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2" r:id="rId4"/>
    <p:sldId id="261" r:id="rId5"/>
    <p:sldId id="256" r:id="rId6"/>
    <p:sldId id="258" r:id="rId7"/>
    <p:sldId id="259" r:id="rId8"/>
    <p:sldId id="260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6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0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5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0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9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4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1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9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3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1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0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0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042A8B7-5532-4D0E-9080-7BC760727C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285672-CF21-4381-A430-70AB49C0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2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url=https%3A%2F%2Fwww.craftovator.co.uk%2Fcandle-making%2Flove-hearts-fragrance-oil%2F&amp;psig=AOvVaw338EKEh-8XpzVA2rYybAhP&amp;ust=1612212813242000&amp;source=images&amp;cd=vfe&amp;ved=0CAIQjRxqFwoTCLC25fKGx-4CFQAAAAAdAAAAABA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892199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Say what you see?</a:t>
            </a: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CFE0E8F-D015-4A34-8E65-70E3E78D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49" y="862714"/>
            <a:ext cx="6990101" cy="3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8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C030789-C525-4D1D-90A0-F48C14A7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BD0F81-508F-4C6D-9938-C58CC2138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9081238-0806-4285-968F-ACFC0C0FB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AB4C1-E9FF-4C37-92FA-28BED3B88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D7060D-8DA2-4400-86F1-6A988F0E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E6678A-6101-4D77-8A14-5F70FBD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8E742-2BF0-4672-85FB-CAE7431FE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4" y="474132"/>
            <a:ext cx="3336428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 descr="A picture containing envelope&#10;&#10;Description automatically generated">
            <a:extLst>
              <a:ext uri="{FF2B5EF4-FFF2-40B4-BE49-F238E27FC236}">
                <a16:creationId xmlns:a16="http://schemas.microsoft.com/office/drawing/2014/main" id="{96A3D142-3F98-4FA5-8907-15E69AF77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4" y="1014885"/>
            <a:ext cx="3557016" cy="235652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0CB04-9E69-454F-B495-5547AC294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825" y="1192736"/>
            <a:ext cx="3557016" cy="2000821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FA4E1D0-9351-4451-B0A0-51BEA42D8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D052C5D-4E47-47F1-96A6-5251FAAED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79B9FD3C-5633-44F4-902E-55A97B2D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3253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C4735-D51A-4AA8-BC54-5D89FCBB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0" i="0" kern="1200" dirty="0">
                <a:solidFill>
                  <a:schemeClr val="bg2"/>
                </a:solidFill>
                <a:latin typeface="Comic Sans MS" panose="030F0702030302020204" pitchFamily="66" charset="0"/>
              </a:rPr>
              <a:t>Can you make a Valentine’s card?</a:t>
            </a:r>
          </a:p>
        </p:txBody>
      </p:sp>
    </p:spTree>
    <p:extLst>
      <p:ext uri="{BB962C8B-B14F-4D97-AF65-F5344CB8AC3E}">
        <p14:creationId xmlns:p14="http://schemas.microsoft.com/office/powerpoint/2010/main" val="47592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C265A-9F0F-4132-92BD-FE75E6E92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0" r="-1" b="4627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892199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Say what you see?</a:t>
            </a: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8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8160773" y="1113062"/>
            <a:ext cx="3382297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Say what you see?</a:t>
            </a: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3BC4AA7-B469-4AA1-8F3F-02CBF2AC4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267777"/>
            <a:ext cx="6470907" cy="43193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69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85C94-264E-4F92-8EE5-D41E72BD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637" y="1014412"/>
            <a:ext cx="4876800" cy="4829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1323269" y="2323924"/>
            <a:ext cx="341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Say what you see?</a:t>
            </a:r>
          </a:p>
        </p:txBody>
      </p:sp>
    </p:spTree>
    <p:extLst>
      <p:ext uri="{BB962C8B-B14F-4D97-AF65-F5344CB8AC3E}">
        <p14:creationId xmlns:p14="http://schemas.microsoft.com/office/powerpoint/2010/main" val="167058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7007145" y="1241266"/>
            <a:ext cx="453592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Say what you see?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118703-3327-4C13-99DF-71799547D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9"/>
          <a:stretch/>
        </p:blipFill>
        <p:spPr>
          <a:xfrm>
            <a:off x="1109763" y="1801315"/>
            <a:ext cx="4983737" cy="30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5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hand reaching out towards the sky&#10;&#10;Description automatically generated with low confidence">
            <a:extLst>
              <a:ext uri="{FF2B5EF4-FFF2-40B4-BE49-F238E27FC236}">
                <a16:creationId xmlns:a16="http://schemas.microsoft.com/office/drawing/2014/main" id="{5DC00692-5DF2-4F69-9D06-20405C504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r="-1" b="7353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892199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EBEBEB"/>
                </a:solidFill>
                <a:latin typeface="Comic Sans MS" panose="030F0702030302020204" pitchFamily="66" charset="0"/>
                <a:ea typeface="+mj-ea"/>
                <a:cs typeface="+mj-cs"/>
              </a:rPr>
              <a:t>Say what you see?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8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3" name="Picture 2" descr="A picture containing clothing, sock, footwear&#10;&#10;Description automatically generated">
            <a:extLst>
              <a:ext uri="{FF2B5EF4-FFF2-40B4-BE49-F238E27FC236}">
                <a16:creationId xmlns:a16="http://schemas.microsoft.com/office/drawing/2014/main" id="{0FBE7602-9F3D-4BC1-8A68-0FDFAEDC3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8" r="-3" b="8935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5695061" y="1241266"/>
            <a:ext cx="5428551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2"/>
                </a:solidFill>
                <a:latin typeface="Comic Sans MS" panose="030F0702030302020204" pitchFamily="66" charset="0"/>
                <a:ea typeface="+mj-ea"/>
                <a:cs typeface="+mj-cs"/>
              </a:rPr>
              <a:t>Say what you see?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1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1026" name="Picture 2" descr="Love Hearts Fragrance Oil | UK's No 1 Supplier for Candle &amp; Soap Making">
            <a:hlinkClick r:id="rId2"/>
            <a:extLst>
              <a:ext uri="{FF2B5EF4-FFF2-40B4-BE49-F238E27FC236}">
                <a16:creationId xmlns:a16="http://schemas.microsoft.com/office/drawing/2014/main" id="{DB6B8565-D9A5-4E46-A2C6-724251BE3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7322" b="-1"/>
          <a:stretch/>
        </p:blipFill>
        <p:spPr bwMode="auto"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5695061" y="1241266"/>
            <a:ext cx="5428551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Say what you see?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32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3" name="Picture 2" descr="A picture containing text, indoor, red, orange&#10;&#10;Description automatically generated">
            <a:extLst>
              <a:ext uri="{FF2B5EF4-FFF2-40B4-BE49-F238E27FC236}">
                <a16:creationId xmlns:a16="http://schemas.microsoft.com/office/drawing/2014/main" id="{4723C1B3-5C89-4B2B-9625-4C9F8CAE7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6843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CE66-246F-432A-84B2-8DF49C19BB1D}"/>
              </a:ext>
            </a:extLst>
          </p:cNvPr>
          <p:cNvSpPr txBox="1"/>
          <p:nvPr/>
        </p:nvSpPr>
        <p:spPr>
          <a:xfrm>
            <a:off x="5695061" y="1241266"/>
            <a:ext cx="5428551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Say what you see?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4568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Comic Sans MS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make a Valentine’s card?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Davidmurray321@btinternet.com</dc:creator>
  <cp:lastModifiedBy>Davidmurray321@btinternet.com</cp:lastModifiedBy>
  <cp:revision>2</cp:revision>
  <dcterms:created xsi:type="dcterms:W3CDTF">2021-01-31T21:02:56Z</dcterms:created>
  <dcterms:modified xsi:type="dcterms:W3CDTF">2021-01-31T21:07:51Z</dcterms:modified>
</cp:coreProperties>
</file>