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CF3F87-25C3-48E8-815B-C12941CF5BD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6260B1-3A2E-428C-A6DC-322F9FE458E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2ahUKEwiBz4Kx_LLdAhUKdxoKHQaECpUQjRx6BAgBEAU&amp;url=https://www.pinterest.se/pin/124974958389331692/&amp;psig=AOvVaw1Ud-KccC7Sk1lI4AS5WbMR&amp;ust=153675599568172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2ahUKEwiBz4Kx_LLdAhUKdxoKHQaECpUQjRx6BAgBEAU&amp;url=https://www.pinterest.se/pin/124974958389331692/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2ahUKEwiBz4Kx_LLdAhUKdxoKHQaECpUQjRx6BAgBEAU&amp;url=https://www.pinterest.se/pin/124974958389331692/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2ahUKEwiBz4Kx_LLdAhUKdxoKHQaECpUQjRx6BAgBEAU&amp;url=https://www.pinterest.se/pin/124974958389331692/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2ahUKEwjFytbS_LLdAhUPhRoKHWZtAeIQjRx6BAgBEAU&amp;url=https://www.pinterest.com/pin/29132728820091111/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2ahUKEwiBz4Kx_LLdAhUKdxoKHQaECpUQjRx6BAgBEAU&amp;url=http://www.arvindguptatoys.com/toys/toothpickstructures.html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uk/url?sa=i&amp;rct=j&amp;q=&amp;esrc=s&amp;source=images&amp;cd=&amp;cad=rja&amp;uact=8&amp;ved=2ahUKEwiBz4Kx_LLdAhUKdxoKHQaECpUQjRx6BAgBEAU&amp;url=https://www.pinterest.com.au/pin/527976756305217659/&amp;psig=AOvVaw1Ud-KccC7Sk1lI4AS5WbMR&amp;ust=15367559956817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4887"/>
          <a:stretch/>
        </p:blipFill>
        <p:spPr bwMode="auto">
          <a:xfrm>
            <a:off x="2411760" y="2132856"/>
            <a:ext cx="4174444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02267" y="396103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3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7274"/>
          <a:stretch/>
        </p:blipFill>
        <p:spPr bwMode="auto">
          <a:xfrm>
            <a:off x="2555776" y="2220353"/>
            <a:ext cx="3789729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84906" y="620688"/>
            <a:ext cx="7619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 shape?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4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1" t="45008"/>
          <a:stretch/>
        </p:blipFill>
        <p:spPr bwMode="auto">
          <a:xfrm>
            <a:off x="2185211" y="2060848"/>
            <a:ext cx="4676064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9552" y="396103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 shape?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9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66" r="52989"/>
          <a:stretch/>
        </p:blipFill>
        <p:spPr bwMode="auto">
          <a:xfrm>
            <a:off x="2370791" y="2132856"/>
            <a:ext cx="4309778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99592" y="543178"/>
            <a:ext cx="754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 shape?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1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5052838" cy="47765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520" y="20315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any of these shapes?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1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629169" cy="44567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9592" y="543178"/>
            <a:ext cx="754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 shape?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7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Related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968552" cy="44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9592" y="543178"/>
            <a:ext cx="754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Can you make this shape?</a:t>
            </a:r>
            <a:endParaRPr lang="en-GB" sz="4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60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43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WillScMurrayN</dc:creator>
  <cp:lastModifiedBy>WillScMurrayN</cp:lastModifiedBy>
  <cp:revision>1</cp:revision>
  <dcterms:created xsi:type="dcterms:W3CDTF">2018-09-11T12:42:56Z</dcterms:created>
  <dcterms:modified xsi:type="dcterms:W3CDTF">2018-09-11T12:52:14Z</dcterms:modified>
</cp:coreProperties>
</file>