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9E330B-A7B9-6714-D345-A08801560272}" v="163" dt="2026-09-23T08:33:04.051"/>
    <p1510:client id="{7BF1ED0B-94AE-203C-5E3B-555D945F6132}" v="90" dt="2026-09-23T13:15:29.913"/>
    <p1510:client id="{C5FC73EB-1B53-8753-AB1A-A1196EF3B2A8}" v="136" dt="2026-09-23T08:44:17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14A1B7-3750-38E7-E1EC-5C3FC04E8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3200" b="1" dirty="0">
                <a:ea typeface="+mj-lt"/>
                <a:cs typeface="+mj-lt"/>
              </a:rPr>
              <a:t>The Science of Studying:</a:t>
            </a:r>
            <a:r>
              <a:rPr lang="en-GB" sz="3200" dirty="0">
                <a:ea typeface="+mj-lt"/>
                <a:cs typeface="+mj-lt"/>
              </a:rPr>
              <a:t> Easy Revision Hacks That Actually Work</a:t>
            </a:r>
            <a:endParaRPr lang="en-US" sz="320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65705-D39D-04AC-66C9-2349C72D9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000" b="1" dirty="0"/>
              <a:t>Flash Cards:</a:t>
            </a:r>
          </a:p>
          <a:p>
            <a:pPr marL="0" indent="0">
              <a:buNone/>
            </a:pPr>
            <a:r>
              <a:rPr lang="en-GB" sz="2000" dirty="0"/>
              <a:t>Flash cards enhance memory consolidation.</a:t>
            </a:r>
          </a:p>
          <a:p>
            <a:pPr marL="0" indent="0">
              <a:buNone/>
            </a:pPr>
            <a:r>
              <a:rPr lang="en-GB" sz="2000" dirty="0">
                <a:ea typeface="+mn-lt"/>
                <a:cs typeface="+mn-lt"/>
              </a:rPr>
              <a:t>Enhances memory consolidation compared to passive reading.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Active Recall:</a:t>
            </a:r>
          </a:p>
          <a:p>
            <a:pPr marL="0" indent="0">
              <a:buNone/>
            </a:pPr>
            <a:r>
              <a:rPr lang="en-GB" sz="2000" dirty="0">
                <a:ea typeface="+mn-lt"/>
                <a:cs typeface="+mn-lt"/>
              </a:rPr>
              <a:t>Forces the brain to retrieve information rather than just reading it.</a:t>
            </a:r>
            <a:endParaRPr lang="en-GB" sz="2000" dirty="0"/>
          </a:p>
          <a:p>
            <a:pPr marL="0" indent="0">
              <a:buNone/>
            </a:pPr>
            <a:r>
              <a:rPr lang="en-GB" sz="2000" dirty="0">
                <a:ea typeface="+mn-lt"/>
                <a:cs typeface="+mn-lt"/>
              </a:rPr>
              <a:t>Strengthens memory pathways through self-testing.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Sleep and Breaks:</a:t>
            </a:r>
          </a:p>
          <a:p>
            <a:pPr marL="0" indent="0">
              <a:buNone/>
            </a:pPr>
            <a:r>
              <a:rPr lang="en-GB" sz="2000" dirty="0">
                <a:ea typeface="+mn-lt"/>
                <a:cs typeface="+mn-lt"/>
              </a:rPr>
              <a:t>Your brain processes and locks in what you learned during deep sleep.</a:t>
            </a:r>
            <a:endParaRPr lang="en-GB" sz="2000" dirty="0"/>
          </a:p>
          <a:p>
            <a:pPr marL="0" indent="0">
              <a:buNone/>
            </a:pPr>
            <a:r>
              <a:rPr lang="en-GB" sz="2000" dirty="0">
                <a:ea typeface="+mn-lt"/>
                <a:cs typeface="+mn-lt"/>
              </a:rPr>
              <a:t>Study for 25 minutes, then take a strategic 5-minute break to reset focus.</a:t>
            </a:r>
            <a:endParaRPr lang="en-GB" sz="2000" dirty="0"/>
          </a:p>
          <a:p>
            <a:pPr marL="0" indent="0">
              <a:buNone/>
            </a:pPr>
            <a:endParaRPr lang="en-GB" sz="2000" b="1"/>
          </a:p>
        </p:txBody>
      </p:sp>
      <p:pic>
        <p:nvPicPr>
          <p:cNvPr id="5" name="Picture 4" descr="Study illustration | Canva">
            <a:extLst>
              <a:ext uri="{FF2B5EF4-FFF2-40B4-BE49-F238E27FC236}">
                <a16:creationId xmlns:a16="http://schemas.microsoft.com/office/drawing/2014/main" id="{2030753F-12EE-637B-71A6-C9699941FF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73" b="-4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34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ACC9-7EB7-EFFC-6150-463F0CEB9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>
            <a:normAutofit/>
          </a:bodyPr>
          <a:lstStyle/>
          <a:p>
            <a:r>
              <a:rPr lang="en-GB" sz="3200" dirty="0"/>
              <a:t>How Parents and Carers supported us.</a:t>
            </a:r>
          </a:p>
        </p:txBody>
      </p:sp>
      <p:pic>
        <p:nvPicPr>
          <p:cNvPr id="4" name="Content Placeholder 3" descr="Cute Little Girl Sitting on Pile of Books Reading A Book, School Kid Studying And Studying Cartoon Illustration 70449345 Vector Art at Vecteezy">
            <a:extLst>
              <a:ext uri="{FF2B5EF4-FFF2-40B4-BE49-F238E27FC236}">
                <a16:creationId xmlns:a16="http://schemas.microsoft.com/office/drawing/2014/main" id="{EF57EF98-BCDF-80CC-1B48-E21A3BC758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46" r="9242"/>
          <a:stretch>
            <a:fillRect/>
          </a:stretch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303085-36BF-16A8-1816-885037C1F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Encouraging us to take Breaks.</a:t>
            </a:r>
            <a:endParaRPr lang="en-US" dirty="0"/>
          </a:p>
          <a:p>
            <a:r>
              <a:rPr lang="en-US" sz="2000" dirty="0"/>
              <a:t>Helping us maintain a healthy diet.</a:t>
            </a:r>
          </a:p>
          <a:p>
            <a:r>
              <a:rPr lang="en-US" sz="2000" dirty="0"/>
              <a:t>Making sure our stress levels aren't too high.</a:t>
            </a:r>
          </a:p>
          <a:p>
            <a:r>
              <a:rPr lang="en-US" sz="2000" dirty="0"/>
              <a:t>Providing us with stationery and revision books.</a:t>
            </a:r>
          </a:p>
          <a:p>
            <a:r>
              <a:rPr lang="en-US" sz="2000" dirty="0"/>
              <a:t>Helping us maintain a routine.</a:t>
            </a:r>
          </a:p>
          <a:p>
            <a:r>
              <a:rPr lang="en-US" sz="2000" dirty="0"/>
              <a:t>Being there for us.</a:t>
            </a:r>
          </a:p>
          <a:p>
            <a:r>
              <a:rPr lang="en-US" sz="2000" dirty="0"/>
              <a:t>Not adding onto the work load.</a:t>
            </a:r>
          </a:p>
          <a:p>
            <a:r>
              <a:rPr lang="en-US" sz="2000" dirty="0"/>
              <a:t>Giving us a tidy and quiet place when possible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4824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145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The Science of Studying: Easy Revision Hacks That Actually Work</vt:lpstr>
      <vt:lpstr>How Parents and Carers supported us.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BurnAcGroveV</dc:creator>
  <cp:lastModifiedBy>Mrs Grove</cp:lastModifiedBy>
  <cp:revision>115</cp:revision>
  <dcterms:created xsi:type="dcterms:W3CDTF">2026-09-23T08:07:53Z</dcterms:created>
  <dcterms:modified xsi:type="dcterms:W3CDTF">2026-09-23T14:59:46Z</dcterms:modified>
</cp:coreProperties>
</file>