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7" r:id="rId3"/>
    <p:sldId id="274" r:id="rId4"/>
    <p:sldId id="26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5" r:id="rId17"/>
    <p:sldId id="276" r:id="rId18"/>
    <p:sldId id="278" r:id="rId19"/>
    <p:sldId id="277" r:id="rId20"/>
    <p:sldId id="27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CF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BA81F3-0588-43EC-94BA-D56437BEDFC0}" type="doc">
      <dgm:prSet loTypeId="urn:microsoft.com/office/officeart/2005/8/layout/equation1" loCatId="process" qsTypeId="urn:microsoft.com/office/officeart/2005/8/quickstyle/simple1#1" qsCatId="simple" csTypeId="urn:microsoft.com/office/officeart/2005/8/colors/colorful2#1" csCatId="colorful" phldr="1"/>
      <dgm:spPr/>
    </dgm:pt>
    <dgm:pt modelId="{2C680C6A-098E-45CE-92BB-CB6EEB51506A}">
      <dgm:prSet phldrT="[Text]"/>
      <dgm:spPr>
        <a:solidFill>
          <a:srgbClr val="FF0000"/>
        </a:solidFill>
      </dgm:spPr>
      <dgm:t>
        <a:bodyPr/>
        <a:lstStyle/>
        <a:p>
          <a:r>
            <a:rPr lang="en-GB" dirty="0"/>
            <a:t>Unit 1</a:t>
          </a:r>
        </a:p>
      </dgm:t>
    </dgm:pt>
    <dgm:pt modelId="{85947EA5-42AA-48AE-B7DF-8F03A10DA984}" type="parTrans" cxnId="{32AB1EFC-D2C1-4D7E-8CAD-07912467328A}">
      <dgm:prSet/>
      <dgm:spPr/>
      <dgm:t>
        <a:bodyPr/>
        <a:lstStyle/>
        <a:p>
          <a:endParaRPr lang="en-GB"/>
        </a:p>
      </dgm:t>
    </dgm:pt>
    <dgm:pt modelId="{37725EFE-59CE-437A-AC6C-C4129715B72C}" type="sibTrans" cxnId="{32AB1EFC-D2C1-4D7E-8CAD-07912467328A}">
      <dgm:prSet/>
      <dgm:spPr>
        <a:solidFill>
          <a:srgbClr val="FF0000"/>
        </a:solidFill>
      </dgm:spPr>
      <dgm:t>
        <a:bodyPr/>
        <a:lstStyle/>
        <a:p>
          <a:endParaRPr lang="en-GB" dirty="0"/>
        </a:p>
      </dgm:t>
    </dgm:pt>
    <dgm:pt modelId="{97BA78EB-4071-47CC-824B-D69440155A53}">
      <dgm:prSet phldrT="[Text]"/>
      <dgm:spPr>
        <a:solidFill>
          <a:srgbClr val="FFC000"/>
        </a:solidFill>
      </dgm:spPr>
      <dgm:t>
        <a:bodyPr/>
        <a:lstStyle/>
        <a:p>
          <a:r>
            <a:rPr lang="en-GB" dirty="0"/>
            <a:t>Unit 2</a:t>
          </a:r>
        </a:p>
      </dgm:t>
    </dgm:pt>
    <dgm:pt modelId="{1EBA0A72-F873-4EA5-9B08-12AF92FC7442}" type="parTrans" cxnId="{7E05793F-A262-4F19-B85A-17A3205477D3}">
      <dgm:prSet/>
      <dgm:spPr/>
      <dgm:t>
        <a:bodyPr/>
        <a:lstStyle/>
        <a:p>
          <a:endParaRPr lang="en-GB"/>
        </a:p>
      </dgm:t>
    </dgm:pt>
    <dgm:pt modelId="{396947CA-B14B-4313-A4C6-AE409494598F}" type="sibTrans" cxnId="{7E05793F-A262-4F19-B85A-17A3205477D3}">
      <dgm:prSet/>
      <dgm:spPr>
        <a:solidFill>
          <a:srgbClr val="FFC000"/>
        </a:solidFill>
      </dgm:spPr>
      <dgm:t>
        <a:bodyPr/>
        <a:lstStyle/>
        <a:p>
          <a:endParaRPr lang="en-GB" dirty="0"/>
        </a:p>
      </dgm:t>
    </dgm:pt>
    <dgm:pt modelId="{531DF0DB-94F9-47E1-B938-1207ABCF8E7D}">
      <dgm:prSet phldrT="[Text]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GB" dirty="0"/>
            <a:t>Unit 3</a:t>
          </a:r>
        </a:p>
      </dgm:t>
    </dgm:pt>
    <dgm:pt modelId="{2D6F47AE-271C-4162-93A9-9E3C712EFDF9}" type="parTrans" cxnId="{7501F1B0-72EF-4E75-9F32-74DD43A7F520}">
      <dgm:prSet/>
      <dgm:spPr/>
      <dgm:t>
        <a:bodyPr/>
        <a:lstStyle/>
        <a:p>
          <a:endParaRPr lang="en-GB"/>
        </a:p>
      </dgm:t>
    </dgm:pt>
    <dgm:pt modelId="{BD54B866-BFB0-4D4D-A28C-B3745312E19F}" type="sibTrans" cxnId="{7501F1B0-72EF-4E75-9F32-74DD43A7F520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en-GB" dirty="0"/>
        </a:p>
      </dgm:t>
    </dgm:pt>
    <dgm:pt modelId="{8F35D1D5-9854-4A37-8F87-F0E814B463BA}">
      <dgm:prSet phldrT="[Text]"/>
      <dgm:spPr>
        <a:solidFill>
          <a:srgbClr val="DECF3E"/>
        </a:solidFill>
      </dgm:spPr>
      <dgm:t>
        <a:bodyPr/>
        <a:lstStyle/>
        <a:p>
          <a:r>
            <a:rPr lang="en-GB" dirty="0"/>
            <a:t>Assignment 20%</a:t>
          </a:r>
        </a:p>
        <a:p>
          <a:r>
            <a:rPr lang="en-GB" dirty="0"/>
            <a:t>+</a:t>
          </a:r>
        </a:p>
        <a:p>
          <a:r>
            <a:rPr lang="en-GB" dirty="0"/>
            <a:t> Final Exam</a:t>
          </a:r>
        </a:p>
        <a:p>
          <a:r>
            <a:rPr lang="en-GB" dirty="0"/>
            <a:t>80%</a:t>
          </a:r>
        </a:p>
      </dgm:t>
    </dgm:pt>
    <dgm:pt modelId="{943B94E8-4139-4AFB-8E26-206BE5810400}" type="parTrans" cxnId="{4505B37A-3B0E-400E-84A9-C5BAE58D25A8}">
      <dgm:prSet/>
      <dgm:spPr/>
      <dgm:t>
        <a:bodyPr/>
        <a:lstStyle/>
        <a:p>
          <a:endParaRPr lang="en-GB"/>
        </a:p>
      </dgm:t>
    </dgm:pt>
    <dgm:pt modelId="{9A83FC2E-AA8D-4C97-BA56-7510A945E9D0}" type="sibTrans" cxnId="{4505B37A-3B0E-400E-84A9-C5BAE58D25A8}">
      <dgm:prSet/>
      <dgm:spPr/>
      <dgm:t>
        <a:bodyPr/>
        <a:lstStyle/>
        <a:p>
          <a:endParaRPr lang="en-GB"/>
        </a:p>
      </dgm:t>
    </dgm:pt>
    <dgm:pt modelId="{3A759D86-BEB1-4851-BE4F-3102C68F505C}" type="pres">
      <dgm:prSet presAssocID="{06BA81F3-0588-43EC-94BA-D56437BEDFC0}" presName="linearFlow" presStyleCnt="0">
        <dgm:presLayoutVars>
          <dgm:dir/>
          <dgm:resizeHandles val="exact"/>
        </dgm:presLayoutVars>
      </dgm:prSet>
      <dgm:spPr/>
    </dgm:pt>
    <dgm:pt modelId="{D70151E1-1E7A-40D9-A264-AD5EE79BF62A}" type="pres">
      <dgm:prSet presAssocID="{2C680C6A-098E-45CE-92BB-CB6EEB51506A}" presName="node" presStyleLbl="node1" presStyleIdx="0" presStyleCnt="4">
        <dgm:presLayoutVars>
          <dgm:bulletEnabled val="1"/>
        </dgm:presLayoutVars>
      </dgm:prSet>
      <dgm:spPr/>
    </dgm:pt>
    <dgm:pt modelId="{BA8E53D2-4510-4F7B-8879-E0245C4AD493}" type="pres">
      <dgm:prSet presAssocID="{37725EFE-59CE-437A-AC6C-C4129715B72C}" presName="spacerL" presStyleCnt="0"/>
      <dgm:spPr/>
    </dgm:pt>
    <dgm:pt modelId="{C1B5FC8C-D222-4253-92A5-C2061EE47F8D}" type="pres">
      <dgm:prSet presAssocID="{37725EFE-59CE-437A-AC6C-C4129715B72C}" presName="sibTrans" presStyleLbl="sibTrans2D1" presStyleIdx="0" presStyleCnt="3"/>
      <dgm:spPr/>
    </dgm:pt>
    <dgm:pt modelId="{7AB49BC3-D455-4A86-9541-EB91D2B7327D}" type="pres">
      <dgm:prSet presAssocID="{37725EFE-59CE-437A-AC6C-C4129715B72C}" presName="spacerR" presStyleCnt="0"/>
      <dgm:spPr/>
    </dgm:pt>
    <dgm:pt modelId="{4A97896D-CD03-445F-BAE3-4EDB0C660E3E}" type="pres">
      <dgm:prSet presAssocID="{97BA78EB-4071-47CC-824B-D69440155A53}" presName="node" presStyleLbl="node1" presStyleIdx="1" presStyleCnt="4">
        <dgm:presLayoutVars>
          <dgm:bulletEnabled val="1"/>
        </dgm:presLayoutVars>
      </dgm:prSet>
      <dgm:spPr/>
    </dgm:pt>
    <dgm:pt modelId="{CD1882A3-999A-4A7C-A998-C1A3F9D3B483}" type="pres">
      <dgm:prSet presAssocID="{396947CA-B14B-4313-A4C6-AE409494598F}" presName="spacerL" presStyleCnt="0"/>
      <dgm:spPr/>
    </dgm:pt>
    <dgm:pt modelId="{EACCB47F-F097-4D10-9248-06C9F7A58ABA}" type="pres">
      <dgm:prSet presAssocID="{396947CA-B14B-4313-A4C6-AE409494598F}" presName="sibTrans" presStyleLbl="sibTrans2D1" presStyleIdx="1" presStyleCnt="3"/>
      <dgm:spPr/>
    </dgm:pt>
    <dgm:pt modelId="{AB4BF34E-4E47-4D9D-8FED-45C7F7159A90}" type="pres">
      <dgm:prSet presAssocID="{396947CA-B14B-4313-A4C6-AE409494598F}" presName="spacerR" presStyleCnt="0"/>
      <dgm:spPr/>
    </dgm:pt>
    <dgm:pt modelId="{B89DC3FA-9D20-4853-9180-570DBF590804}" type="pres">
      <dgm:prSet presAssocID="{531DF0DB-94F9-47E1-B938-1207ABCF8E7D}" presName="node" presStyleLbl="node1" presStyleIdx="2" presStyleCnt="4">
        <dgm:presLayoutVars>
          <dgm:bulletEnabled val="1"/>
        </dgm:presLayoutVars>
      </dgm:prSet>
      <dgm:spPr/>
    </dgm:pt>
    <dgm:pt modelId="{E739501A-D54D-41AA-BB97-990BF76B8081}" type="pres">
      <dgm:prSet presAssocID="{BD54B866-BFB0-4D4D-A28C-B3745312E19F}" presName="spacerL" presStyleCnt="0"/>
      <dgm:spPr/>
    </dgm:pt>
    <dgm:pt modelId="{6F54799B-D896-4187-861B-F606FA23D012}" type="pres">
      <dgm:prSet presAssocID="{BD54B866-BFB0-4D4D-A28C-B3745312E19F}" presName="sibTrans" presStyleLbl="sibTrans2D1" presStyleIdx="2" presStyleCnt="3"/>
      <dgm:spPr/>
    </dgm:pt>
    <dgm:pt modelId="{73CA183E-5740-4577-B781-0B521AEE4DEF}" type="pres">
      <dgm:prSet presAssocID="{BD54B866-BFB0-4D4D-A28C-B3745312E19F}" presName="spacerR" presStyleCnt="0"/>
      <dgm:spPr/>
    </dgm:pt>
    <dgm:pt modelId="{637B7801-6016-4E7C-AA52-E4A319764773}" type="pres">
      <dgm:prSet presAssocID="{8F35D1D5-9854-4A37-8F87-F0E814B463BA}" presName="node" presStyleLbl="node1" presStyleIdx="3" presStyleCnt="4">
        <dgm:presLayoutVars>
          <dgm:bulletEnabled val="1"/>
        </dgm:presLayoutVars>
      </dgm:prSet>
      <dgm:spPr/>
    </dgm:pt>
  </dgm:ptLst>
  <dgm:cxnLst>
    <dgm:cxn modelId="{61E41634-F31A-4115-A702-18B6FFAF7B79}" type="presOf" srcId="{BD54B866-BFB0-4D4D-A28C-B3745312E19F}" destId="{6F54799B-D896-4187-861B-F606FA23D012}" srcOrd="0" destOrd="0" presId="urn:microsoft.com/office/officeart/2005/8/layout/equation1"/>
    <dgm:cxn modelId="{3C5FCD3B-2A27-4D99-BC15-5151C9EF489A}" type="presOf" srcId="{97BA78EB-4071-47CC-824B-D69440155A53}" destId="{4A97896D-CD03-445F-BAE3-4EDB0C660E3E}" srcOrd="0" destOrd="0" presId="urn:microsoft.com/office/officeart/2005/8/layout/equation1"/>
    <dgm:cxn modelId="{7E05793F-A262-4F19-B85A-17A3205477D3}" srcId="{06BA81F3-0588-43EC-94BA-D56437BEDFC0}" destId="{97BA78EB-4071-47CC-824B-D69440155A53}" srcOrd="1" destOrd="0" parTransId="{1EBA0A72-F873-4EA5-9B08-12AF92FC7442}" sibTransId="{396947CA-B14B-4313-A4C6-AE409494598F}"/>
    <dgm:cxn modelId="{98DF5648-2C14-4B7B-8CA4-DD2E2E8CADCE}" type="presOf" srcId="{2C680C6A-098E-45CE-92BB-CB6EEB51506A}" destId="{D70151E1-1E7A-40D9-A264-AD5EE79BF62A}" srcOrd="0" destOrd="0" presId="urn:microsoft.com/office/officeart/2005/8/layout/equation1"/>
    <dgm:cxn modelId="{4505B37A-3B0E-400E-84A9-C5BAE58D25A8}" srcId="{06BA81F3-0588-43EC-94BA-D56437BEDFC0}" destId="{8F35D1D5-9854-4A37-8F87-F0E814B463BA}" srcOrd="3" destOrd="0" parTransId="{943B94E8-4139-4AFB-8E26-206BE5810400}" sibTransId="{9A83FC2E-AA8D-4C97-BA56-7510A945E9D0}"/>
    <dgm:cxn modelId="{9098939A-3C9E-4FAD-AB82-057EFBC055C5}" type="presOf" srcId="{06BA81F3-0588-43EC-94BA-D56437BEDFC0}" destId="{3A759D86-BEB1-4851-BE4F-3102C68F505C}" srcOrd="0" destOrd="0" presId="urn:microsoft.com/office/officeart/2005/8/layout/equation1"/>
    <dgm:cxn modelId="{7501F1B0-72EF-4E75-9F32-74DD43A7F520}" srcId="{06BA81F3-0588-43EC-94BA-D56437BEDFC0}" destId="{531DF0DB-94F9-47E1-B938-1207ABCF8E7D}" srcOrd="2" destOrd="0" parTransId="{2D6F47AE-271C-4162-93A9-9E3C712EFDF9}" sibTransId="{BD54B866-BFB0-4D4D-A28C-B3745312E19F}"/>
    <dgm:cxn modelId="{3457ACB3-8B3E-4651-98D9-E65824EEAC42}" type="presOf" srcId="{531DF0DB-94F9-47E1-B938-1207ABCF8E7D}" destId="{B89DC3FA-9D20-4853-9180-570DBF590804}" srcOrd="0" destOrd="0" presId="urn:microsoft.com/office/officeart/2005/8/layout/equation1"/>
    <dgm:cxn modelId="{A45F00D3-9A36-4F1B-A092-EB4ACA2B2B5F}" type="presOf" srcId="{396947CA-B14B-4313-A4C6-AE409494598F}" destId="{EACCB47F-F097-4D10-9248-06C9F7A58ABA}" srcOrd="0" destOrd="0" presId="urn:microsoft.com/office/officeart/2005/8/layout/equation1"/>
    <dgm:cxn modelId="{65D2B7E0-5B78-48D5-B9DE-734290528994}" type="presOf" srcId="{8F35D1D5-9854-4A37-8F87-F0E814B463BA}" destId="{637B7801-6016-4E7C-AA52-E4A319764773}" srcOrd="0" destOrd="0" presId="urn:microsoft.com/office/officeart/2005/8/layout/equation1"/>
    <dgm:cxn modelId="{32AB1EFC-D2C1-4D7E-8CAD-07912467328A}" srcId="{06BA81F3-0588-43EC-94BA-D56437BEDFC0}" destId="{2C680C6A-098E-45CE-92BB-CB6EEB51506A}" srcOrd="0" destOrd="0" parTransId="{85947EA5-42AA-48AE-B7DF-8F03A10DA984}" sibTransId="{37725EFE-59CE-437A-AC6C-C4129715B72C}"/>
    <dgm:cxn modelId="{214942FD-2298-41D4-9454-675876A17FB3}" type="presOf" srcId="{37725EFE-59CE-437A-AC6C-C4129715B72C}" destId="{C1B5FC8C-D222-4253-92A5-C2061EE47F8D}" srcOrd="0" destOrd="0" presId="urn:microsoft.com/office/officeart/2005/8/layout/equation1"/>
    <dgm:cxn modelId="{AF9BAF54-E979-4841-9EC0-F0FDBFCBF6B5}" type="presParOf" srcId="{3A759D86-BEB1-4851-BE4F-3102C68F505C}" destId="{D70151E1-1E7A-40D9-A264-AD5EE79BF62A}" srcOrd="0" destOrd="0" presId="urn:microsoft.com/office/officeart/2005/8/layout/equation1"/>
    <dgm:cxn modelId="{C6211AC2-985E-4FC3-95B4-8001EEAA967B}" type="presParOf" srcId="{3A759D86-BEB1-4851-BE4F-3102C68F505C}" destId="{BA8E53D2-4510-4F7B-8879-E0245C4AD493}" srcOrd="1" destOrd="0" presId="urn:microsoft.com/office/officeart/2005/8/layout/equation1"/>
    <dgm:cxn modelId="{CE8C852C-3D25-45EB-BCF4-D26AADC10AFB}" type="presParOf" srcId="{3A759D86-BEB1-4851-BE4F-3102C68F505C}" destId="{C1B5FC8C-D222-4253-92A5-C2061EE47F8D}" srcOrd="2" destOrd="0" presId="urn:microsoft.com/office/officeart/2005/8/layout/equation1"/>
    <dgm:cxn modelId="{F953B8FB-6506-4064-900C-945D4C7C6DA8}" type="presParOf" srcId="{3A759D86-BEB1-4851-BE4F-3102C68F505C}" destId="{7AB49BC3-D455-4A86-9541-EB91D2B7327D}" srcOrd="3" destOrd="0" presId="urn:microsoft.com/office/officeart/2005/8/layout/equation1"/>
    <dgm:cxn modelId="{188023A7-6C07-46A9-92E2-223E84454C27}" type="presParOf" srcId="{3A759D86-BEB1-4851-BE4F-3102C68F505C}" destId="{4A97896D-CD03-445F-BAE3-4EDB0C660E3E}" srcOrd="4" destOrd="0" presId="urn:microsoft.com/office/officeart/2005/8/layout/equation1"/>
    <dgm:cxn modelId="{328C7A6E-3778-4EAF-9D47-AC8EEF109F3F}" type="presParOf" srcId="{3A759D86-BEB1-4851-BE4F-3102C68F505C}" destId="{CD1882A3-999A-4A7C-A998-C1A3F9D3B483}" srcOrd="5" destOrd="0" presId="urn:microsoft.com/office/officeart/2005/8/layout/equation1"/>
    <dgm:cxn modelId="{97B9A163-9ACC-4A89-B747-D4BBCE6A0F7F}" type="presParOf" srcId="{3A759D86-BEB1-4851-BE4F-3102C68F505C}" destId="{EACCB47F-F097-4D10-9248-06C9F7A58ABA}" srcOrd="6" destOrd="0" presId="urn:microsoft.com/office/officeart/2005/8/layout/equation1"/>
    <dgm:cxn modelId="{B2D92C1F-5447-486F-9473-6016289DA00F}" type="presParOf" srcId="{3A759D86-BEB1-4851-BE4F-3102C68F505C}" destId="{AB4BF34E-4E47-4D9D-8FED-45C7F7159A90}" srcOrd="7" destOrd="0" presId="urn:microsoft.com/office/officeart/2005/8/layout/equation1"/>
    <dgm:cxn modelId="{D28D3FB3-3571-4837-AB8D-56F9FDB92422}" type="presParOf" srcId="{3A759D86-BEB1-4851-BE4F-3102C68F505C}" destId="{B89DC3FA-9D20-4853-9180-570DBF590804}" srcOrd="8" destOrd="0" presId="urn:microsoft.com/office/officeart/2005/8/layout/equation1"/>
    <dgm:cxn modelId="{2FA6843B-405D-4BCB-AA2B-BB2B31FE0C5D}" type="presParOf" srcId="{3A759D86-BEB1-4851-BE4F-3102C68F505C}" destId="{E739501A-D54D-41AA-BB97-990BF76B8081}" srcOrd="9" destOrd="0" presId="urn:microsoft.com/office/officeart/2005/8/layout/equation1"/>
    <dgm:cxn modelId="{6D4C4340-E617-4AA5-83FF-93D9E97455B4}" type="presParOf" srcId="{3A759D86-BEB1-4851-BE4F-3102C68F505C}" destId="{6F54799B-D896-4187-861B-F606FA23D012}" srcOrd="10" destOrd="0" presId="urn:microsoft.com/office/officeart/2005/8/layout/equation1"/>
    <dgm:cxn modelId="{1E293E59-B5E0-4FF4-A1CE-4C5F51B29650}" type="presParOf" srcId="{3A759D86-BEB1-4851-BE4F-3102C68F505C}" destId="{73CA183E-5740-4577-B781-0B521AEE4DEF}" srcOrd="11" destOrd="0" presId="urn:microsoft.com/office/officeart/2005/8/layout/equation1"/>
    <dgm:cxn modelId="{73C1D06D-80B3-44C2-9990-F5ECD4426275}" type="presParOf" srcId="{3A759D86-BEB1-4851-BE4F-3102C68F505C}" destId="{637B7801-6016-4E7C-AA52-E4A319764773}" srcOrd="12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18FFA1-9A55-48F5-83B8-F456C9382F61}" type="doc">
      <dgm:prSet loTypeId="urn:microsoft.com/office/officeart/2008/layout/LinedList" loCatId="list" qsTypeId="urn:microsoft.com/office/officeart/2005/8/quickstyle/simple1#3" qsCatId="simple" csTypeId="urn:microsoft.com/office/officeart/2005/8/colors/accent1_2#2" csCatId="accent1"/>
      <dgm:spPr/>
      <dgm:t>
        <a:bodyPr/>
        <a:lstStyle/>
        <a:p>
          <a:endParaRPr lang="en-US"/>
        </a:p>
      </dgm:t>
    </dgm:pt>
    <dgm:pt modelId="{874E227E-3D61-4808-9E08-E627710DFA43}">
      <dgm:prSet/>
      <dgm:spPr/>
      <dgm:t>
        <a:bodyPr/>
        <a:lstStyle/>
        <a:p>
          <a:r>
            <a:rPr lang="en-GB" dirty="0"/>
            <a:t>Achieve</a:t>
          </a:r>
          <a:endParaRPr lang="en-US" dirty="0"/>
        </a:p>
      </dgm:t>
    </dgm:pt>
    <dgm:pt modelId="{5714C668-C623-464C-9FC6-BC532BC5C3B1}" type="parTrans" cxnId="{F08256CA-D592-43E8-839F-9F48CF3BCB18}">
      <dgm:prSet/>
      <dgm:spPr/>
      <dgm:t>
        <a:bodyPr/>
        <a:lstStyle/>
        <a:p>
          <a:endParaRPr lang="en-US"/>
        </a:p>
      </dgm:t>
    </dgm:pt>
    <dgm:pt modelId="{E205E204-4F83-49F0-85F5-835A547F77DA}" type="sibTrans" cxnId="{F08256CA-D592-43E8-839F-9F48CF3BCB18}">
      <dgm:prSet/>
      <dgm:spPr/>
      <dgm:t>
        <a:bodyPr/>
        <a:lstStyle/>
        <a:p>
          <a:endParaRPr lang="en-US"/>
        </a:p>
      </dgm:t>
    </dgm:pt>
    <dgm:pt modelId="{129964DF-B6C2-43C6-A13B-EE1875C56847}">
      <dgm:prSet/>
      <dgm:spPr/>
      <dgm:t>
        <a:bodyPr/>
        <a:lstStyle/>
        <a:p>
          <a:r>
            <a:rPr lang="en-GB" dirty="0"/>
            <a:t>JabChem</a:t>
          </a:r>
          <a:endParaRPr lang="en-US" dirty="0"/>
        </a:p>
      </dgm:t>
    </dgm:pt>
    <dgm:pt modelId="{D1F34563-B8D8-4902-A7C0-089166FB5B7D}" type="parTrans" cxnId="{CF2F82E7-A5AD-4999-973F-45464FAEC083}">
      <dgm:prSet/>
      <dgm:spPr/>
      <dgm:t>
        <a:bodyPr/>
        <a:lstStyle/>
        <a:p>
          <a:endParaRPr lang="en-US"/>
        </a:p>
      </dgm:t>
    </dgm:pt>
    <dgm:pt modelId="{C1559259-CD2C-45C6-B23B-F67A95AE13FE}" type="sibTrans" cxnId="{CF2F82E7-A5AD-4999-973F-45464FAEC083}">
      <dgm:prSet/>
      <dgm:spPr/>
      <dgm:t>
        <a:bodyPr/>
        <a:lstStyle/>
        <a:p>
          <a:endParaRPr lang="en-US"/>
        </a:p>
      </dgm:t>
    </dgm:pt>
    <dgm:pt modelId="{8B5C7059-87A1-43D5-8775-699EE3BB991E}">
      <dgm:prSet/>
      <dgm:spPr/>
      <dgm:t>
        <a:bodyPr/>
        <a:lstStyle/>
        <a:p>
          <a:r>
            <a:rPr lang="en-GB" dirty="0"/>
            <a:t>BBC Bitesize</a:t>
          </a:r>
          <a:endParaRPr lang="en-US" dirty="0"/>
        </a:p>
      </dgm:t>
    </dgm:pt>
    <dgm:pt modelId="{FF7F0304-9267-47CC-A8EA-A505D13E0581}" type="parTrans" cxnId="{D83602A1-AC3F-416C-9094-7A47E205E3AF}">
      <dgm:prSet/>
      <dgm:spPr/>
      <dgm:t>
        <a:bodyPr/>
        <a:lstStyle/>
        <a:p>
          <a:endParaRPr lang="en-US"/>
        </a:p>
      </dgm:t>
    </dgm:pt>
    <dgm:pt modelId="{85D0A452-1201-4DC1-992E-16CF7C25479D}" type="sibTrans" cxnId="{D83602A1-AC3F-416C-9094-7A47E205E3AF}">
      <dgm:prSet/>
      <dgm:spPr/>
      <dgm:t>
        <a:bodyPr/>
        <a:lstStyle/>
        <a:p>
          <a:endParaRPr lang="en-US"/>
        </a:p>
      </dgm:t>
    </dgm:pt>
    <dgm:pt modelId="{8E147E56-5F4E-49C7-B00F-8E40BD1763A4}">
      <dgm:prSet/>
      <dgm:spPr/>
      <dgm:t>
        <a:bodyPr/>
        <a:lstStyle/>
        <a:p>
          <a:r>
            <a:rPr lang="en-GB" dirty="0"/>
            <a:t>YouTube – Mr Stewart Physics</a:t>
          </a:r>
          <a:endParaRPr lang="en-US" dirty="0"/>
        </a:p>
      </dgm:t>
    </dgm:pt>
    <dgm:pt modelId="{E244147A-0D70-45A3-845E-91DD2484A81E}" type="parTrans" cxnId="{04B46FDB-3683-42C0-8AFB-AFFA8B59319E}">
      <dgm:prSet/>
      <dgm:spPr/>
      <dgm:t>
        <a:bodyPr/>
        <a:lstStyle/>
        <a:p>
          <a:endParaRPr lang="en-US"/>
        </a:p>
      </dgm:t>
    </dgm:pt>
    <dgm:pt modelId="{F6BFAF17-5B96-499D-A388-E5A80B089758}" type="sibTrans" cxnId="{04B46FDB-3683-42C0-8AFB-AFFA8B59319E}">
      <dgm:prSet/>
      <dgm:spPr/>
      <dgm:t>
        <a:bodyPr/>
        <a:lstStyle/>
        <a:p>
          <a:endParaRPr lang="en-US"/>
        </a:p>
      </dgm:t>
    </dgm:pt>
    <dgm:pt modelId="{992797D5-DAC9-4A0D-BA04-C8B0B01AA4E0}">
      <dgm:prSet/>
      <dgm:spPr/>
      <dgm:t>
        <a:bodyPr/>
        <a:lstStyle/>
        <a:p>
          <a:r>
            <a:rPr lang="en-GB" dirty="0"/>
            <a:t>Mrs Physics Website</a:t>
          </a:r>
          <a:endParaRPr lang="en-US" dirty="0"/>
        </a:p>
      </dgm:t>
    </dgm:pt>
    <dgm:pt modelId="{EEA4AC1C-54F8-4AC9-8D66-0A61AADFBFC8}" type="parTrans" cxnId="{763D477D-5DF4-419A-AE1B-E8C87857F41E}">
      <dgm:prSet/>
      <dgm:spPr/>
      <dgm:t>
        <a:bodyPr/>
        <a:lstStyle/>
        <a:p>
          <a:endParaRPr lang="en-US"/>
        </a:p>
      </dgm:t>
    </dgm:pt>
    <dgm:pt modelId="{DDF9F996-B651-407B-BF5A-F364BE1E1779}" type="sibTrans" cxnId="{763D477D-5DF4-419A-AE1B-E8C87857F41E}">
      <dgm:prSet/>
      <dgm:spPr/>
      <dgm:t>
        <a:bodyPr/>
        <a:lstStyle/>
        <a:p>
          <a:endParaRPr lang="en-US"/>
        </a:p>
      </dgm:t>
    </dgm:pt>
    <dgm:pt modelId="{000EAAEE-381F-420E-936A-881954037E0A}" type="pres">
      <dgm:prSet presAssocID="{0318FFA1-9A55-48F5-83B8-F456C9382F61}" presName="vert0" presStyleCnt="0">
        <dgm:presLayoutVars>
          <dgm:dir/>
          <dgm:animOne val="branch"/>
          <dgm:animLvl val="lvl"/>
        </dgm:presLayoutVars>
      </dgm:prSet>
      <dgm:spPr/>
    </dgm:pt>
    <dgm:pt modelId="{E2188ACF-9E84-493F-A390-9A44265F1FCA}" type="pres">
      <dgm:prSet presAssocID="{874E227E-3D61-4808-9E08-E627710DFA43}" presName="thickLine" presStyleLbl="alignNode1" presStyleIdx="0" presStyleCnt="5"/>
      <dgm:spPr/>
    </dgm:pt>
    <dgm:pt modelId="{6C46FE42-B8A0-4C9B-A5AF-CEEE3BF3AE7D}" type="pres">
      <dgm:prSet presAssocID="{874E227E-3D61-4808-9E08-E627710DFA43}" presName="horz1" presStyleCnt="0"/>
      <dgm:spPr/>
    </dgm:pt>
    <dgm:pt modelId="{420D74EE-427B-4F64-ADCE-56C072974D70}" type="pres">
      <dgm:prSet presAssocID="{874E227E-3D61-4808-9E08-E627710DFA43}" presName="tx1" presStyleLbl="revTx" presStyleIdx="0" presStyleCnt="5"/>
      <dgm:spPr/>
    </dgm:pt>
    <dgm:pt modelId="{68003593-B35B-440F-AC2A-2E139F445BCC}" type="pres">
      <dgm:prSet presAssocID="{874E227E-3D61-4808-9E08-E627710DFA43}" presName="vert1" presStyleCnt="0"/>
      <dgm:spPr/>
    </dgm:pt>
    <dgm:pt modelId="{03A8AE62-B6AC-43ED-BAAD-D9E5C2623850}" type="pres">
      <dgm:prSet presAssocID="{129964DF-B6C2-43C6-A13B-EE1875C56847}" presName="thickLine" presStyleLbl="alignNode1" presStyleIdx="1" presStyleCnt="5"/>
      <dgm:spPr/>
    </dgm:pt>
    <dgm:pt modelId="{14711E65-0432-46BE-96FC-7BDF4C9B628E}" type="pres">
      <dgm:prSet presAssocID="{129964DF-B6C2-43C6-A13B-EE1875C56847}" presName="horz1" presStyleCnt="0"/>
      <dgm:spPr/>
    </dgm:pt>
    <dgm:pt modelId="{56F3E209-921D-42C7-940C-9179BB11969D}" type="pres">
      <dgm:prSet presAssocID="{129964DF-B6C2-43C6-A13B-EE1875C56847}" presName="tx1" presStyleLbl="revTx" presStyleIdx="1" presStyleCnt="5"/>
      <dgm:spPr/>
    </dgm:pt>
    <dgm:pt modelId="{42F20F3E-4C1A-428F-93B9-BB4BE1134A00}" type="pres">
      <dgm:prSet presAssocID="{129964DF-B6C2-43C6-A13B-EE1875C56847}" presName="vert1" presStyleCnt="0"/>
      <dgm:spPr/>
    </dgm:pt>
    <dgm:pt modelId="{36AA65DB-5644-43B3-8E5E-D0D8EAD55B34}" type="pres">
      <dgm:prSet presAssocID="{8B5C7059-87A1-43D5-8775-699EE3BB991E}" presName="thickLine" presStyleLbl="alignNode1" presStyleIdx="2" presStyleCnt="5"/>
      <dgm:spPr/>
    </dgm:pt>
    <dgm:pt modelId="{95CB145B-71D0-421F-AD03-553B40F69CD3}" type="pres">
      <dgm:prSet presAssocID="{8B5C7059-87A1-43D5-8775-699EE3BB991E}" presName="horz1" presStyleCnt="0"/>
      <dgm:spPr/>
    </dgm:pt>
    <dgm:pt modelId="{CA1C6DF0-B4AB-45F0-9FA2-18079B40E7B1}" type="pres">
      <dgm:prSet presAssocID="{8B5C7059-87A1-43D5-8775-699EE3BB991E}" presName="tx1" presStyleLbl="revTx" presStyleIdx="2" presStyleCnt="5"/>
      <dgm:spPr/>
    </dgm:pt>
    <dgm:pt modelId="{524B68E2-AC37-44C2-82E1-D75FD2B43A7F}" type="pres">
      <dgm:prSet presAssocID="{8B5C7059-87A1-43D5-8775-699EE3BB991E}" presName="vert1" presStyleCnt="0"/>
      <dgm:spPr/>
    </dgm:pt>
    <dgm:pt modelId="{E2F499C3-DA55-4A03-ABF8-D181993D4C29}" type="pres">
      <dgm:prSet presAssocID="{8E147E56-5F4E-49C7-B00F-8E40BD1763A4}" presName="thickLine" presStyleLbl="alignNode1" presStyleIdx="3" presStyleCnt="5"/>
      <dgm:spPr/>
    </dgm:pt>
    <dgm:pt modelId="{EB28E57F-C7EB-4104-B073-40B3A34E0067}" type="pres">
      <dgm:prSet presAssocID="{8E147E56-5F4E-49C7-B00F-8E40BD1763A4}" presName="horz1" presStyleCnt="0"/>
      <dgm:spPr/>
    </dgm:pt>
    <dgm:pt modelId="{A77AC07F-B82B-4710-A2D5-7B3EB00F9191}" type="pres">
      <dgm:prSet presAssocID="{8E147E56-5F4E-49C7-B00F-8E40BD1763A4}" presName="tx1" presStyleLbl="revTx" presStyleIdx="3" presStyleCnt="5"/>
      <dgm:spPr/>
    </dgm:pt>
    <dgm:pt modelId="{AEEA03FD-1F77-477E-8876-8422A4FC2C66}" type="pres">
      <dgm:prSet presAssocID="{8E147E56-5F4E-49C7-B00F-8E40BD1763A4}" presName="vert1" presStyleCnt="0"/>
      <dgm:spPr/>
    </dgm:pt>
    <dgm:pt modelId="{5402995B-6708-4C08-A686-1F6E5A25D622}" type="pres">
      <dgm:prSet presAssocID="{992797D5-DAC9-4A0D-BA04-C8B0B01AA4E0}" presName="thickLine" presStyleLbl="alignNode1" presStyleIdx="4" presStyleCnt="5"/>
      <dgm:spPr/>
    </dgm:pt>
    <dgm:pt modelId="{419544E0-8FBF-4DC0-80AF-BA502F6532B5}" type="pres">
      <dgm:prSet presAssocID="{992797D5-DAC9-4A0D-BA04-C8B0B01AA4E0}" presName="horz1" presStyleCnt="0"/>
      <dgm:spPr/>
    </dgm:pt>
    <dgm:pt modelId="{40E7C551-8A2D-4947-B749-946C06B6DDE1}" type="pres">
      <dgm:prSet presAssocID="{992797D5-DAC9-4A0D-BA04-C8B0B01AA4E0}" presName="tx1" presStyleLbl="revTx" presStyleIdx="4" presStyleCnt="5"/>
      <dgm:spPr/>
    </dgm:pt>
    <dgm:pt modelId="{E7A51C9C-8F94-4FDA-8033-5C41A926E42C}" type="pres">
      <dgm:prSet presAssocID="{992797D5-DAC9-4A0D-BA04-C8B0B01AA4E0}" presName="vert1" presStyleCnt="0"/>
      <dgm:spPr/>
    </dgm:pt>
  </dgm:ptLst>
  <dgm:cxnLst>
    <dgm:cxn modelId="{8996F528-75C4-4E50-B90C-EF05AFD7C527}" type="presOf" srcId="{992797D5-DAC9-4A0D-BA04-C8B0B01AA4E0}" destId="{40E7C551-8A2D-4947-B749-946C06B6DDE1}" srcOrd="0" destOrd="0" presId="urn:microsoft.com/office/officeart/2008/layout/LinedList"/>
    <dgm:cxn modelId="{6526D96D-4CE5-4D87-8227-9F142C977F7F}" type="presOf" srcId="{129964DF-B6C2-43C6-A13B-EE1875C56847}" destId="{56F3E209-921D-42C7-940C-9179BB11969D}" srcOrd="0" destOrd="0" presId="urn:microsoft.com/office/officeart/2008/layout/LinedList"/>
    <dgm:cxn modelId="{763D477D-5DF4-419A-AE1B-E8C87857F41E}" srcId="{0318FFA1-9A55-48F5-83B8-F456C9382F61}" destId="{992797D5-DAC9-4A0D-BA04-C8B0B01AA4E0}" srcOrd="4" destOrd="0" parTransId="{EEA4AC1C-54F8-4AC9-8D66-0A61AADFBFC8}" sibTransId="{DDF9F996-B651-407B-BF5A-F364BE1E1779}"/>
    <dgm:cxn modelId="{CCE8E187-B0E3-4FFF-8598-41CAD66AFFF6}" type="presOf" srcId="{8B5C7059-87A1-43D5-8775-699EE3BB991E}" destId="{CA1C6DF0-B4AB-45F0-9FA2-18079B40E7B1}" srcOrd="0" destOrd="0" presId="urn:microsoft.com/office/officeart/2008/layout/LinedList"/>
    <dgm:cxn modelId="{613EA19D-B7B7-4BFD-88E1-7FDBDA9B4B7B}" type="presOf" srcId="{874E227E-3D61-4808-9E08-E627710DFA43}" destId="{420D74EE-427B-4F64-ADCE-56C072974D70}" srcOrd="0" destOrd="0" presId="urn:microsoft.com/office/officeart/2008/layout/LinedList"/>
    <dgm:cxn modelId="{D83602A1-AC3F-416C-9094-7A47E205E3AF}" srcId="{0318FFA1-9A55-48F5-83B8-F456C9382F61}" destId="{8B5C7059-87A1-43D5-8775-699EE3BB991E}" srcOrd="2" destOrd="0" parTransId="{FF7F0304-9267-47CC-A8EA-A505D13E0581}" sibTransId="{85D0A452-1201-4DC1-992E-16CF7C25479D}"/>
    <dgm:cxn modelId="{58B39EC0-E6C1-4078-87E2-B7BB067CBB45}" type="presOf" srcId="{0318FFA1-9A55-48F5-83B8-F456C9382F61}" destId="{000EAAEE-381F-420E-936A-881954037E0A}" srcOrd="0" destOrd="0" presId="urn:microsoft.com/office/officeart/2008/layout/LinedList"/>
    <dgm:cxn modelId="{F08256CA-D592-43E8-839F-9F48CF3BCB18}" srcId="{0318FFA1-9A55-48F5-83B8-F456C9382F61}" destId="{874E227E-3D61-4808-9E08-E627710DFA43}" srcOrd="0" destOrd="0" parTransId="{5714C668-C623-464C-9FC6-BC532BC5C3B1}" sibTransId="{E205E204-4F83-49F0-85F5-835A547F77DA}"/>
    <dgm:cxn modelId="{0F127BD6-21C0-4324-BDBB-92A462B19518}" type="presOf" srcId="{8E147E56-5F4E-49C7-B00F-8E40BD1763A4}" destId="{A77AC07F-B82B-4710-A2D5-7B3EB00F9191}" srcOrd="0" destOrd="0" presId="urn:microsoft.com/office/officeart/2008/layout/LinedList"/>
    <dgm:cxn modelId="{04B46FDB-3683-42C0-8AFB-AFFA8B59319E}" srcId="{0318FFA1-9A55-48F5-83B8-F456C9382F61}" destId="{8E147E56-5F4E-49C7-B00F-8E40BD1763A4}" srcOrd="3" destOrd="0" parTransId="{E244147A-0D70-45A3-845E-91DD2484A81E}" sibTransId="{F6BFAF17-5B96-499D-A388-E5A80B089758}"/>
    <dgm:cxn modelId="{CF2F82E7-A5AD-4999-973F-45464FAEC083}" srcId="{0318FFA1-9A55-48F5-83B8-F456C9382F61}" destId="{129964DF-B6C2-43C6-A13B-EE1875C56847}" srcOrd="1" destOrd="0" parTransId="{D1F34563-B8D8-4902-A7C0-089166FB5B7D}" sibTransId="{C1559259-CD2C-45C6-B23B-F67A95AE13FE}"/>
    <dgm:cxn modelId="{6D07B1BF-502A-47F1-BBA7-B32F3668DD22}" type="presParOf" srcId="{000EAAEE-381F-420E-936A-881954037E0A}" destId="{E2188ACF-9E84-493F-A390-9A44265F1FCA}" srcOrd="0" destOrd="0" presId="urn:microsoft.com/office/officeart/2008/layout/LinedList"/>
    <dgm:cxn modelId="{8D81C9A1-9B0F-4A19-8DAC-EEFA336243B6}" type="presParOf" srcId="{000EAAEE-381F-420E-936A-881954037E0A}" destId="{6C46FE42-B8A0-4C9B-A5AF-CEEE3BF3AE7D}" srcOrd="1" destOrd="0" presId="urn:microsoft.com/office/officeart/2008/layout/LinedList"/>
    <dgm:cxn modelId="{72A16C57-F894-4A6D-9579-FC63F53BB3BB}" type="presParOf" srcId="{6C46FE42-B8A0-4C9B-A5AF-CEEE3BF3AE7D}" destId="{420D74EE-427B-4F64-ADCE-56C072974D70}" srcOrd="0" destOrd="0" presId="urn:microsoft.com/office/officeart/2008/layout/LinedList"/>
    <dgm:cxn modelId="{E6AA618B-BF7B-49DD-8758-F8C22C797190}" type="presParOf" srcId="{6C46FE42-B8A0-4C9B-A5AF-CEEE3BF3AE7D}" destId="{68003593-B35B-440F-AC2A-2E139F445BCC}" srcOrd="1" destOrd="0" presId="urn:microsoft.com/office/officeart/2008/layout/LinedList"/>
    <dgm:cxn modelId="{0B2BA111-F524-47C6-8473-1B9372052693}" type="presParOf" srcId="{000EAAEE-381F-420E-936A-881954037E0A}" destId="{03A8AE62-B6AC-43ED-BAAD-D9E5C2623850}" srcOrd="2" destOrd="0" presId="urn:microsoft.com/office/officeart/2008/layout/LinedList"/>
    <dgm:cxn modelId="{12E05B74-8756-4F49-B8E0-50FA0821DC17}" type="presParOf" srcId="{000EAAEE-381F-420E-936A-881954037E0A}" destId="{14711E65-0432-46BE-96FC-7BDF4C9B628E}" srcOrd="3" destOrd="0" presId="urn:microsoft.com/office/officeart/2008/layout/LinedList"/>
    <dgm:cxn modelId="{28A365F6-F26F-4085-A88B-4A54C2572EE1}" type="presParOf" srcId="{14711E65-0432-46BE-96FC-7BDF4C9B628E}" destId="{56F3E209-921D-42C7-940C-9179BB11969D}" srcOrd="0" destOrd="0" presId="urn:microsoft.com/office/officeart/2008/layout/LinedList"/>
    <dgm:cxn modelId="{01985D7E-4DA4-41F8-B5D4-4B32CCD5178F}" type="presParOf" srcId="{14711E65-0432-46BE-96FC-7BDF4C9B628E}" destId="{42F20F3E-4C1A-428F-93B9-BB4BE1134A00}" srcOrd="1" destOrd="0" presId="urn:microsoft.com/office/officeart/2008/layout/LinedList"/>
    <dgm:cxn modelId="{51A699AE-3AC9-4293-9BEF-FFA8CF38611C}" type="presParOf" srcId="{000EAAEE-381F-420E-936A-881954037E0A}" destId="{36AA65DB-5644-43B3-8E5E-D0D8EAD55B34}" srcOrd="4" destOrd="0" presId="urn:microsoft.com/office/officeart/2008/layout/LinedList"/>
    <dgm:cxn modelId="{17BF1153-34B2-4040-A1EC-81E7F551B8D6}" type="presParOf" srcId="{000EAAEE-381F-420E-936A-881954037E0A}" destId="{95CB145B-71D0-421F-AD03-553B40F69CD3}" srcOrd="5" destOrd="0" presId="urn:microsoft.com/office/officeart/2008/layout/LinedList"/>
    <dgm:cxn modelId="{55A3ADB7-6A0C-4179-9AD9-300C6E18F383}" type="presParOf" srcId="{95CB145B-71D0-421F-AD03-553B40F69CD3}" destId="{CA1C6DF0-B4AB-45F0-9FA2-18079B40E7B1}" srcOrd="0" destOrd="0" presId="urn:microsoft.com/office/officeart/2008/layout/LinedList"/>
    <dgm:cxn modelId="{B2BF0BA4-80BC-43ED-A4A0-FD87A45AA980}" type="presParOf" srcId="{95CB145B-71D0-421F-AD03-553B40F69CD3}" destId="{524B68E2-AC37-44C2-82E1-D75FD2B43A7F}" srcOrd="1" destOrd="0" presId="urn:microsoft.com/office/officeart/2008/layout/LinedList"/>
    <dgm:cxn modelId="{A3577750-B049-48D1-AC66-6698FCEAA4B0}" type="presParOf" srcId="{000EAAEE-381F-420E-936A-881954037E0A}" destId="{E2F499C3-DA55-4A03-ABF8-D181993D4C29}" srcOrd="6" destOrd="0" presId="urn:microsoft.com/office/officeart/2008/layout/LinedList"/>
    <dgm:cxn modelId="{6AC9D780-35FF-4AA4-9842-87B55B31E2B3}" type="presParOf" srcId="{000EAAEE-381F-420E-936A-881954037E0A}" destId="{EB28E57F-C7EB-4104-B073-40B3A34E0067}" srcOrd="7" destOrd="0" presId="urn:microsoft.com/office/officeart/2008/layout/LinedList"/>
    <dgm:cxn modelId="{E31DF616-1978-49D4-9EAB-4ECEB1E9AF8F}" type="presParOf" srcId="{EB28E57F-C7EB-4104-B073-40B3A34E0067}" destId="{A77AC07F-B82B-4710-A2D5-7B3EB00F9191}" srcOrd="0" destOrd="0" presId="urn:microsoft.com/office/officeart/2008/layout/LinedList"/>
    <dgm:cxn modelId="{87A714FD-CDE4-407E-BCCE-147F0602CCFC}" type="presParOf" srcId="{EB28E57F-C7EB-4104-B073-40B3A34E0067}" destId="{AEEA03FD-1F77-477E-8876-8422A4FC2C66}" srcOrd="1" destOrd="0" presId="urn:microsoft.com/office/officeart/2008/layout/LinedList"/>
    <dgm:cxn modelId="{B1C77925-6089-4DCB-A8BB-43FA38C1E971}" type="presParOf" srcId="{000EAAEE-381F-420E-936A-881954037E0A}" destId="{5402995B-6708-4C08-A686-1F6E5A25D622}" srcOrd="8" destOrd="0" presId="urn:microsoft.com/office/officeart/2008/layout/LinedList"/>
    <dgm:cxn modelId="{2186DE2E-2615-4800-B8DA-7042A52BFAE1}" type="presParOf" srcId="{000EAAEE-381F-420E-936A-881954037E0A}" destId="{419544E0-8FBF-4DC0-80AF-BA502F6532B5}" srcOrd="9" destOrd="0" presId="urn:microsoft.com/office/officeart/2008/layout/LinedList"/>
    <dgm:cxn modelId="{1459E056-7F43-43D1-8ACE-C2AAFC5429F6}" type="presParOf" srcId="{419544E0-8FBF-4DC0-80AF-BA502F6532B5}" destId="{40E7C551-8A2D-4947-B749-946C06B6DDE1}" srcOrd="0" destOrd="0" presId="urn:microsoft.com/office/officeart/2008/layout/LinedList"/>
    <dgm:cxn modelId="{618B6C3D-5017-4540-8ED2-631A3A41A417}" type="presParOf" srcId="{419544E0-8FBF-4DC0-80AF-BA502F6532B5}" destId="{E7A51C9C-8F94-4FDA-8033-5C41A926E42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0151E1-1E7A-40D9-A264-AD5EE79BF62A}">
      <dsp:nvSpPr>
        <dsp:cNvPr id="0" name=""/>
        <dsp:cNvSpPr/>
      </dsp:nvSpPr>
      <dsp:spPr>
        <a:xfrm>
          <a:off x="6071" y="1332315"/>
          <a:ext cx="1686706" cy="1686706"/>
        </a:xfrm>
        <a:prstGeom prst="ellipse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Unit 1</a:t>
          </a:r>
        </a:p>
      </dsp:txBody>
      <dsp:txXfrm>
        <a:off x="253083" y="1579327"/>
        <a:ext cx="1192682" cy="1192682"/>
      </dsp:txXfrm>
    </dsp:sp>
    <dsp:sp modelId="{C1B5FC8C-D222-4253-92A5-C2061EE47F8D}">
      <dsp:nvSpPr>
        <dsp:cNvPr id="0" name=""/>
        <dsp:cNvSpPr/>
      </dsp:nvSpPr>
      <dsp:spPr>
        <a:xfrm>
          <a:off x="1829738" y="1686524"/>
          <a:ext cx="978289" cy="978289"/>
        </a:xfrm>
        <a:prstGeom prst="mathPlus">
          <a:avLst/>
        </a:prstGeom>
        <a:solidFill>
          <a:srgbClr val="FF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/>
        </a:p>
      </dsp:txBody>
      <dsp:txXfrm>
        <a:off x="1959410" y="2060622"/>
        <a:ext cx="718945" cy="230093"/>
      </dsp:txXfrm>
    </dsp:sp>
    <dsp:sp modelId="{4A97896D-CD03-445F-BAE3-4EDB0C660E3E}">
      <dsp:nvSpPr>
        <dsp:cNvPr id="0" name=""/>
        <dsp:cNvSpPr/>
      </dsp:nvSpPr>
      <dsp:spPr>
        <a:xfrm>
          <a:off x="2944988" y="1332315"/>
          <a:ext cx="1686706" cy="1686706"/>
        </a:xfrm>
        <a:prstGeom prst="ellipse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Unit 2</a:t>
          </a:r>
        </a:p>
      </dsp:txBody>
      <dsp:txXfrm>
        <a:off x="3192000" y="1579327"/>
        <a:ext cx="1192682" cy="1192682"/>
      </dsp:txXfrm>
    </dsp:sp>
    <dsp:sp modelId="{EACCB47F-F097-4D10-9248-06C9F7A58ABA}">
      <dsp:nvSpPr>
        <dsp:cNvPr id="0" name=""/>
        <dsp:cNvSpPr/>
      </dsp:nvSpPr>
      <dsp:spPr>
        <a:xfrm>
          <a:off x="4768655" y="1686524"/>
          <a:ext cx="978289" cy="978289"/>
        </a:xfrm>
        <a:prstGeom prst="mathPl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/>
        </a:p>
      </dsp:txBody>
      <dsp:txXfrm>
        <a:off x="4898327" y="2060622"/>
        <a:ext cx="718945" cy="230093"/>
      </dsp:txXfrm>
    </dsp:sp>
    <dsp:sp modelId="{B89DC3FA-9D20-4853-9180-570DBF590804}">
      <dsp:nvSpPr>
        <dsp:cNvPr id="0" name=""/>
        <dsp:cNvSpPr/>
      </dsp:nvSpPr>
      <dsp:spPr>
        <a:xfrm>
          <a:off x="5883905" y="1332315"/>
          <a:ext cx="1686706" cy="1686706"/>
        </a:xfrm>
        <a:prstGeom prst="ellipse">
          <a:avLst/>
        </a:prstGeom>
        <a:solidFill>
          <a:schemeClr val="accent3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Unit 3</a:t>
          </a:r>
        </a:p>
      </dsp:txBody>
      <dsp:txXfrm>
        <a:off x="6130917" y="1579327"/>
        <a:ext cx="1192682" cy="1192682"/>
      </dsp:txXfrm>
    </dsp:sp>
    <dsp:sp modelId="{6F54799B-D896-4187-861B-F606FA23D012}">
      <dsp:nvSpPr>
        <dsp:cNvPr id="0" name=""/>
        <dsp:cNvSpPr/>
      </dsp:nvSpPr>
      <dsp:spPr>
        <a:xfrm>
          <a:off x="7707572" y="1686524"/>
          <a:ext cx="978289" cy="978289"/>
        </a:xfrm>
        <a:prstGeom prst="mathEqual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100" kern="1200" dirty="0"/>
        </a:p>
      </dsp:txBody>
      <dsp:txXfrm>
        <a:off x="7837244" y="1888052"/>
        <a:ext cx="718945" cy="575233"/>
      </dsp:txXfrm>
    </dsp:sp>
    <dsp:sp modelId="{637B7801-6016-4E7C-AA52-E4A319764773}">
      <dsp:nvSpPr>
        <dsp:cNvPr id="0" name=""/>
        <dsp:cNvSpPr/>
      </dsp:nvSpPr>
      <dsp:spPr>
        <a:xfrm>
          <a:off x="8822822" y="1332315"/>
          <a:ext cx="1686706" cy="1686706"/>
        </a:xfrm>
        <a:prstGeom prst="ellipse">
          <a:avLst/>
        </a:prstGeom>
        <a:solidFill>
          <a:srgbClr val="DECF3E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Assignment 20%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+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 Final Exam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80%</a:t>
          </a:r>
        </a:p>
      </dsp:txBody>
      <dsp:txXfrm>
        <a:off x="9069834" y="1579327"/>
        <a:ext cx="1192682" cy="11926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188ACF-9E84-493F-A390-9A44265F1FCA}">
      <dsp:nvSpPr>
        <dsp:cNvPr id="0" name=""/>
        <dsp:cNvSpPr/>
      </dsp:nvSpPr>
      <dsp:spPr>
        <a:xfrm>
          <a:off x="0" y="417"/>
          <a:ext cx="105460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0D74EE-427B-4F64-ADCE-56C072974D70}">
      <dsp:nvSpPr>
        <dsp:cNvPr id="0" name=""/>
        <dsp:cNvSpPr/>
      </dsp:nvSpPr>
      <dsp:spPr>
        <a:xfrm>
          <a:off x="0" y="417"/>
          <a:ext cx="10546080" cy="683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Achieve</a:t>
          </a:r>
          <a:endParaRPr lang="en-US" sz="3100" kern="1200" dirty="0"/>
        </a:p>
      </dsp:txBody>
      <dsp:txXfrm>
        <a:off x="0" y="417"/>
        <a:ext cx="10546080" cy="683097"/>
      </dsp:txXfrm>
    </dsp:sp>
    <dsp:sp modelId="{03A8AE62-B6AC-43ED-BAAD-D9E5C2623850}">
      <dsp:nvSpPr>
        <dsp:cNvPr id="0" name=""/>
        <dsp:cNvSpPr/>
      </dsp:nvSpPr>
      <dsp:spPr>
        <a:xfrm>
          <a:off x="0" y="683514"/>
          <a:ext cx="105460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F3E209-921D-42C7-940C-9179BB11969D}">
      <dsp:nvSpPr>
        <dsp:cNvPr id="0" name=""/>
        <dsp:cNvSpPr/>
      </dsp:nvSpPr>
      <dsp:spPr>
        <a:xfrm>
          <a:off x="0" y="683514"/>
          <a:ext cx="10546080" cy="683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JabChem</a:t>
          </a:r>
          <a:endParaRPr lang="en-US" sz="3100" kern="1200" dirty="0"/>
        </a:p>
      </dsp:txBody>
      <dsp:txXfrm>
        <a:off x="0" y="683514"/>
        <a:ext cx="10546080" cy="683097"/>
      </dsp:txXfrm>
    </dsp:sp>
    <dsp:sp modelId="{36AA65DB-5644-43B3-8E5E-D0D8EAD55B34}">
      <dsp:nvSpPr>
        <dsp:cNvPr id="0" name=""/>
        <dsp:cNvSpPr/>
      </dsp:nvSpPr>
      <dsp:spPr>
        <a:xfrm>
          <a:off x="0" y="1366611"/>
          <a:ext cx="105460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C6DF0-B4AB-45F0-9FA2-18079B40E7B1}">
      <dsp:nvSpPr>
        <dsp:cNvPr id="0" name=""/>
        <dsp:cNvSpPr/>
      </dsp:nvSpPr>
      <dsp:spPr>
        <a:xfrm>
          <a:off x="0" y="1366611"/>
          <a:ext cx="10546080" cy="683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BBC Bitesize</a:t>
          </a:r>
          <a:endParaRPr lang="en-US" sz="3100" kern="1200" dirty="0"/>
        </a:p>
      </dsp:txBody>
      <dsp:txXfrm>
        <a:off x="0" y="1366611"/>
        <a:ext cx="10546080" cy="683097"/>
      </dsp:txXfrm>
    </dsp:sp>
    <dsp:sp modelId="{E2F499C3-DA55-4A03-ABF8-D181993D4C29}">
      <dsp:nvSpPr>
        <dsp:cNvPr id="0" name=""/>
        <dsp:cNvSpPr/>
      </dsp:nvSpPr>
      <dsp:spPr>
        <a:xfrm>
          <a:off x="0" y="2049708"/>
          <a:ext cx="105460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7AC07F-B82B-4710-A2D5-7B3EB00F9191}">
      <dsp:nvSpPr>
        <dsp:cNvPr id="0" name=""/>
        <dsp:cNvSpPr/>
      </dsp:nvSpPr>
      <dsp:spPr>
        <a:xfrm>
          <a:off x="0" y="2049708"/>
          <a:ext cx="10546080" cy="683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YouTube – Mr Stewart Physics</a:t>
          </a:r>
          <a:endParaRPr lang="en-US" sz="3100" kern="1200" dirty="0"/>
        </a:p>
      </dsp:txBody>
      <dsp:txXfrm>
        <a:off x="0" y="2049708"/>
        <a:ext cx="10546080" cy="683097"/>
      </dsp:txXfrm>
    </dsp:sp>
    <dsp:sp modelId="{5402995B-6708-4C08-A686-1F6E5A25D622}">
      <dsp:nvSpPr>
        <dsp:cNvPr id="0" name=""/>
        <dsp:cNvSpPr/>
      </dsp:nvSpPr>
      <dsp:spPr>
        <a:xfrm>
          <a:off x="0" y="2732805"/>
          <a:ext cx="105460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E7C551-8A2D-4947-B749-946C06B6DDE1}">
      <dsp:nvSpPr>
        <dsp:cNvPr id="0" name=""/>
        <dsp:cNvSpPr/>
      </dsp:nvSpPr>
      <dsp:spPr>
        <a:xfrm>
          <a:off x="0" y="2732805"/>
          <a:ext cx="10546080" cy="6830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100" kern="1200" dirty="0"/>
            <a:t>Mrs Physics Website</a:t>
          </a:r>
          <a:endParaRPr lang="en-US" sz="3100" kern="1200" dirty="0"/>
        </a:p>
      </dsp:txBody>
      <dsp:txXfrm>
        <a:off x="0" y="2732805"/>
        <a:ext cx="10546080" cy="6830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58E3A-12EA-69BA-A2EA-36599BBF89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6643E7-5AE0-62C6-4474-D27F14AA86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CD72F-C00F-86AC-B9F7-038D58D2E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14599-F0CC-35ED-0EB6-236733DA0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41EE71-BF6F-B769-7967-9F285821A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08989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F6B0DE-C5AC-C885-BD04-AEC8E8F59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2D709-316E-AFAA-EFAD-A0A1CFC99A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B8E64-BEF5-8E51-B2AE-8EEEEFF10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BD7ECB-C27E-C40F-130A-0BF1F4E07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5CCCB4-9891-0D87-2A76-095ADA89C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56253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6F341-7AAE-FE11-5F6C-5FB17DE69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3058FD-35B9-3960-D172-B960247B6E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BF83D-AF72-2258-C3AD-5CBE5363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EE544-CF46-93EC-5F04-1E20032A6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1753A7-106D-46B8-2DD0-1B5D06592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124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FBF3D-D5FF-6A99-09B2-5268688D4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7B3D10-1065-7913-FC39-650F99AB41D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B11C2-59F2-5C99-5B20-16D45B88F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21B097-772B-E115-D6FE-B81284BC3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CC0F18-5D09-3C8F-3747-BBF6F87F1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0374D9-485A-9ABA-6D6E-F346DA131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172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91F49-B789-3EBE-DA8D-6E534D369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B7D7E0-15BB-3CFA-EE85-6389F8CBD2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D63F37-05D3-0948-1E4F-38B22318C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23AFDC-0626-99CD-87F7-4D8586C524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2449F5-8B27-69F8-A98F-4E719D64BA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A903F3-E378-49F3-52F8-DA80ABB6E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EAC01F-C8C6-C156-9A85-D242BE892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084B89-6B1A-09A3-2FD7-B0AE0C688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236257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70CEC-BD47-F1B9-0021-925E5BCF8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0A424B-3F28-A692-73A4-3DAFB18C3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5CB08E-7647-01FE-7FD8-1E3F5B525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D1E1CF-D3C2-8955-794C-F27E4E092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5875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92C0F8-CB4F-672F-59DA-7414CB8719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7B060D-911A-3B80-271D-FB091BEFE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711A3-E34F-4C44-495C-1AF735A17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1991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82958-8847-B852-FDA9-C06757846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92C612-9EA6-7546-F6F0-196D63605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3E866-C9FF-56BE-7172-8681776727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0B2B8-C616-87F4-8E63-F1011155F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6E9E3C-99BE-2E6F-C600-BC473D929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8B71F5-94D9-1889-D708-B659D0A12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7748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58869-E91D-F6D0-2836-886F17E0E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D483D5-85D8-FCF5-C0B1-0FF7F43C2A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292F2-0119-BF9E-1AD1-73DDF0CF9E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2FEE8D-B164-74C0-E17B-F7AF4E6E7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B87BC-1494-F92D-EF11-B189D60C7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7863F2-51EA-DF9F-C8DF-B43F60555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531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3CE78-1599-52F6-C5F7-7F9AD31D7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1FA3E3-E277-331C-58A6-586A3B82D4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740E49-B9A1-6C6E-F6A4-047A032A5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34EDD5-8664-588E-33BC-0080A7BED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3A58D4-54CA-6428-88A8-23C6F9882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31876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9D09A2-D3A2-FE32-0AEA-18619787FF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23DD78-0E26-2DF9-DF3A-F88F6072BB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60D01-D9AF-0E16-A453-9342C782D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95C5A-30EE-97AA-313C-B6D29BF74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E020F-5AA8-A7A5-3C37-F1AC02CE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63725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A557A1-139B-AFD0-13E5-B3DB818F1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C16D5-8F33-B747-586E-67222DBAFF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F7F73E-14FB-65A8-B76F-EBBAABF595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EFFAA2-BF16-47E2-B814-19FB1E9679E9}" type="datetimeFigureOut">
              <a:rPr lang="en-GB" smtClean="0"/>
              <a:t>22/09/2026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F55510-8D97-2359-EAAB-930D01D768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21708C-4AF5-1FD5-BBEA-175E5C4CC7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C2D29E-20B5-48B7-9B08-192E02D48C67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4313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An aerial view of a school">
            <a:extLst>
              <a:ext uri="{FF2B5EF4-FFF2-40B4-BE49-F238E27FC236}">
                <a16:creationId xmlns:a16="http://schemas.microsoft.com/office/drawing/2014/main" id="{2558D92F-744B-0A7A-002E-27CB22EA0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0" r="1669"/>
          <a:stretch>
            <a:fillRect/>
          </a:stretch>
        </p:blipFill>
        <p:spPr>
          <a:xfrm>
            <a:off x="2522358" y="10"/>
            <a:ext cx="966964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FD62F5-69DF-D3A4-54FA-83A55CCE3C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1054" y="922392"/>
            <a:ext cx="3973385" cy="3692028"/>
          </a:xfrm>
          <a:noFill/>
        </p:spPr>
        <p:txBody>
          <a:bodyPr>
            <a:normAutofit/>
          </a:bodyPr>
          <a:lstStyle/>
          <a:p>
            <a:r>
              <a:rPr lang="en-GB" sz="5200" dirty="0"/>
              <a:t>Science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A5C8F7-EC47-64F3-03B1-76B97EF4E6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51054" y="4757753"/>
            <a:ext cx="3973386" cy="1485319"/>
          </a:xfrm>
          <a:noFill/>
        </p:spPr>
        <p:txBody>
          <a:bodyPr>
            <a:normAutofit/>
          </a:bodyPr>
          <a:lstStyle/>
          <a:p>
            <a:r>
              <a:rPr lang="en-GB" dirty="0"/>
              <a:t>How to be Successful in Science National Qualifications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2DA681-E382-1E98-9033-7270AF287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178" y="721801"/>
            <a:ext cx="1772920" cy="204660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52918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An aerial view of a school&#10;&#10;AI-generated content may be incorrect.">
            <a:extLst>
              <a:ext uri="{FF2B5EF4-FFF2-40B4-BE49-F238E27FC236}">
                <a16:creationId xmlns:a16="http://schemas.microsoft.com/office/drawing/2014/main" id="{7FFD0990-19A7-7D62-6D67-06DD5475FAA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F47B9D0-FDC2-E4EF-8539-346ABEB7E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Science Course Structure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E2850D8-F0F1-D00B-BC51-ADCE3E1884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16132846"/>
              </p:ext>
            </p:extLst>
          </p:nvPr>
        </p:nvGraphicFramePr>
        <p:xfrm>
          <a:off x="836674" y="68770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8F0ACA3D-6A5E-9692-3FC2-C97558C4C6F4}"/>
              </a:ext>
            </a:extLst>
          </p:cNvPr>
          <p:cNvSpPr txBox="1"/>
          <p:nvPr/>
        </p:nvSpPr>
        <p:spPr>
          <a:xfrm>
            <a:off x="907794" y="4316770"/>
            <a:ext cx="1037336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Considering the final Science exams are worth 80% of the final mark it is essential for pupils to regularly engage with revision resources.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0717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D2580-CBE6-6A4A-0688-6CAA8C6E2D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&#10;&#10;AI-generated content may be incorrect.">
            <a:extLst>
              <a:ext uri="{FF2B5EF4-FFF2-40B4-BE49-F238E27FC236}">
                <a16:creationId xmlns:a16="http://schemas.microsoft.com/office/drawing/2014/main" id="{E9459872-4532-7099-9F83-DC1AE2D0A3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AD56F0-7E51-9B99-D616-66A686BE66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pPr algn="ctr"/>
            <a:r>
              <a:rPr lang="en-GB" sz="5200" dirty="0"/>
              <a:t>Science Revision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4579A0-49AC-0726-356D-D365FC330EC7}"/>
              </a:ext>
            </a:extLst>
          </p:cNvPr>
          <p:cNvSpPr txBox="1"/>
          <p:nvPr/>
        </p:nvSpPr>
        <p:spPr>
          <a:xfrm>
            <a:off x="341737" y="3142252"/>
            <a:ext cx="344649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tasks should I complete when revising?</a:t>
            </a:r>
          </a:p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173FAFB-33A4-CD3E-8950-6CDD899958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380" y="1690688"/>
            <a:ext cx="7437995" cy="472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810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n aerial view of a school&#10;&#10;AI-generated content may be incorrect.">
            <a:extLst>
              <a:ext uri="{FF2B5EF4-FFF2-40B4-BE49-F238E27FC236}">
                <a16:creationId xmlns:a16="http://schemas.microsoft.com/office/drawing/2014/main" id="{4CD00A64-93EC-B378-2F6F-1E91189005C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FB443E-38A4-7F0B-CC3C-DEAF8A506D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Accessing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D7F0B7-5CFD-161A-14A8-A786684D6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/>
              <a:t>The Teams app is accessed using pupil’s GLOW accounts.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5" name="Picture 4" descr="A screenshot of a login form&#10;&#10;AI-generated content may be incorrect.">
            <a:extLst>
              <a:ext uri="{FF2B5EF4-FFF2-40B4-BE49-F238E27FC236}">
                <a16:creationId xmlns:a16="http://schemas.microsoft.com/office/drawing/2014/main" id="{F6F745F2-08FB-3AFE-0F9C-761DABCF3C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240" r="26519"/>
          <a:stretch/>
        </p:blipFill>
        <p:spPr>
          <a:xfrm>
            <a:off x="838200" y="2475570"/>
            <a:ext cx="3930985" cy="41482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41474A6-FA76-5CDE-724F-174F87B57D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17" y="3111190"/>
            <a:ext cx="6778963" cy="2663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265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aerial view of a school">
            <a:extLst>
              <a:ext uri="{FF2B5EF4-FFF2-40B4-BE49-F238E27FC236}">
                <a16:creationId xmlns:a16="http://schemas.microsoft.com/office/drawing/2014/main" id="{905749CE-C265-1F05-D97E-0A8F7AD944A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847A16D-11E5-AC86-022F-1B90C5D25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Microsoft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5A2D8-B77A-193A-7B4A-456905D447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dirty="0"/>
              <a:t>Microsoft Teams is a platform initially developed to support collaboration and communication.</a:t>
            </a:r>
          </a:p>
        </p:txBody>
      </p:sp>
      <p:pic>
        <p:nvPicPr>
          <p:cNvPr id="5" name="Picture 4" descr="A screenshot of a computer">
            <a:extLst>
              <a:ext uri="{FF2B5EF4-FFF2-40B4-BE49-F238E27FC236}">
                <a16:creationId xmlns:a16="http://schemas.microsoft.com/office/drawing/2014/main" id="{516195AC-0CF8-797B-46D0-806BA1403B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889" y="3122747"/>
            <a:ext cx="6414290" cy="2930205"/>
          </a:xfrm>
          <a:prstGeom prst="rect">
            <a:avLst/>
          </a:prstGeom>
        </p:spPr>
      </p:pic>
      <p:pic>
        <p:nvPicPr>
          <p:cNvPr id="7" name="Picture 6" descr="A screenshot of a computer&#10;&#10;AI-generated content may be incorrect.">
            <a:extLst>
              <a:ext uri="{FF2B5EF4-FFF2-40B4-BE49-F238E27FC236}">
                <a16:creationId xmlns:a16="http://schemas.microsoft.com/office/drawing/2014/main" id="{FBF97BCB-CD09-70D7-5AB9-243B017987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23" y="3078191"/>
            <a:ext cx="5194238" cy="2974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672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BDEEE2BF-781C-D041-F3F1-BE7DFEDD6839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1BD232-AA99-3DAF-76E0-AFCA34BDC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Accessing the Class Team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96D5C9-1E78-4FF7-65D8-6D9F844F2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8646" y="2047978"/>
            <a:ext cx="5157787" cy="823912"/>
          </a:xfrm>
        </p:spPr>
        <p:txBody>
          <a:bodyPr>
            <a:normAutofit fontScale="92500"/>
          </a:bodyPr>
          <a:lstStyle/>
          <a:p>
            <a:r>
              <a:rPr lang="en-GB" dirty="0"/>
              <a:t>Class teacher adds pupils to the class Team</a:t>
            </a:r>
          </a:p>
        </p:txBody>
      </p:sp>
      <p:pic>
        <p:nvPicPr>
          <p:cNvPr id="11" name="Content Placeholder 10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718F2633-08AE-5EEF-AE04-DAAA329B451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1" y="2954179"/>
            <a:ext cx="5157787" cy="1256489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CCDA7DFC-2DC9-9334-F909-283765DF3F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88773" y="2043850"/>
            <a:ext cx="5183188" cy="823912"/>
          </a:xfrm>
        </p:spPr>
        <p:txBody>
          <a:bodyPr>
            <a:normAutofit fontScale="92500"/>
          </a:bodyPr>
          <a:lstStyle/>
          <a:p>
            <a:r>
              <a:rPr lang="en-GB" dirty="0"/>
              <a:t>Class teacher shares the Team code with the class and asks pupils to join.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D89FAE27-58D0-D3FA-E33D-05FD80991CB0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771"/>
          <a:stretch/>
        </p:blipFill>
        <p:spPr>
          <a:xfrm>
            <a:off x="6197603" y="2981323"/>
            <a:ext cx="5183188" cy="862014"/>
          </a:xfrm>
        </p:spPr>
      </p:pic>
      <p:pic>
        <p:nvPicPr>
          <p:cNvPr id="17" name="Picture 16" descr="A screenshot of a computer">
            <a:extLst>
              <a:ext uri="{FF2B5EF4-FFF2-40B4-BE49-F238E27FC236}">
                <a16:creationId xmlns:a16="http://schemas.microsoft.com/office/drawing/2014/main" id="{4CAB568A-9035-49E8-DB8B-5B1CEAE9C1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603" y="4049599"/>
            <a:ext cx="5157785" cy="26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74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&#10;&#10;AI-generated content may be incorrect.">
            <a:extLst>
              <a:ext uri="{FF2B5EF4-FFF2-40B4-BE49-F238E27FC236}">
                <a16:creationId xmlns:a16="http://schemas.microsoft.com/office/drawing/2014/main" id="{02C561E4-717A-C6D5-A3C9-140627F635A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6C9109-58AB-0728-4EC0-9E864422E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Posts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373FE1-8C8F-A28F-ECAA-B8329AEFF607}"/>
              </a:ext>
            </a:extLst>
          </p:cNvPr>
          <p:cNvSpPr txBox="1"/>
          <p:nvPr/>
        </p:nvSpPr>
        <p:spPr>
          <a:xfrm>
            <a:off x="959005" y="1460810"/>
            <a:ext cx="103148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Each Team has a General channel, this provides an opportunity for pupils to communicate with their teacher by posting.</a:t>
            </a:r>
          </a:p>
        </p:txBody>
      </p:sp>
      <p:pic>
        <p:nvPicPr>
          <p:cNvPr id="10" name="Content Placeholder 9" descr="A screenshot of a computer">
            <a:extLst>
              <a:ext uri="{FF2B5EF4-FFF2-40B4-BE49-F238E27FC236}">
                <a16:creationId xmlns:a16="http://schemas.microsoft.com/office/drawing/2014/main" id="{0F29907C-D919-62A8-920C-1996BBB9F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7" r="1827"/>
          <a:stretch/>
        </p:blipFill>
        <p:spPr>
          <a:xfrm>
            <a:off x="2746754" y="2491903"/>
            <a:ext cx="6695440" cy="4235668"/>
          </a:xfrm>
        </p:spPr>
      </p:pic>
    </p:spTree>
    <p:extLst>
      <p:ext uri="{BB962C8B-B14F-4D97-AF65-F5344CB8AC3E}">
        <p14:creationId xmlns:p14="http://schemas.microsoft.com/office/powerpoint/2010/main" val="1041588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&#10;&#10;AI-generated content may be incorrect.">
            <a:extLst>
              <a:ext uri="{FF2B5EF4-FFF2-40B4-BE49-F238E27FC236}">
                <a16:creationId xmlns:a16="http://schemas.microsoft.com/office/drawing/2014/main" id="{488861CD-EB5D-49E1-992D-14FEDB0CEE0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97DDC8-37A5-5423-CA51-446EB36962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5887"/>
          <a:stretch>
            <a:fillRect/>
          </a:stretch>
        </p:blipFill>
        <p:spPr>
          <a:xfrm>
            <a:off x="1068411" y="1743753"/>
            <a:ext cx="9619909" cy="451508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E013140-5AE3-D9B3-C2B4-BA999045A6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Accessing Resources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9C4E312-DB54-560B-086F-EC84F4985307}"/>
              </a:ext>
            </a:extLst>
          </p:cNvPr>
          <p:cNvSpPr/>
          <p:nvPr/>
        </p:nvSpPr>
        <p:spPr>
          <a:xfrm>
            <a:off x="5516880" y="1775777"/>
            <a:ext cx="660400" cy="660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800232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01DCDB-DC3E-B5DD-1D4B-B6D1FE304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&#10;&#10;AI-generated content may be incorrect.">
            <a:extLst>
              <a:ext uri="{FF2B5EF4-FFF2-40B4-BE49-F238E27FC236}">
                <a16:creationId xmlns:a16="http://schemas.microsoft.com/office/drawing/2014/main" id="{8DF0F581-B0E2-E498-A806-221052839E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pic>
        <p:nvPicPr>
          <p:cNvPr id="8" name="Content Placeholder 7" descr="A screenshot of a computer">
            <a:extLst>
              <a:ext uri="{FF2B5EF4-FFF2-40B4-BE49-F238E27FC236}">
                <a16:creationId xmlns:a16="http://schemas.microsoft.com/office/drawing/2014/main" id="{12EB9278-DE69-5DEE-16DC-A74D05D344D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89" y="1825625"/>
            <a:ext cx="9521622" cy="435133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2D1A49-6610-DD4D-FFE5-7C5A4F5EF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Accessing Resources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831F09D-D386-0469-745F-E806352C1D79}"/>
              </a:ext>
            </a:extLst>
          </p:cNvPr>
          <p:cNvSpPr/>
          <p:nvPr/>
        </p:nvSpPr>
        <p:spPr>
          <a:xfrm>
            <a:off x="4348480" y="3553777"/>
            <a:ext cx="1615440" cy="660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2044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67C35-1FC0-675F-F627-E76F130AE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&#10;&#10;AI-generated content may be incorrect.">
            <a:extLst>
              <a:ext uri="{FF2B5EF4-FFF2-40B4-BE49-F238E27FC236}">
                <a16:creationId xmlns:a16="http://schemas.microsoft.com/office/drawing/2014/main" id="{F838A3A6-CE54-1648-4BE9-2BB968BDB94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pic>
        <p:nvPicPr>
          <p:cNvPr id="7" name="Content Placeholder 6" descr="A screenshot of a computer">
            <a:extLst>
              <a:ext uri="{FF2B5EF4-FFF2-40B4-BE49-F238E27FC236}">
                <a16:creationId xmlns:a16="http://schemas.microsoft.com/office/drawing/2014/main" id="{627BBE99-D3FA-E178-A8B6-E2783AF85B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754" y="1825625"/>
            <a:ext cx="8458492" cy="4351338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0211D86-C3D1-EE02-2047-5D3E3496E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Accessing Resources</a:t>
            </a:r>
          </a:p>
        </p:txBody>
      </p:sp>
    </p:spTree>
    <p:extLst>
      <p:ext uri="{BB962C8B-B14F-4D97-AF65-F5344CB8AC3E}">
        <p14:creationId xmlns:p14="http://schemas.microsoft.com/office/powerpoint/2010/main" val="15481467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 aerial view of a school&#10;&#10;AI-generated content may be incorrect.">
            <a:extLst>
              <a:ext uri="{FF2B5EF4-FFF2-40B4-BE49-F238E27FC236}">
                <a16:creationId xmlns:a16="http://schemas.microsoft.com/office/drawing/2014/main" id="{DFC0C2A4-4364-495C-51E7-701ADCCBA2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32A960-ABBD-E1E5-E7B0-1DA7B61D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Homework on Teams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65B595-2EAE-91AA-1D23-AD79CE8D1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Homework tasks are posted on Teams as an ‘Assignment’. The ‘Assignment contains details of the homework tasks and the due date.</a:t>
            </a:r>
          </a:p>
        </p:txBody>
      </p:sp>
      <p:pic>
        <p:nvPicPr>
          <p:cNvPr id="5" name="Picture 4" descr="A screenshot of a test">
            <a:extLst>
              <a:ext uri="{FF2B5EF4-FFF2-40B4-BE49-F238E27FC236}">
                <a16:creationId xmlns:a16="http://schemas.microsoft.com/office/drawing/2014/main" id="{53DFA589-405D-A7BD-5579-D1457D5FA7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3749" y="2884073"/>
            <a:ext cx="3924502" cy="3772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410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97B10F42-01B6-445B-FBCB-91701D0C298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249749-248E-7C4A-9A06-2EB600FA4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Monitoring ‘Assignments’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57D67C46-0C20-E6A5-0A0B-F93B40B675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754" y="2373760"/>
            <a:ext cx="9631440" cy="435133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82FD080-A33F-1B79-BD63-D0489075129B}"/>
              </a:ext>
            </a:extLst>
          </p:cNvPr>
          <p:cNvSpPr txBox="1"/>
          <p:nvPr/>
        </p:nvSpPr>
        <p:spPr>
          <a:xfrm>
            <a:off x="807720" y="1477575"/>
            <a:ext cx="1054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To allow you to check assignments due, pupils need to allow you access to their Teams.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18206F2-82D3-EBF4-EC61-CF9BB291A673}"/>
              </a:ext>
            </a:extLst>
          </p:cNvPr>
          <p:cNvSpPr/>
          <p:nvPr/>
        </p:nvSpPr>
        <p:spPr>
          <a:xfrm>
            <a:off x="1168400" y="3757454"/>
            <a:ext cx="660400" cy="660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4421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1245A-CC41-AA49-F58F-5DF2087E3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5D9614D8-A84B-A44F-6429-2A6454F1785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1E1B3-8155-AB7E-C160-4DC74459B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Additional Resources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F1CED30-D45F-3B56-5830-CDEB888A57A2}"/>
              </a:ext>
            </a:extLst>
          </p:cNvPr>
          <p:cNvSpPr txBox="1"/>
          <p:nvPr/>
        </p:nvSpPr>
        <p:spPr>
          <a:xfrm>
            <a:off x="807720" y="1477575"/>
            <a:ext cx="1054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There are a variety of additional resources pupils can access to help support their learning. </a:t>
            </a:r>
          </a:p>
        </p:txBody>
      </p:sp>
      <p:graphicFrame>
        <p:nvGraphicFramePr>
          <p:cNvPr id="12" name="TextBox 9">
            <a:extLst>
              <a:ext uri="{FF2B5EF4-FFF2-40B4-BE49-F238E27FC236}">
                <a16:creationId xmlns:a16="http://schemas.microsoft.com/office/drawing/2014/main" id="{EA7A84FA-8840-03EB-8A64-C5E9B588C2C8}"/>
              </a:ext>
            </a:extLst>
          </p:cNvPr>
          <p:cNvGraphicFramePr/>
          <p:nvPr/>
        </p:nvGraphicFramePr>
        <p:xfrm>
          <a:off x="821434" y="2718906"/>
          <a:ext cx="10546080" cy="3416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84324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534FB-417D-26CA-EE2B-BC73F2C9C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932EA6A2-D250-93AA-20EC-D8DC74BB203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7FD9CDC-D29C-AA0B-8459-324582C01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Achieve Website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EF28AC-A3B2-7DE3-5A84-010123400D24}"/>
              </a:ext>
            </a:extLst>
          </p:cNvPr>
          <p:cNvSpPr txBox="1"/>
          <p:nvPr/>
        </p:nvSpPr>
        <p:spPr>
          <a:xfrm>
            <a:off x="-1" y="1477575"/>
            <a:ext cx="1219200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Achieve is a fantastic resource that allows pupils to complete revision tasks linked to their areas identified for development from evaluation of homework tasks and assessments.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097E46-4A60-45A0-00A1-A43B1F681D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64" y="2580713"/>
            <a:ext cx="10097019" cy="4178515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C63A7397-2E0B-C5AA-90D4-864DEB9F806C}"/>
              </a:ext>
            </a:extLst>
          </p:cNvPr>
          <p:cNvSpPr/>
          <p:nvPr/>
        </p:nvSpPr>
        <p:spPr>
          <a:xfrm>
            <a:off x="1178560" y="4815840"/>
            <a:ext cx="3883298" cy="105336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Provides theory and exemplars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8D7956D-440A-EC60-BE1C-F4BB5ACB0FAC}"/>
              </a:ext>
            </a:extLst>
          </p:cNvPr>
          <p:cNvCxnSpPr>
            <a:cxnSpLocks/>
          </p:cNvCxnSpPr>
          <p:nvPr/>
        </p:nvCxnSpPr>
        <p:spPr>
          <a:xfrm flipV="1">
            <a:off x="4978400" y="4135120"/>
            <a:ext cx="4511040" cy="10533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00CEE7F5-AF30-A174-EBC7-8F047472FA25}"/>
              </a:ext>
            </a:extLst>
          </p:cNvPr>
          <p:cNvSpPr/>
          <p:nvPr/>
        </p:nvSpPr>
        <p:spPr>
          <a:xfrm>
            <a:off x="5061858" y="5519544"/>
            <a:ext cx="3883298" cy="105336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External website links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AC9ABE66-ECB7-43B7-F9E9-C452BDFCC448}"/>
              </a:ext>
            </a:extLst>
          </p:cNvPr>
          <p:cNvCxnSpPr>
            <a:cxnSpLocks/>
          </p:cNvCxnSpPr>
          <p:nvPr/>
        </p:nvCxnSpPr>
        <p:spPr>
          <a:xfrm flipV="1">
            <a:off x="7130144" y="4135120"/>
            <a:ext cx="2928256" cy="1384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>
            <a:extLst>
              <a:ext uri="{FF2B5EF4-FFF2-40B4-BE49-F238E27FC236}">
                <a16:creationId xmlns:a16="http://schemas.microsoft.com/office/drawing/2014/main" id="{4EB332F4-D62C-4447-F888-79F64B48EF05}"/>
              </a:ext>
            </a:extLst>
          </p:cNvPr>
          <p:cNvSpPr/>
          <p:nvPr/>
        </p:nvSpPr>
        <p:spPr>
          <a:xfrm>
            <a:off x="8293828" y="4754962"/>
            <a:ext cx="3883298" cy="1053363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Links to past paper questions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335DA54-7C82-505E-149D-3407AA1F9B42}"/>
              </a:ext>
            </a:extLst>
          </p:cNvPr>
          <p:cNvCxnSpPr>
            <a:cxnSpLocks/>
          </p:cNvCxnSpPr>
          <p:nvPr/>
        </p:nvCxnSpPr>
        <p:spPr>
          <a:xfrm flipV="1">
            <a:off x="10454640" y="4189865"/>
            <a:ext cx="80765" cy="6080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27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201308-05A1-002C-A692-40F3DA6A2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06313021-2EFF-BEEF-EB32-CB1AA52EC05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AFB9AC8-3D56-A00E-34FB-017A9A381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JabChem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92671E-D38C-B6EF-B157-65AF9BFA9B0F}"/>
              </a:ext>
            </a:extLst>
          </p:cNvPr>
          <p:cNvSpPr txBox="1"/>
          <p:nvPr/>
        </p:nvSpPr>
        <p:spPr>
          <a:xfrm>
            <a:off x="807720" y="1477575"/>
            <a:ext cx="10546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Access to Past Papers – plus more helpful marking schemes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BC09EB8-8A90-FFA2-7E7A-F93706C198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343"/>
          <a:stretch>
            <a:fillRect/>
          </a:stretch>
        </p:blipFill>
        <p:spPr>
          <a:xfrm>
            <a:off x="1641888" y="2427406"/>
            <a:ext cx="8623743" cy="447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88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271D04-FC4B-4011-8FEE-7CA54074D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0CB4614B-CE39-9A58-3741-856ABFA806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3716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8E16EC-8E25-15B0-1C06-1C16F6B4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BBC Bitesize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D1CB423-29B7-8552-0935-CCC869704329}"/>
              </a:ext>
            </a:extLst>
          </p:cNvPr>
          <p:cNvSpPr txBox="1"/>
          <p:nvPr/>
        </p:nvSpPr>
        <p:spPr>
          <a:xfrm>
            <a:off x="838200" y="1813467"/>
            <a:ext cx="398199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resource to support pupils with their areas to develop.</a:t>
            </a:r>
          </a:p>
          <a:p>
            <a:endParaRPr lang="en-GB" sz="2400" dirty="0"/>
          </a:p>
          <a:p>
            <a:r>
              <a:rPr lang="en-GB" sz="2400" dirty="0"/>
              <a:t>Provides theory and quizzes on each key area of the course.</a:t>
            </a:r>
          </a:p>
          <a:p>
            <a:endParaRPr lang="en-GB" sz="2400" dirty="0"/>
          </a:p>
          <a:p>
            <a:r>
              <a:rPr lang="en-GB" sz="2400" dirty="0"/>
              <a:t>Note – This is appropriate to develop grade C level knowledge.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39C9026-9827-D883-8203-9D89FB4A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830" y="1479597"/>
            <a:ext cx="5641802" cy="48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6134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8BD35-1862-2F7E-4D1C-F5F1A4673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AECB346D-14CA-6EB7-1E25-0E52AFCECD9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7580FD-5ABA-F87B-72C8-D0DBAD019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YouTube – Mr Stewart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ECEFA3-F723-B7B2-927A-96B8CA3A14EC}"/>
              </a:ext>
            </a:extLst>
          </p:cNvPr>
          <p:cNvSpPr txBox="1"/>
          <p:nvPr/>
        </p:nvSpPr>
        <p:spPr>
          <a:xfrm>
            <a:off x="807720" y="1477575"/>
            <a:ext cx="1054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Mr Stewart has created videos including past paper walk through examples and experiments.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CA7F2F7-7B13-87D3-714F-8BBF3AD3D2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3235" y="2669979"/>
            <a:ext cx="9735050" cy="382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313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3D58F6-2600-E318-231D-A2AB04260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58497663-A368-1EDC-34C7-AF796F3B607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207C5C1-3E9C-F503-5F16-46AD02D76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Similar Resources in Biology and Chemistry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07E22D-D689-6A96-2B11-EAC10F2DFDB9}"/>
              </a:ext>
            </a:extLst>
          </p:cNvPr>
          <p:cNvSpPr txBox="1"/>
          <p:nvPr/>
        </p:nvSpPr>
        <p:spPr>
          <a:xfrm>
            <a:off x="807720" y="1477575"/>
            <a:ext cx="105460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Mr Mitchell and Miss Adams have created videos including past paper walk through examples.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0D5EB9-2C06-C10B-7E2B-524E269FE5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98"/>
          <a:stretch>
            <a:fillRect/>
          </a:stretch>
        </p:blipFill>
        <p:spPr>
          <a:xfrm rot="20085682">
            <a:off x="639451" y="3725001"/>
            <a:ext cx="7523870" cy="393085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28D549A-B46A-EF49-3A16-71BA2B6BBD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739"/>
          <a:stretch>
            <a:fillRect/>
          </a:stretch>
        </p:blipFill>
        <p:spPr>
          <a:xfrm rot="1764952">
            <a:off x="4184261" y="3897226"/>
            <a:ext cx="7514337" cy="3981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108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1D69-C80C-DD2B-D87A-04FD793D6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2F0D7C2F-0C01-D044-2CF7-E4F5E45507D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8F5F94-5BFF-B499-8468-486A79254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Mrs Physics Website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44C60C-D66E-F618-58D9-AA2C6CE0776A}"/>
              </a:ext>
            </a:extLst>
          </p:cNvPr>
          <p:cNvSpPr txBox="1"/>
          <p:nvPr/>
        </p:nvSpPr>
        <p:spPr>
          <a:xfrm>
            <a:off x="807720" y="1477575"/>
            <a:ext cx="105460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Mrs Physics has collated resources produced by Physics teachers across Scotland.</a:t>
            </a:r>
          </a:p>
          <a:p>
            <a:pPr algn="ctr"/>
            <a:r>
              <a:rPr lang="en-GB" sz="2400" dirty="0"/>
              <a:t>Note – Example of too many resources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F4717DF-7390-99B7-C2D2-151396D175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718" y="2701878"/>
            <a:ext cx="9545512" cy="416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289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98FBB-AC75-0908-95D3-60B86240D0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n aerial view of a school">
            <a:extLst>
              <a:ext uri="{FF2B5EF4-FFF2-40B4-BE49-F238E27FC236}">
                <a16:creationId xmlns:a16="http://schemas.microsoft.com/office/drawing/2014/main" id="{7F7BEF97-642E-23AB-B142-9F81A528EE8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155"/>
          <a:stretch/>
        </p:blipFill>
        <p:spPr>
          <a:xfrm>
            <a:off x="-1" y="0"/>
            <a:ext cx="12188951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0DB85CE-79A5-7E2C-2640-954F35E68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Your Teacher – Biggest Resource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47795A-5CD4-67AF-707D-3F4F441C8614}"/>
              </a:ext>
            </a:extLst>
          </p:cNvPr>
          <p:cNvSpPr txBox="1"/>
          <p:nvPr/>
        </p:nvSpPr>
        <p:spPr>
          <a:xfrm>
            <a:off x="821434" y="2351335"/>
            <a:ext cx="1054608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/>
              <a:t>Attend supported study – come prepared with questions or areas of the course you need help with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GB" sz="2400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/>
              <a:t>Seek support with homework tasks to ensure they are completed to the best of your ability</a:t>
            </a:r>
          </a:p>
          <a:p>
            <a:pPr algn="ctr"/>
            <a:endParaRPr lang="en-GB" sz="2400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GB" sz="2400" dirty="0"/>
              <a:t>Ask for help if you are struggling with an area of the course – no matter how small or big the problem is</a:t>
            </a:r>
          </a:p>
        </p:txBody>
      </p:sp>
    </p:spTree>
    <p:extLst>
      <p:ext uri="{BB962C8B-B14F-4D97-AF65-F5344CB8AC3E}">
        <p14:creationId xmlns:p14="http://schemas.microsoft.com/office/powerpoint/2010/main" val="1882102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260</TotalTime>
  <Words>435</Words>
  <Application>Microsoft Office PowerPoint</Application>
  <PresentationFormat>Widescreen</PresentationFormat>
  <Paragraphs>62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Science</vt:lpstr>
      <vt:lpstr>Science Course Structure</vt:lpstr>
      <vt:lpstr>Science Revision</vt:lpstr>
      <vt:lpstr>Accessing Teams</vt:lpstr>
      <vt:lpstr>Microsoft Teams</vt:lpstr>
      <vt:lpstr>Accessing the Class Team</vt:lpstr>
      <vt:lpstr>Posts</vt:lpstr>
      <vt:lpstr>Accessing Resources</vt:lpstr>
      <vt:lpstr>Accessing Resources</vt:lpstr>
      <vt:lpstr>Accessing Resources</vt:lpstr>
      <vt:lpstr>Homework on Teams</vt:lpstr>
      <vt:lpstr>Monitoring ‘Assignments’</vt:lpstr>
      <vt:lpstr>Additional Resources</vt:lpstr>
      <vt:lpstr>Achieve Website</vt:lpstr>
      <vt:lpstr>JabChem</vt:lpstr>
      <vt:lpstr>BBC Bitesize</vt:lpstr>
      <vt:lpstr>YouTube – Mr Stewart</vt:lpstr>
      <vt:lpstr>Similar Resources in Biology and Chemistry</vt:lpstr>
      <vt:lpstr>Mrs Physics Website</vt:lpstr>
      <vt:lpstr>Your Teacher – Biggest Resource</vt:lpstr>
    </vt:vector>
  </TitlesOfParts>
  <Company>East Ayrshire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BurnAcRichardsonM</dc:creator>
  <cp:lastModifiedBy>Mrs Grove</cp:lastModifiedBy>
  <cp:revision>32</cp:revision>
  <dcterms:created xsi:type="dcterms:W3CDTF">2025-11-17T17:33:07Z</dcterms:created>
  <dcterms:modified xsi:type="dcterms:W3CDTF">2026-09-22T13:30:07Z</dcterms:modified>
</cp:coreProperties>
</file>