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2" r:id="rId5"/>
    <p:sldId id="266" r:id="rId6"/>
    <p:sldId id="257" r:id="rId7"/>
    <p:sldId id="260" r:id="rId8"/>
    <p:sldId id="26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hyperlink" Target="https://www.bbc.co.uk/bitesize/clips/zdfgkq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be.com/watch?v=wrXmE6XYbYw" TargetMode="External"/><Relationship Id="rId3" Type="http://schemas.openxmlformats.org/officeDocument/2006/relationships/hyperlink" Target="https://www.youtube.com/watch?v=2iKmH84hoZ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Express Yourself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Release the inner artiste!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668"/>
            <a:ext cx="4778014" cy="368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0" y="0"/>
            <a:ext cx="3365500" cy="3886200"/>
          </a:xfrm>
          <a:prstGeom prst="rect">
            <a:avLst/>
          </a:prstGeom>
        </p:spPr>
      </p:pic>
      <p:pic>
        <p:nvPicPr>
          <p:cNvPr id="6" name="Art_Attack_International_Theme_Music_1998_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7129178" y="5417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Why Art?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609" y="1732923"/>
            <a:ext cx="833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The best part is that it helps people to improve their mental health through creativity. Making art is helping many people express themselves, without having to use </a:t>
            </a:r>
            <a:r>
              <a:rPr lang="en-US" dirty="0" smtClean="0">
                <a:latin typeface="Comic Sans MS"/>
                <a:cs typeface="Comic Sans MS"/>
              </a:rPr>
              <a:t>words.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09" y="2713489"/>
            <a:ext cx="786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The creative process relieves burdensome stress, encourages creative thinking, boosts self-esteem, and provides a sense of </a:t>
            </a:r>
            <a:r>
              <a:rPr lang="en-US" dirty="0" smtClean="0">
                <a:latin typeface="Comic Sans MS"/>
                <a:cs typeface="Comic Sans MS"/>
              </a:rPr>
              <a:t>accomplishment.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80" y="3359820"/>
            <a:ext cx="7091420" cy="33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PABLO PICASSO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805" y="1794910"/>
            <a:ext cx="8437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ortraits </a:t>
            </a:r>
            <a:r>
              <a:rPr lang="en-US" dirty="0">
                <a:latin typeface="Comic Sans MS"/>
                <a:cs typeface="Comic Sans MS"/>
              </a:rPr>
              <a:t>are </a:t>
            </a:r>
            <a:r>
              <a:rPr lang="en-US" dirty="0" smtClean="0">
                <a:latin typeface="Comic Sans MS"/>
                <a:cs typeface="Comic Sans MS"/>
              </a:rPr>
              <a:t>a great way to explore express yourself because </a:t>
            </a:r>
            <a:r>
              <a:rPr lang="en-US" dirty="0">
                <a:latin typeface="Comic Sans MS"/>
                <a:cs typeface="Comic Sans MS"/>
              </a:rPr>
              <a:t>they are so deeply connected with identity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E</a:t>
            </a:r>
            <a:r>
              <a:rPr lang="en-US" dirty="0" smtClean="0">
                <a:latin typeface="Comic Sans MS"/>
                <a:cs typeface="Comic Sans MS"/>
              </a:rPr>
              <a:t>xploring </a:t>
            </a:r>
            <a:r>
              <a:rPr lang="en-US" dirty="0">
                <a:latin typeface="Comic Sans MS"/>
                <a:cs typeface="Comic Sans MS"/>
              </a:rPr>
              <a:t>them–through the use of paper collage inspired by Picasso’s </a:t>
            </a:r>
            <a:r>
              <a:rPr lang="en-US" dirty="0" smtClean="0">
                <a:latin typeface="Comic Sans MS"/>
                <a:cs typeface="Comic Sans MS"/>
              </a:rPr>
              <a:t>work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just makes it even more fun.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1" y="3272238"/>
            <a:ext cx="5726813" cy="34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5" y="511156"/>
            <a:ext cx="4358516" cy="5870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1526" y="1976176"/>
            <a:ext cx="4352474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https://www.bbc.co.uk/bitesize/clips/</a:t>
            </a:r>
            <a:r>
              <a:rPr lang="en-US" dirty="0" smtClean="0">
                <a:hlinkClick r:id="rId3"/>
              </a:rPr>
              <a:t>zdfgkqt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000" dirty="0">
              <a:latin typeface="Comic Sans MS"/>
              <a:cs typeface="Comic Sans MS"/>
            </a:endParaRPr>
          </a:p>
          <a:p>
            <a:r>
              <a:rPr lang="en-US" sz="4000" dirty="0" smtClean="0">
                <a:latin typeface="Comic Sans MS"/>
                <a:cs typeface="Comic Sans MS"/>
              </a:rPr>
              <a:t>Click this link to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learn about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Pablo Picasso!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482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Activity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7896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/>
                <a:cs typeface="Comic Sans MS"/>
              </a:rPr>
              <a:t>Picasso </a:t>
            </a:r>
            <a:r>
              <a:rPr lang="en-US" sz="3600" dirty="0" smtClean="0">
                <a:latin typeface="Comic Sans MS"/>
                <a:cs typeface="Comic Sans MS"/>
              </a:rPr>
              <a:t>Collage Inspired </a:t>
            </a:r>
            <a:r>
              <a:rPr lang="en-US" sz="3600" dirty="0">
                <a:latin typeface="Comic Sans MS"/>
                <a:cs typeface="Comic Sans MS"/>
              </a:rPr>
              <a:t>Self </a:t>
            </a:r>
            <a:r>
              <a:rPr lang="en-US" sz="3600" dirty="0" smtClean="0">
                <a:latin typeface="Comic Sans MS"/>
                <a:cs typeface="Comic Sans MS"/>
              </a:rPr>
              <a:t>Portrait 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" y="2161204"/>
            <a:ext cx="3249944" cy="433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86" y="2161204"/>
            <a:ext cx="3292014" cy="4393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9682" y="2494759"/>
            <a:ext cx="2252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Imagine </a:t>
            </a:r>
            <a:r>
              <a:rPr lang="en-US" b="1" u="sng" dirty="0" smtClean="0">
                <a:latin typeface="Comic Sans MS"/>
                <a:cs typeface="Comic Sans MS"/>
              </a:rPr>
              <a:t>YOU</a:t>
            </a:r>
            <a:r>
              <a:rPr lang="en-US" dirty="0" smtClean="0">
                <a:latin typeface="Comic Sans MS"/>
                <a:cs typeface="Comic Sans MS"/>
              </a:rPr>
              <a:t> are Picasso </a:t>
            </a:r>
            <a:r>
              <a:rPr lang="en-US" dirty="0">
                <a:latin typeface="Comic Sans MS"/>
                <a:cs typeface="Comic Sans MS"/>
              </a:rPr>
              <a:t>and </a:t>
            </a:r>
            <a:r>
              <a:rPr lang="en-US" dirty="0" smtClean="0">
                <a:latin typeface="Comic Sans MS"/>
                <a:cs typeface="Comic Sans MS"/>
              </a:rPr>
              <a:t>have been commissioned </a:t>
            </a:r>
            <a:r>
              <a:rPr lang="en-US" dirty="0">
                <a:latin typeface="Comic Sans MS"/>
                <a:cs typeface="Comic Sans MS"/>
              </a:rPr>
              <a:t>to do a portrait of </a:t>
            </a:r>
            <a:r>
              <a:rPr lang="en-US" dirty="0" smtClean="0">
                <a:latin typeface="Comic Sans MS"/>
                <a:cs typeface="Comic Sans MS"/>
              </a:rPr>
              <a:t>yourself. </a:t>
            </a:r>
            <a:endParaRPr lang="en-US" dirty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W</a:t>
            </a:r>
            <a:r>
              <a:rPr lang="en-US" dirty="0" smtClean="0">
                <a:latin typeface="Comic Sans MS"/>
                <a:cs typeface="Comic Sans MS"/>
              </a:rPr>
              <a:t>hat </a:t>
            </a:r>
            <a:r>
              <a:rPr lang="en-US" dirty="0">
                <a:latin typeface="Comic Sans MS"/>
                <a:cs typeface="Comic Sans MS"/>
              </a:rPr>
              <a:t>would it look like? 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Create your </a:t>
            </a:r>
            <a:r>
              <a:rPr lang="en-US" dirty="0">
                <a:latin typeface="Comic Sans MS"/>
                <a:cs typeface="Comic Sans MS"/>
              </a:rPr>
              <a:t>own Picasso collages while being both the </a:t>
            </a:r>
            <a:r>
              <a:rPr lang="en-US" b="1" u="sng" dirty="0" smtClean="0">
                <a:latin typeface="Comic Sans MS"/>
                <a:cs typeface="Comic Sans MS"/>
              </a:rPr>
              <a:t>artist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and the </a:t>
            </a:r>
            <a:r>
              <a:rPr lang="en-US" b="1" u="sng" dirty="0">
                <a:latin typeface="Comic Sans MS"/>
                <a:cs typeface="Comic Sans MS"/>
              </a:rPr>
              <a:t>subject matter</a:t>
            </a:r>
          </a:p>
        </p:txBody>
      </p:sp>
    </p:spTree>
    <p:extLst>
      <p:ext uri="{BB962C8B-B14F-4D97-AF65-F5344CB8AC3E}">
        <p14:creationId xmlns:p14="http://schemas.microsoft.com/office/powerpoint/2010/main" val="92941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80" y="673913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Materials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14192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Paper any size large or small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Paint/</a:t>
            </a:r>
            <a:r>
              <a:rPr lang="en-US" dirty="0" err="1" smtClean="0">
                <a:latin typeface="Comic Sans MS"/>
                <a:cs typeface="Comic Sans MS"/>
              </a:rPr>
              <a:t>colured</a:t>
            </a:r>
            <a:r>
              <a:rPr lang="en-US" dirty="0" smtClean="0">
                <a:latin typeface="Comic Sans MS"/>
                <a:cs typeface="Comic Sans MS"/>
              </a:rPr>
              <a:t> pens or pencils </a:t>
            </a:r>
          </a:p>
          <a:p>
            <a:r>
              <a:rPr lang="en-US" dirty="0" smtClean="0">
                <a:latin typeface="Comic Sans MS"/>
                <a:cs typeface="Comic Sans MS"/>
              </a:rPr>
              <a:t>Colored </a:t>
            </a:r>
            <a:r>
              <a:rPr lang="en-US" dirty="0">
                <a:latin typeface="Comic Sans MS"/>
                <a:cs typeface="Comic Sans MS"/>
              </a:rPr>
              <a:t>paper</a:t>
            </a:r>
          </a:p>
          <a:p>
            <a:r>
              <a:rPr lang="en-US" dirty="0">
                <a:latin typeface="Comic Sans MS"/>
                <a:cs typeface="Comic Sans MS"/>
              </a:rPr>
              <a:t>Any other fun paper you may have around</a:t>
            </a:r>
          </a:p>
          <a:p>
            <a:r>
              <a:rPr lang="en-US" dirty="0">
                <a:latin typeface="Comic Sans MS"/>
                <a:cs typeface="Comic Sans MS"/>
              </a:rPr>
              <a:t>Circle hole </a:t>
            </a:r>
            <a:r>
              <a:rPr lang="en-US" dirty="0" smtClean="0">
                <a:latin typeface="Comic Sans MS"/>
                <a:cs typeface="Comic Sans MS"/>
              </a:rPr>
              <a:t>punchers/stencils/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Glue </a:t>
            </a:r>
            <a:r>
              <a:rPr lang="en-US" dirty="0" smtClean="0">
                <a:latin typeface="Comic Sans MS"/>
                <a:cs typeface="Comic Sans MS"/>
              </a:rPr>
              <a:t>sticks/sticky tape/blue </a:t>
            </a:r>
            <a:r>
              <a:rPr lang="en-US" dirty="0" err="1" smtClean="0">
                <a:latin typeface="Comic Sans MS"/>
                <a:cs typeface="Comic Sans MS"/>
              </a:rPr>
              <a:t>tac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Scissors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Video- How to make it!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3979" y="2174189"/>
            <a:ext cx="480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https://youtube.com</a:t>
            </a:r>
            <a:r>
              <a:rPr lang="en-US" dirty="0">
                <a:hlinkClick r:id="rId2"/>
              </a:rPr>
              <a:t>/watch?v=</a:t>
            </a:r>
            <a:r>
              <a:rPr lang="en-US" dirty="0" smtClean="0">
                <a:hlinkClick r:id="rId2"/>
              </a:rPr>
              <a:t>wrXmE6XYbYw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5586" y="3105835"/>
            <a:ext cx="594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2iKmH84hoZo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534" y="362838"/>
            <a:ext cx="7998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 If you want to, you can </a:t>
            </a:r>
            <a:r>
              <a:rPr lang="en-US" sz="3600" dirty="0">
                <a:latin typeface="Comic Sans MS"/>
                <a:cs typeface="Comic Sans MS"/>
              </a:rPr>
              <a:t>share </a:t>
            </a:r>
            <a:r>
              <a:rPr lang="en-US" sz="3600" dirty="0" smtClean="0">
                <a:latin typeface="Comic Sans MS"/>
                <a:cs typeface="Comic Sans MS"/>
              </a:rPr>
              <a:t>your self</a:t>
            </a:r>
            <a:r>
              <a:rPr lang="en-US" sz="3600" dirty="0">
                <a:latin typeface="Comic Sans MS"/>
                <a:cs typeface="Comic Sans MS"/>
              </a:rPr>
              <a:t>-portraits and explain a little of what is going on and why </a:t>
            </a:r>
            <a:r>
              <a:rPr lang="en-US" sz="3600" dirty="0" smtClean="0">
                <a:latin typeface="Comic Sans MS"/>
                <a:cs typeface="Comic Sans MS"/>
              </a:rPr>
              <a:t>you </a:t>
            </a:r>
            <a:r>
              <a:rPr lang="en-US" sz="3600" dirty="0">
                <a:latin typeface="Comic Sans MS"/>
                <a:cs typeface="Comic Sans MS"/>
              </a:rPr>
              <a:t>made certain choices for </a:t>
            </a:r>
            <a:r>
              <a:rPr lang="en-US" sz="3600" dirty="0" smtClean="0">
                <a:latin typeface="Comic Sans MS"/>
                <a:cs typeface="Comic Sans MS"/>
              </a:rPr>
              <a:t>your </a:t>
            </a:r>
            <a:r>
              <a:rPr lang="en-US" sz="3600" dirty="0">
                <a:latin typeface="Comic Sans MS"/>
                <a:cs typeface="Comic Sans MS"/>
              </a:rPr>
              <a:t>artwork.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15" y="2809872"/>
            <a:ext cx="4778014" cy="3684613"/>
          </a:xfrm>
          <a:prstGeom prst="rect">
            <a:avLst/>
          </a:prstGeom>
        </p:spPr>
      </p:pic>
      <p:pic>
        <p:nvPicPr>
          <p:cNvPr id="5" name="Art_Attack_International_Theme_Music_1998_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89134" y="5296975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728110">
            <a:off x="289134" y="3883683"/>
            <a:ext cx="440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Good Luck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298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1230</TotalTime>
  <Words>266</Words>
  <Application>Microsoft Macintosh PowerPoint</Application>
  <PresentationFormat>On-screen Show (4:3)</PresentationFormat>
  <Paragraphs>36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Express Yourself</vt:lpstr>
      <vt:lpstr>Why Art? </vt:lpstr>
      <vt:lpstr>PABLO PICASSO</vt:lpstr>
      <vt:lpstr>PowerPoint Presentation</vt:lpstr>
      <vt:lpstr>Activity</vt:lpstr>
      <vt:lpstr>PowerPoint Presentation</vt:lpstr>
      <vt:lpstr>Materials</vt:lpstr>
      <vt:lpstr>Video- How to make it!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9</cp:revision>
  <dcterms:created xsi:type="dcterms:W3CDTF">2021-02-02T13:57:56Z</dcterms:created>
  <dcterms:modified xsi:type="dcterms:W3CDTF">2021-02-03T10:28:47Z</dcterms:modified>
</cp:coreProperties>
</file>