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sldIdLst>
    <p:sldId id="256" r:id="rId2"/>
    <p:sldId id="261" r:id="rId3"/>
    <p:sldId id="257" r:id="rId4"/>
    <p:sldId id="262" r:id="rId5"/>
    <p:sldId id="263" r:id="rId6"/>
    <p:sldId id="260" r:id="rId7"/>
    <p:sldId id="266" r:id="rId8"/>
    <p:sldId id="264" r:id="rId9"/>
    <p:sldId id="271" r:id="rId10"/>
    <p:sldId id="272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492"/>
    <a:srgbClr val="FFFF66"/>
    <a:srgbClr val="F1F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1352" dt="2021-01-29T13:10:11.770"/>
    <p1510:client id="{70E7DF72-85CF-42F4-83A4-3B1A3AC0A31D}" v="103" dt="2021-01-29T12:36:31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1152" y="-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5/10/relationships/revisionInfo" Target="revisionInfo.xml"/><Relationship Id="rId21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sey Brook" userId="d71fe43837887f8d" providerId="Windows Live" clId="Web-{70E7DF72-85CF-42F4-83A4-3B1A3AC0A31D}"/>
    <pc:docChg chg="modSld">
      <pc:chgData name="Lynsey Brook" userId="d71fe43837887f8d" providerId="Windows Live" clId="Web-{70E7DF72-85CF-42F4-83A4-3B1A3AC0A31D}" dt="2021-01-29T12:36:31.181" v="90" actId="20577"/>
      <pc:docMkLst>
        <pc:docMk/>
      </pc:docMkLst>
      <pc:sldChg chg="modSp">
        <pc:chgData name="Lynsey Brook" userId="d71fe43837887f8d" providerId="Windows Live" clId="Web-{70E7DF72-85CF-42F4-83A4-3B1A3AC0A31D}" dt="2021-01-29T12:34:49.116" v="6" actId="20577"/>
        <pc:sldMkLst>
          <pc:docMk/>
          <pc:sldMk cId="2844570385" sldId="256"/>
        </pc:sldMkLst>
        <pc:spChg chg="mod">
          <ac:chgData name="Lynsey Brook" userId="d71fe43837887f8d" providerId="Windows Live" clId="Web-{70E7DF72-85CF-42F4-83A4-3B1A3AC0A31D}" dt="2021-01-29T12:34:49.116" v="6" actId="20577"/>
          <ac:spMkLst>
            <pc:docMk/>
            <pc:sldMk cId="2844570385" sldId="256"/>
            <ac:spMk id="3" creationId="{DE96F007-618C-4F57-8C9D-AB8DF62153FB}"/>
          </ac:spMkLst>
        </pc:spChg>
      </pc:sldChg>
      <pc:sldChg chg="modSp">
        <pc:chgData name="Lynsey Brook" userId="d71fe43837887f8d" providerId="Windows Live" clId="Web-{70E7DF72-85CF-42F4-83A4-3B1A3AC0A31D}" dt="2021-01-29T12:35:01.038" v="8" actId="20577"/>
        <pc:sldMkLst>
          <pc:docMk/>
          <pc:sldMk cId="2234282296" sldId="264"/>
        </pc:sldMkLst>
        <pc:spChg chg="mod">
          <ac:chgData name="Lynsey Brook" userId="d71fe43837887f8d" providerId="Windows Live" clId="Web-{70E7DF72-85CF-42F4-83A4-3B1A3AC0A31D}" dt="2021-01-29T12:35:01.038" v="8" actId="20577"/>
          <ac:spMkLst>
            <pc:docMk/>
            <pc:sldMk cId="2234282296" sldId="264"/>
            <ac:spMk id="3" creationId="{BD74D67E-67D2-4DA1-8BB3-9B3D5E8E66F2}"/>
          </ac:spMkLst>
        </pc:spChg>
      </pc:sldChg>
      <pc:sldChg chg="delSp modSp">
        <pc:chgData name="Lynsey Brook" userId="d71fe43837887f8d" providerId="Windows Live" clId="Web-{70E7DF72-85CF-42F4-83A4-3B1A3AC0A31D}" dt="2021-01-29T12:36:31.181" v="90" actId="20577"/>
        <pc:sldMkLst>
          <pc:docMk/>
          <pc:sldMk cId="996250269" sldId="267"/>
        </pc:sldMkLst>
        <pc:spChg chg="mod">
          <ac:chgData name="Lynsey Brook" userId="d71fe43837887f8d" providerId="Windows Live" clId="Web-{70E7DF72-85CF-42F4-83A4-3B1A3AC0A31D}" dt="2021-01-29T12:35:44.211" v="18" actId="20577"/>
          <ac:spMkLst>
            <pc:docMk/>
            <pc:sldMk cId="996250269" sldId="267"/>
            <ac:spMk id="3" creationId="{BD74D67E-67D2-4DA1-8BB3-9B3D5E8E66F2}"/>
          </ac:spMkLst>
        </pc:spChg>
        <pc:graphicFrameChg chg="modGraphic">
          <ac:chgData name="Lynsey Brook" userId="d71fe43837887f8d" providerId="Windows Live" clId="Web-{70E7DF72-85CF-42F4-83A4-3B1A3AC0A31D}" dt="2021-01-29T12:36:31.181" v="90" actId="20577"/>
          <ac:graphicFrameMkLst>
            <pc:docMk/>
            <pc:sldMk cId="996250269" sldId="267"/>
            <ac:graphicFrameMk id="10" creationId="{2E5DC593-15C1-4D55-A574-824D4219A413}"/>
          </ac:graphicFrameMkLst>
        </pc:graphicFrameChg>
        <pc:picChg chg="del">
          <ac:chgData name="Lynsey Brook" userId="d71fe43837887f8d" providerId="Windows Live" clId="Web-{70E7DF72-85CF-42F4-83A4-3B1A3AC0A31D}" dt="2021-01-29T12:35:21.007" v="16"/>
          <ac:picMkLst>
            <pc:docMk/>
            <pc:sldMk cId="996250269" sldId="267"/>
            <ac:picMk id="8" creationId="{F0A675C1-B259-43D6-894F-822DFEFFF2E1}"/>
          </ac:picMkLst>
        </pc:picChg>
      </pc:sldChg>
    </pc:docChg>
  </pc:docChgLst>
  <pc:docChgLst>
    <pc:chgData name="Lynsey" userId="d71fe43837887f8d" providerId="LiveId" clId="{7E7E569B-A24F-4877-8209-43A53C05D377}"/>
    <pc:docChg chg="undo custSel addSld delSld modSld sldOrd">
      <pc:chgData name="Lynsey" userId="d71fe43837887f8d" providerId="LiveId" clId="{7E7E569B-A24F-4877-8209-43A53C05D377}" dt="2021-01-29T13:11:18.162" v="1659" actId="114"/>
      <pc:docMkLst>
        <pc:docMk/>
      </pc:docMkLst>
      <pc:sldChg chg="modSp mod">
        <pc:chgData name="Lynsey" userId="d71fe43837887f8d" providerId="LiveId" clId="{7E7E569B-A24F-4877-8209-43A53C05D377}" dt="2021-01-29T12:46:21.595" v="338" actId="403"/>
        <pc:sldMkLst>
          <pc:docMk/>
          <pc:sldMk cId="2234282296" sldId="264"/>
        </pc:sldMkLst>
        <pc:graphicFrameChg chg="modGraphic">
          <ac:chgData name="Lynsey" userId="d71fe43837887f8d" providerId="LiveId" clId="{7E7E569B-A24F-4877-8209-43A53C05D377}" dt="2021-01-29T12:46:21.595" v="338" actId="403"/>
          <ac:graphicFrameMkLst>
            <pc:docMk/>
            <pc:sldMk cId="2234282296" sldId="264"/>
            <ac:graphicFrameMk id="10" creationId="{2E5DC593-15C1-4D55-A574-824D4219A413}"/>
          </ac:graphicFrameMkLst>
        </pc:graphicFrameChg>
      </pc:sldChg>
      <pc:sldChg chg="addSp delSp modSp del mod">
        <pc:chgData name="Lynsey" userId="d71fe43837887f8d" providerId="LiveId" clId="{7E7E569B-A24F-4877-8209-43A53C05D377}" dt="2021-01-29T12:46:41.927" v="339" actId="47"/>
        <pc:sldMkLst>
          <pc:docMk/>
          <pc:sldMk cId="996250269" sldId="267"/>
        </pc:sldMkLst>
        <pc:spChg chg="add del mod">
          <ac:chgData name="Lynsey" userId="d71fe43837887f8d" providerId="LiveId" clId="{7E7E569B-A24F-4877-8209-43A53C05D377}" dt="2021-01-29T12:38:52.023" v="123" actId="478"/>
          <ac:spMkLst>
            <pc:docMk/>
            <pc:sldMk cId="996250269" sldId="267"/>
            <ac:spMk id="5" creationId="{DA5E4328-746E-4416-BC72-A9BF74EDC221}"/>
          </ac:spMkLst>
        </pc:spChg>
        <pc:graphicFrameChg chg="add del mod">
          <ac:chgData name="Lynsey" userId="d71fe43837887f8d" providerId="LiveId" clId="{7E7E569B-A24F-4877-8209-43A53C05D377}" dt="2021-01-29T12:38:53.075" v="124"/>
          <ac:graphicFrameMkLst>
            <pc:docMk/>
            <pc:sldMk cId="996250269" sldId="267"/>
            <ac:graphicFrameMk id="10" creationId="{2E5DC593-15C1-4D55-A574-824D4219A413}"/>
          </ac:graphicFrameMkLst>
        </pc:graphicFrameChg>
      </pc:sldChg>
      <pc:sldChg chg="delSp add del mod">
        <pc:chgData name="Lynsey" userId="d71fe43837887f8d" providerId="LiveId" clId="{7E7E569B-A24F-4877-8209-43A53C05D377}" dt="2021-01-29T13:02:17.982" v="1108" actId="47"/>
        <pc:sldMkLst>
          <pc:docMk/>
          <pc:sldMk cId="2758023819" sldId="268"/>
        </pc:sldMkLst>
        <pc:picChg chg="del">
          <ac:chgData name="Lynsey" userId="d71fe43837887f8d" providerId="LiveId" clId="{7E7E569B-A24F-4877-8209-43A53C05D377}" dt="2021-01-29T12:49:32.282" v="878" actId="478"/>
          <ac:picMkLst>
            <pc:docMk/>
            <pc:sldMk cId="2758023819" sldId="268"/>
            <ac:picMk id="8" creationId="{F0A675C1-B259-43D6-894F-822DFEFFF2E1}"/>
          </ac:picMkLst>
        </pc:picChg>
      </pc:sldChg>
      <pc:sldChg chg="addSp delSp modSp add mod">
        <pc:chgData name="Lynsey" userId="d71fe43837887f8d" providerId="LiveId" clId="{7E7E569B-A24F-4877-8209-43A53C05D377}" dt="2021-01-29T13:01:05.152" v="1094"/>
        <pc:sldMkLst>
          <pc:docMk/>
          <pc:sldMk cId="2219619325" sldId="269"/>
        </pc:sldMkLst>
        <pc:spChg chg="mod">
          <ac:chgData name="Lynsey" userId="d71fe43837887f8d" providerId="LiveId" clId="{7E7E569B-A24F-4877-8209-43A53C05D377}" dt="2021-01-29T12:39:42.197" v="152" actId="20577"/>
          <ac:spMkLst>
            <pc:docMk/>
            <pc:sldMk cId="2219619325" sldId="269"/>
            <ac:spMk id="3" creationId="{BD74D67E-67D2-4DA1-8BB3-9B3D5E8E66F2}"/>
          </ac:spMkLst>
        </pc:spChg>
        <pc:spChg chg="add del mod">
          <ac:chgData name="Lynsey" userId="d71fe43837887f8d" providerId="LiveId" clId="{7E7E569B-A24F-4877-8209-43A53C05D377}" dt="2021-01-29T12:54:14.444" v="967" actId="478"/>
          <ac:spMkLst>
            <pc:docMk/>
            <pc:sldMk cId="2219619325" sldId="269"/>
            <ac:spMk id="5" creationId="{20203357-114C-4DCD-82BB-545BD80C73DF}"/>
          </ac:spMkLst>
        </pc:spChg>
        <pc:graphicFrameChg chg="add del mod modGraphic">
          <ac:chgData name="Lynsey" userId="d71fe43837887f8d" providerId="LiveId" clId="{7E7E569B-A24F-4877-8209-43A53C05D377}" dt="2021-01-29T13:01:05.152" v="1094"/>
          <ac:graphicFrameMkLst>
            <pc:docMk/>
            <pc:sldMk cId="2219619325" sldId="269"/>
            <ac:graphicFrameMk id="10" creationId="{2E5DC593-15C1-4D55-A574-824D4219A413}"/>
          </ac:graphicFrameMkLst>
        </pc:graphicFrameChg>
        <pc:picChg chg="del">
          <ac:chgData name="Lynsey" userId="d71fe43837887f8d" providerId="LiveId" clId="{7E7E569B-A24F-4877-8209-43A53C05D377}" dt="2021-01-29T12:49:34.872" v="879" actId="478"/>
          <ac:picMkLst>
            <pc:docMk/>
            <pc:sldMk cId="2219619325" sldId="269"/>
            <ac:picMk id="8" creationId="{F0A675C1-B259-43D6-894F-822DFEFFF2E1}"/>
          </ac:picMkLst>
        </pc:picChg>
      </pc:sldChg>
      <pc:sldChg chg="addSp delSp modSp add mod">
        <pc:chgData name="Lynsey" userId="d71fe43837887f8d" providerId="LiveId" clId="{7E7E569B-A24F-4877-8209-43A53C05D377}" dt="2021-01-29T13:06:46.675" v="1497" actId="20577"/>
        <pc:sldMkLst>
          <pc:docMk/>
          <pc:sldMk cId="2126768537" sldId="270"/>
        </pc:sldMkLst>
        <pc:spChg chg="mod">
          <ac:chgData name="Lynsey" userId="d71fe43837887f8d" providerId="LiveId" clId="{7E7E569B-A24F-4877-8209-43A53C05D377}" dt="2021-01-29T13:03:32.225" v="1127" actId="20577"/>
          <ac:spMkLst>
            <pc:docMk/>
            <pc:sldMk cId="2126768537" sldId="270"/>
            <ac:spMk id="3" creationId="{BD74D67E-67D2-4DA1-8BB3-9B3D5E8E66F2}"/>
          </ac:spMkLst>
        </pc:spChg>
        <pc:graphicFrameChg chg="mod modGraphic">
          <ac:chgData name="Lynsey" userId="d71fe43837887f8d" providerId="LiveId" clId="{7E7E569B-A24F-4877-8209-43A53C05D377}" dt="2021-01-29T13:06:46.675" v="1497" actId="20577"/>
          <ac:graphicFrameMkLst>
            <pc:docMk/>
            <pc:sldMk cId="2126768537" sldId="270"/>
            <ac:graphicFrameMk id="10" creationId="{2E5DC593-15C1-4D55-A574-824D4219A413}"/>
          </ac:graphicFrameMkLst>
        </pc:graphicFrameChg>
        <pc:picChg chg="add mod">
          <ac:chgData name="Lynsey" userId="d71fe43837887f8d" providerId="LiveId" clId="{7E7E569B-A24F-4877-8209-43A53C05D377}" dt="2021-01-29T13:03:26.410" v="1115" actId="14100"/>
          <ac:picMkLst>
            <pc:docMk/>
            <pc:sldMk cId="2126768537" sldId="270"/>
            <ac:picMk id="5" creationId="{8F43EE59-F995-4192-8862-4BC64C9F8E32}"/>
          </ac:picMkLst>
        </pc:picChg>
        <pc:picChg chg="del">
          <ac:chgData name="Lynsey" userId="d71fe43837887f8d" providerId="LiveId" clId="{7E7E569B-A24F-4877-8209-43A53C05D377}" dt="2021-01-29T13:02:54.072" v="1109" actId="478"/>
          <ac:picMkLst>
            <pc:docMk/>
            <pc:sldMk cId="2126768537" sldId="270"/>
            <ac:picMk id="8" creationId="{F0A675C1-B259-43D6-894F-822DFEFFF2E1}"/>
          </ac:picMkLst>
        </pc:picChg>
      </pc:sldChg>
      <pc:sldChg chg="addSp delSp modSp add mod ord">
        <pc:chgData name="Lynsey" userId="d71fe43837887f8d" providerId="LiveId" clId="{7E7E569B-A24F-4877-8209-43A53C05D377}" dt="2021-01-29T13:09:25.491" v="1503" actId="20578"/>
        <pc:sldMkLst>
          <pc:docMk/>
          <pc:sldMk cId="720890372" sldId="271"/>
        </pc:sldMkLst>
        <pc:spChg chg="mod">
          <ac:chgData name="Lynsey" userId="d71fe43837887f8d" providerId="LiveId" clId="{7E7E569B-A24F-4877-8209-43A53C05D377}" dt="2021-01-29T12:47:04.223" v="374" actId="20577"/>
          <ac:spMkLst>
            <pc:docMk/>
            <pc:sldMk cId="720890372" sldId="271"/>
            <ac:spMk id="3" creationId="{BD74D67E-67D2-4DA1-8BB3-9B3D5E8E66F2}"/>
          </ac:spMkLst>
        </pc:spChg>
        <pc:graphicFrameChg chg="mod modGraphic">
          <ac:chgData name="Lynsey" userId="d71fe43837887f8d" providerId="LiveId" clId="{7E7E569B-A24F-4877-8209-43A53C05D377}" dt="2021-01-29T13:02:00.413" v="1107" actId="403"/>
          <ac:graphicFrameMkLst>
            <pc:docMk/>
            <pc:sldMk cId="720890372" sldId="271"/>
            <ac:graphicFrameMk id="10" creationId="{2E5DC593-15C1-4D55-A574-824D4219A413}"/>
          </ac:graphicFrameMkLst>
        </pc:graphicFrameChg>
        <pc:picChg chg="add mod">
          <ac:chgData name="Lynsey" userId="d71fe43837887f8d" providerId="LiveId" clId="{7E7E569B-A24F-4877-8209-43A53C05D377}" dt="2021-01-29T13:01:52.480" v="1106" actId="14100"/>
          <ac:picMkLst>
            <pc:docMk/>
            <pc:sldMk cId="720890372" sldId="271"/>
            <ac:picMk id="5" creationId="{47B1A67C-8EA8-4833-B5D6-5D569F8F8F08}"/>
          </ac:picMkLst>
        </pc:picChg>
        <pc:picChg chg="del">
          <ac:chgData name="Lynsey" userId="d71fe43837887f8d" providerId="LiveId" clId="{7E7E569B-A24F-4877-8209-43A53C05D377}" dt="2021-01-29T13:01:18.070" v="1095" actId="478"/>
          <ac:picMkLst>
            <pc:docMk/>
            <pc:sldMk cId="720890372" sldId="271"/>
            <ac:picMk id="8" creationId="{F0A675C1-B259-43D6-894F-822DFEFFF2E1}"/>
          </ac:picMkLst>
        </pc:picChg>
      </pc:sldChg>
      <pc:sldChg chg="addSp delSp modSp add mod modAnim">
        <pc:chgData name="Lynsey" userId="d71fe43837887f8d" providerId="LiveId" clId="{7E7E569B-A24F-4877-8209-43A53C05D377}" dt="2021-01-29T12:53:57.934" v="965" actId="1076"/>
        <pc:sldMkLst>
          <pc:docMk/>
          <pc:sldMk cId="3405844973" sldId="272"/>
        </pc:sldMkLst>
        <pc:spChg chg="mod">
          <ac:chgData name="Lynsey" userId="d71fe43837887f8d" providerId="LiveId" clId="{7E7E569B-A24F-4877-8209-43A53C05D377}" dt="2021-01-29T12:52:11.145" v="921" actId="20577"/>
          <ac:spMkLst>
            <pc:docMk/>
            <pc:sldMk cId="3405844973" sldId="272"/>
            <ac:spMk id="3" creationId="{BD74D67E-67D2-4DA1-8BB3-9B3D5E8E66F2}"/>
          </ac:spMkLst>
        </pc:spChg>
        <pc:spChg chg="add del mod">
          <ac:chgData name="Lynsey" userId="d71fe43837887f8d" providerId="LiveId" clId="{7E7E569B-A24F-4877-8209-43A53C05D377}" dt="2021-01-29T12:51:15.434" v="884" actId="12084"/>
          <ac:spMkLst>
            <pc:docMk/>
            <pc:sldMk cId="3405844973" sldId="272"/>
            <ac:spMk id="5" creationId="{F9BE2353-ACA7-401D-BE5D-9BB6C2077657}"/>
          </ac:spMkLst>
        </pc:spChg>
        <pc:graphicFrameChg chg="add mod modGraphic">
          <ac:chgData name="Lynsey" userId="d71fe43837887f8d" providerId="LiveId" clId="{7E7E569B-A24F-4877-8209-43A53C05D377}" dt="2021-01-29T12:53:24.444" v="961" actId="403"/>
          <ac:graphicFrameMkLst>
            <pc:docMk/>
            <pc:sldMk cId="3405844973" sldId="272"/>
            <ac:graphicFrameMk id="6" creationId="{2F2DF442-CBB8-4897-B95C-618B2DA19E51}"/>
          </ac:graphicFrameMkLst>
        </pc:graphicFrameChg>
        <pc:graphicFrameChg chg="del mod">
          <ac:chgData name="Lynsey" userId="d71fe43837887f8d" providerId="LiveId" clId="{7E7E569B-A24F-4877-8209-43A53C05D377}" dt="2021-01-29T12:51:01.967" v="883" actId="478"/>
          <ac:graphicFrameMkLst>
            <pc:docMk/>
            <pc:sldMk cId="3405844973" sldId="272"/>
            <ac:graphicFrameMk id="10" creationId="{2E5DC593-15C1-4D55-A574-824D4219A413}"/>
          </ac:graphicFrameMkLst>
        </pc:graphicFrameChg>
        <pc:picChg chg="add mod">
          <ac:chgData name="Lynsey" userId="d71fe43837887f8d" providerId="LiveId" clId="{7E7E569B-A24F-4877-8209-43A53C05D377}" dt="2021-01-29T12:53:40.557" v="963" actId="1076"/>
          <ac:picMkLst>
            <pc:docMk/>
            <pc:sldMk cId="3405844973" sldId="272"/>
            <ac:picMk id="7" creationId="{FC06EDD8-15E5-49D4-A45A-9F37CC598012}"/>
          </ac:picMkLst>
        </pc:picChg>
        <pc:picChg chg="del mod">
          <ac:chgData name="Lynsey" userId="d71fe43837887f8d" providerId="LiveId" clId="{7E7E569B-A24F-4877-8209-43A53C05D377}" dt="2021-01-29T12:52:15.591" v="923" actId="478"/>
          <ac:picMkLst>
            <pc:docMk/>
            <pc:sldMk cId="3405844973" sldId="272"/>
            <ac:picMk id="8" creationId="{F0A675C1-B259-43D6-894F-822DFEFFF2E1}"/>
          </ac:picMkLst>
        </pc:picChg>
        <pc:picChg chg="add mod">
          <ac:chgData name="Lynsey" userId="d71fe43837887f8d" providerId="LiveId" clId="{7E7E569B-A24F-4877-8209-43A53C05D377}" dt="2021-01-29T12:53:57.934" v="965" actId="1076"/>
          <ac:picMkLst>
            <pc:docMk/>
            <pc:sldMk cId="3405844973" sldId="272"/>
            <ac:picMk id="9" creationId="{61D514F3-8438-453C-BA04-98D734D93724}"/>
          </ac:picMkLst>
        </pc:picChg>
      </pc:sldChg>
      <pc:sldChg chg="addSp delSp modSp add mod setBg delDesignElem">
        <pc:chgData name="Lynsey" userId="d71fe43837887f8d" providerId="LiveId" clId="{7E7E569B-A24F-4877-8209-43A53C05D377}" dt="2021-01-29T13:11:18.162" v="1659" actId="114"/>
        <pc:sldMkLst>
          <pc:docMk/>
          <pc:sldMk cId="2698302950" sldId="273"/>
        </pc:sldMkLst>
        <pc:spChg chg="mod">
          <ac:chgData name="Lynsey" userId="d71fe43837887f8d" providerId="LiveId" clId="{7E7E569B-A24F-4877-8209-43A53C05D377}" dt="2021-01-29T13:11:18.162" v="1659" actId="114"/>
          <ac:spMkLst>
            <pc:docMk/>
            <pc:sldMk cId="2698302950" sldId="273"/>
            <ac:spMk id="2" creationId="{FC90FFAD-7422-4936-B43A-98F731374493}"/>
          </ac:spMkLst>
        </pc:spChg>
        <pc:spChg chg="del">
          <ac:chgData name="Lynsey" userId="d71fe43837887f8d" providerId="LiveId" clId="{7E7E569B-A24F-4877-8209-43A53C05D377}" dt="2021-01-29T13:07:06.229" v="1500" actId="478"/>
          <ac:spMkLst>
            <pc:docMk/>
            <pc:sldMk cId="2698302950" sldId="273"/>
            <ac:spMk id="6" creationId="{264213AD-2189-4C71-B844-584FA60CD3BA}"/>
          </ac:spMkLst>
        </pc:spChg>
        <pc:spChg chg="del">
          <ac:chgData name="Lynsey" userId="d71fe43837887f8d" providerId="LiveId" clId="{7E7E569B-A24F-4877-8209-43A53C05D377}" dt="2021-01-29T13:07:01.721" v="1499"/>
          <ac:spMkLst>
            <pc:docMk/>
            <pc:sldMk cId="2698302950" sldId="273"/>
            <ac:spMk id="44" creationId="{E90C9789-8898-4FEC-BED9-27A7D6375D29}"/>
          </ac:spMkLst>
        </pc:spChg>
        <pc:grpChg chg="del">
          <ac:chgData name="Lynsey" userId="d71fe43837887f8d" providerId="LiveId" clId="{7E7E569B-A24F-4877-8209-43A53C05D377}" dt="2021-01-29T13:07:01.721" v="1499"/>
          <ac:grpSpMkLst>
            <pc:docMk/>
            <pc:sldMk cId="2698302950" sldId="273"/>
            <ac:grpSpMk id="46" creationId="{89153D07-52E5-4D47-B7D3-59D3AEBCE76F}"/>
          </ac:grpSpMkLst>
        </pc:grpChg>
        <pc:grpChg chg="del">
          <ac:chgData name="Lynsey" userId="d71fe43837887f8d" providerId="LiveId" clId="{7E7E569B-A24F-4877-8209-43A53C05D377}" dt="2021-01-29T13:07:01.721" v="1499"/>
          <ac:grpSpMkLst>
            <pc:docMk/>
            <pc:sldMk cId="2698302950" sldId="273"/>
            <ac:grpSpMk id="67" creationId="{311F8D4F-0F0F-4E68-80C6-05F8FC8B1FBE}"/>
          </ac:grpSpMkLst>
        </pc:grpChg>
        <pc:picChg chg="del">
          <ac:chgData name="Lynsey" userId="d71fe43837887f8d" providerId="LiveId" clId="{7E7E569B-A24F-4877-8209-43A53C05D377}" dt="2021-01-29T13:07:06.229" v="1500" actId="478"/>
          <ac:picMkLst>
            <pc:docMk/>
            <pc:sldMk cId="2698302950" sldId="273"/>
            <ac:picMk id="5" creationId="{0C8C7545-88CD-4F2A-AEB4-E3FAC13F5844}"/>
          </ac:picMkLst>
        </pc:picChg>
        <pc:picChg chg="add mod">
          <ac:chgData name="Lynsey" userId="d71fe43837887f8d" providerId="LiveId" clId="{7E7E569B-A24F-4877-8209-43A53C05D377}" dt="2021-01-29T13:10:11.770" v="1510" actId="1076"/>
          <ac:picMkLst>
            <pc:docMk/>
            <pc:sldMk cId="2698302950" sldId="273"/>
            <ac:picMk id="30" creationId="{B34543A3-F0DC-4D9D-AD25-2D0946E5B0C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svg"/><Relationship Id="rId5" Type="http://schemas.openxmlformats.org/officeDocument/2006/relationships/image" Target="../media/image10.png"/><Relationship Id="rId6" Type="http://schemas.openxmlformats.org/officeDocument/2006/relationships/image" Target="../media/image13.svg"/><Relationship Id="rId1" Type="http://schemas.openxmlformats.org/officeDocument/2006/relationships/image" Target="../media/image8.png"/><Relationship Id="rId2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svg"/><Relationship Id="rId5" Type="http://schemas.openxmlformats.org/officeDocument/2006/relationships/image" Target="../media/image10.png"/><Relationship Id="rId6" Type="http://schemas.openxmlformats.org/officeDocument/2006/relationships/image" Target="../media/image13.svg"/><Relationship Id="rId1" Type="http://schemas.openxmlformats.org/officeDocument/2006/relationships/image" Target="../media/image8.png"/><Relationship Id="rId2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freehighresolutiongraphicsandclipart.blogspot.com/2012/06/music-png-note-in-circle-here-are-some.html" TargetMode="External"/><Relationship Id="rId1" Type="http://schemas.openxmlformats.org/officeDocument/2006/relationships/image" Target="../media/image15.png"/><Relationship Id="rId2" Type="http://schemas.openxmlformats.org/officeDocument/2006/relationships/hyperlink" Target="https://pixabay.com/en/guitar-red-black-instrument-heavy-29770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svg"/><Relationship Id="rId5" Type="http://schemas.openxmlformats.org/officeDocument/2006/relationships/image" Target="../media/image10.png"/><Relationship Id="rId6" Type="http://schemas.openxmlformats.org/officeDocument/2006/relationships/image" Target="../media/image13.svg"/><Relationship Id="rId1" Type="http://schemas.openxmlformats.org/officeDocument/2006/relationships/image" Target="../media/image8.png"/><Relationship Id="rId2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svg"/><Relationship Id="rId5" Type="http://schemas.openxmlformats.org/officeDocument/2006/relationships/image" Target="../media/image10.png"/><Relationship Id="rId6" Type="http://schemas.openxmlformats.org/officeDocument/2006/relationships/image" Target="../media/image13.svg"/><Relationship Id="rId1" Type="http://schemas.openxmlformats.org/officeDocument/2006/relationships/image" Target="../media/image8.png"/><Relationship Id="rId2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freehighresolutiongraphicsandclipart.blogspot.com/2012/06/music-png-note-in-circle-here-are-some.html" TargetMode="External"/><Relationship Id="rId1" Type="http://schemas.openxmlformats.org/officeDocument/2006/relationships/image" Target="../media/image15.png"/><Relationship Id="rId2" Type="http://schemas.openxmlformats.org/officeDocument/2006/relationships/hyperlink" Target="https://pixabay.com/en/guitar-red-black-instrument-heavy-29770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D7D5AE-3C54-4D11-9DFB-F4EF7E2A58F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23B11C-561B-47D7-A8B1-FE0B3EFA459E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600" dirty="0"/>
            <a:t>Make a list of things that could be your theme – this might be the way you feel about something or someone,  something that’s happened to you or someone around you, hopes and dreams for when life returns to normal – anything at all that you want to express!</a:t>
          </a:r>
          <a:endParaRPr lang="en-US" sz="1600" dirty="0"/>
        </a:p>
      </dgm:t>
    </dgm:pt>
    <dgm:pt modelId="{52668CA7-32A1-447C-B7AA-7C616FDFEB32}" type="parTrans" cxnId="{FD2F1F96-EE4D-4400-8CAB-C15FC796FB1B}">
      <dgm:prSet/>
      <dgm:spPr/>
      <dgm:t>
        <a:bodyPr/>
        <a:lstStyle/>
        <a:p>
          <a:endParaRPr lang="en-US"/>
        </a:p>
      </dgm:t>
    </dgm:pt>
    <dgm:pt modelId="{7B5A25B4-9414-4FB3-BB89-A2E0F4143721}" type="sibTrans" cxnId="{FD2F1F96-EE4D-4400-8CAB-C15FC796FB1B}">
      <dgm:prSet/>
      <dgm:spPr/>
      <dgm:t>
        <a:bodyPr/>
        <a:lstStyle/>
        <a:p>
          <a:endParaRPr lang="en-US"/>
        </a:p>
      </dgm:t>
    </dgm:pt>
    <dgm:pt modelId="{C5FDDC06-2076-4182-8893-772809E0B63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800" dirty="0"/>
            <a:t>Then think of as many words/phrases as you can that fit into that theme (write these down to help you!)</a:t>
          </a:r>
          <a:endParaRPr lang="en-US" sz="1800" dirty="0"/>
        </a:p>
      </dgm:t>
    </dgm:pt>
    <dgm:pt modelId="{D2BFEBA1-7771-4A57-BBE4-4272F699B8B4}" type="parTrans" cxnId="{2BD4228F-7EA8-45A8-863C-54B6DD3D71E6}">
      <dgm:prSet/>
      <dgm:spPr/>
      <dgm:t>
        <a:bodyPr/>
        <a:lstStyle/>
        <a:p>
          <a:endParaRPr lang="en-US"/>
        </a:p>
      </dgm:t>
    </dgm:pt>
    <dgm:pt modelId="{B8AAB4A9-C42C-4091-8C23-EC8C70EC315D}" type="sibTrans" cxnId="{2BD4228F-7EA8-45A8-863C-54B6DD3D71E6}">
      <dgm:prSet/>
      <dgm:spPr/>
      <dgm:t>
        <a:bodyPr/>
        <a:lstStyle/>
        <a:p>
          <a:endParaRPr lang="en-US"/>
        </a:p>
      </dgm:t>
    </dgm:pt>
    <dgm:pt modelId="{B3D5AC3E-A81E-47EC-8AD2-A67346D66060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800" dirty="0"/>
            <a:t>Try out different combinations of rhythms and sentences until you’ve created a verse and a chorus</a:t>
          </a:r>
          <a:endParaRPr lang="en-US" sz="1800" dirty="0"/>
        </a:p>
      </dgm:t>
    </dgm:pt>
    <dgm:pt modelId="{3D4EE14B-9059-40F1-9925-AEC684912A26}" type="parTrans" cxnId="{790529FE-1084-42CB-A1B8-1D2ED3EA925B}">
      <dgm:prSet/>
      <dgm:spPr/>
      <dgm:t>
        <a:bodyPr/>
        <a:lstStyle/>
        <a:p>
          <a:endParaRPr lang="en-US"/>
        </a:p>
      </dgm:t>
    </dgm:pt>
    <dgm:pt modelId="{49435B38-75A0-4947-B78D-B15351E5ED08}" type="sibTrans" cxnId="{790529FE-1084-42CB-A1B8-1D2ED3EA925B}">
      <dgm:prSet/>
      <dgm:spPr/>
      <dgm:t>
        <a:bodyPr/>
        <a:lstStyle/>
        <a:p>
          <a:endParaRPr lang="en-US"/>
        </a:p>
      </dgm:t>
    </dgm:pt>
    <dgm:pt modelId="{331AB23D-9448-4164-A585-F3A6375D387F}" type="pres">
      <dgm:prSet presAssocID="{0ED7D5AE-3C54-4D11-9DFB-F4EF7E2A58F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99E0FF-69BC-47A4-8CB3-CFCD1679828C}" type="pres">
      <dgm:prSet presAssocID="{EC23B11C-561B-47D7-A8B1-FE0B3EFA459E}" presName="compNode" presStyleCnt="0"/>
      <dgm:spPr/>
    </dgm:pt>
    <dgm:pt modelId="{EC42D124-D54F-4924-B155-372DCAAB189C}" type="pres">
      <dgm:prSet presAssocID="{EC23B11C-561B-47D7-A8B1-FE0B3EFA459E}" presName="bgRect" presStyleLbl="bgShp" presStyleIdx="0" presStyleCnt="3"/>
      <dgm:spPr>
        <a:solidFill>
          <a:schemeClr val="accent3">
            <a:lumMod val="60000"/>
            <a:lumOff val="40000"/>
          </a:schemeClr>
        </a:solidFill>
      </dgm:spPr>
    </dgm:pt>
    <dgm:pt modelId="{E266D3A9-FA44-46EF-8990-1C7E84F4013E}" type="pres">
      <dgm:prSet presAssocID="{EC23B11C-561B-47D7-A8B1-FE0B3EFA459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C0E8F1D7-484F-42AB-9244-076B2C6BD0BF}" type="pres">
      <dgm:prSet presAssocID="{EC23B11C-561B-47D7-A8B1-FE0B3EFA459E}" presName="spaceRect" presStyleCnt="0"/>
      <dgm:spPr/>
    </dgm:pt>
    <dgm:pt modelId="{E583B12C-44B4-46DD-8872-0999D56FC334}" type="pres">
      <dgm:prSet presAssocID="{EC23B11C-561B-47D7-A8B1-FE0B3EFA459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AC1A115-7FD4-4F9D-B840-69144E080AC8}" type="pres">
      <dgm:prSet presAssocID="{7B5A25B4-9414-4FB3-BB89-A2E0F4143721}" presName="sibTrans" presStyleCnt="0"/>
      <dgm:spPr/>
    </dgm:pt>
    <dgm:pt modelId="{FC229AF6-F530-4DF8-B6D1-A74CD1D2A18E}" type="pres">
      <dgm:prSet presAssocID="{C5FDDC06-2076-4182-8893-772809E0B635}" presName="compNode" presStyleCnt="0"/>
      <dgm:spPr/>
    </dgm:pt>
    <dgm:pt modelId="{00A8DFA7-D16A-4A42-8444-3A572D884C0D}" type="pres">
      <dgm:prSet presAssocID="{C5FDDC06-2076-4182-8893-772809E0B635}" presName="bgRect" presStyleLbl="bgShp" presStyleIdx="1" presStyleCnt="3"/>
      <dgm:spPr>
        <a:solidFill>
          <a:srgbClr val="FFFF00"/>
        </a:solidFill>
      </dgm:spPr>
    </dgm:pt>
    <dgm:pt modelId="{F2A5ACEF-D469-4895-82B0-CD2398712ACB}" type="pres">
      <dgm:prSet presAssocID="{C5FDDC06-2076-4182-8893-772809E0B6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48BE71D-1DBE-4FD9-B057-8876ED36826E}" type="pres">
      <dgm:prSet presAssocID="{C5FDDC06-2076-4182-8893-772809E0B635}" presName="spaceRect" presStyleCnt="0"/>
      <dgm:spPr/>
    </dgm:pt>
    <dgm:pt modelId="{4BEBEDBA-33FB-4F76-B7DD-F0F39A039A66}" type="pres">
      <dgm:prSet presAssocID="{C5FDDC06-2076-4182-8893-772809E0B635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5E836DE-6CE1-4114-B745-E090EC821E61}" type="pres">
      <dgm:prSet presAssocID="{B8AAB4A9-C42C-4091-8C23-EC8C70EC315D}" presName="sibTrans" presStyleCnt="0"/>
      <dgm:spPr/>
    </dgm:pt>
    <dgm:pt modelId="{B3BA08CD-C87D-4E69-885A-3E647AAE4872}" type="pres">
      <dgm:prSet presAssocID="{B3D5AC3E-A81E-47EC-8AD2-A67346D66060}" presName="compNode" presStyleCnt="0"/>
      <dgm:spPr/>
    </dgm:pt>
    <dgm:pt modelId="{DA1C3207-6E28-4854-9562-315366F7514C}" type="pres">
      <dgm:prSet presAssocID="{B3D5AC3E-A81E-47EC-8AD2-A67346D66060}" presName="bgRect" presStyleLbl="bgShp" presStyleIdx="2" presStyleCnt="3"/>
      <dgm:spPr>
        <a:solidFill>
          <a:schemeClr val="accent6">
            <a:lumMod val="60000"/>
            <a:lumOff val="40000"/>
          </a:schemeClr>
        </a:solidFill>
      </dgm:spPr>
    </dgm:pt>
    <dgm:pt modelId="{0CF3D7F1-A9B2-45C7-B859-C6F2BE3E0C6C}" type="pres">
      <dgm:prSet presAssocID="{B3D5AC3E-A81E-47EC-8AD2-A67346D660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ble clef"/>
        </a:ext>
      </dgm:extLst>
    </dgm:pt>
    <dgm:pt modelId="{454385CB-BB76-4007-8D12-003DCFDA89D1}" type="pres">
      <dgm:prSet presAssocID="{B3D5AC3E-A81E-47EC-8AD2-A67346D66060}" presName="spaceRect" presStyleCnt="0"/>
      <dgm:spPr/>
    </dgm:pt>
    <dgm:pt modelId="{3342657D-E41B-4A0B-B173-D52B1E39BB14}" type="pres">
      <dgm:prSet presAssocID="{B3D5AC3E-A81E-47EC-8AD2-A67346D6606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A4CCD11-8AF2-4D00-9426-392FFADC172A}" type="presOf" srcId="{0ED7D5AE-3C54-4D11-9DFB-F4EF7E2A58F1}" destId="{331AB23D-9448-4164-A585-F3A6375D387F}" srcOrd="0" destOrd="0" presId="urn:microsoft.com/office/officeart/2018/2/layout/IconVerticalSolidList"/>
    <dgm:cxn modelId="{FD2F1F96-EE4D-4400-8CAB-C15FC796FB1B}" srcId="{0ED7D5AE-3C54-4D11-9DFB-F4EF7E2A58F1}" destId="{EC23B11C-561B-47D7-A8B1-FE0B3EFA459E}" srcOrd="0" destOrd="0" parTransId="{52668CA7-32A1-447C-B7AA-7C616FDFEB32}" sibTransId="{7B5A25B4-9414-4FB3-BB89-A2E0F4143721}"/>
    <dgm:cxn modelId="{2BD4228F-7EA8-45A8-863C-54B6DD3D71E6}" srcId="{0ED7D5AE-3C54-4D11-9DFB-F4EF7E2A58F1}" destId="{C5FDDC06-2076-4182-8893-772809E0B635}" srcOrd="1" destOrd="0" parTransId="{D2BFEBA1-7771-4A57-BBE4-4272F699B8B4}" sibTransId="{B8AAB4A9-C42C-4091-8C23-EC8C70EC315D}"/>
    <dgm:cxn modelId="{C7EC8A81-4070-4B22-A0D5-F997305ED37D}" type="presOf" srcId="{B3D5AC3E-A81E-47EC-8AD2-A67346D66060}" destId="{3342657D-E41B-4A0B-B173-D52B1E39BB14}" srcOrd="0" destOrd="0" presId="urn:microsoft.com/office/officeart/2018/2/layout/IconVerticalSolidList"/>
    <dgm:cxn modelId="{598E221A-005E-4F8B-8E7B-4D518124DF9D}" type="presOf" srcId="{C5FDDC06-2076-4182-8893-772809E0B635}" destId="{4BEBEDBA-33FB-4F76-B7DD-F0F39A039A66}" srcOrd="0" destOrd="0" presId="urn:microsoft.com/office/officeart/2018/2/layout/IconVerticalSolidList"/>
    <dgm:cxn modelId="{0FD7CF5F-D693-4CFB-AA99-EF7E2A66B986}" type="presOf" srcId="{EC23B11C-561B-47D7-A8B1-FE0B3EFA459E}" destId="{E583B12C-44B4-46DD-8872-0999D56FC334}" srcOrd="0" destOrd="0" presId="urn:microsoft.com/office/officeart/2018/2/layout/IconVerticalSolidList"/>
    <dgm:cxn modelId="{790529FE-1084-42CB-A1B8-1D2ED3EA925B}" srcId="{0ED7D5AE-3C54-4D11-9DFB-F4EF7E2A58F1}" destId="{B3D5AC3E-A81E-47EC-8AD2-A67346D66060}" srcOrd="2" destOrd="0" parTransId="{3D4EE14B-9059-40F1-9925-AEC684912A26}" sibTransId="{49435B38-75A0-4947-B78D-B15351E5ED08}"/>
    <dgm:cxn modelId="{64624C35-633C-4BF3-B363-1E8E02A34667}" type="presParOf" srcId="{331AB23D-9448-4164-A585-F3A6375D387F}" destId="{7F99E0FF-69BC-47A4-8CB3-CFCD1679828C}" srcOrd="0" destOrd="0" presId="urn:microsoft.com/office/officeart/2018/2/layout/IconVerticalSolidList"/>
    <dgm:cxn modelId="{B6645055-723C-4968-8445-33822BA9D8FA}" type="presParOf" srcId="{7F99E0FF-69BC-47A4-8CB3-CFCD1679828C}" destId="{EC42D124-D54F-4924-B155-372DCAAB189C}" srcOrd="0" destOrd="0" presId="urn:microsoft.com/office/officeart/2018/2/layout/IconVerticalSolidList"/>
    <dgm:cxn modelId="{7A6AC112-5002-44DF-A476-C06FD75B70BA}" type="presParOf" srcId="{7F99E0FF-69BC-47A4-8CB3-CFCD1679828C}" destId="{E266D3A9-FA44-46EF-8990-1C7E84F4013E}" srcOrd="1" destOrd="0" presId="urn:microsoft.com/office/officeart/2018/2/layout/IconVerticalSolidList"/>
    <dgm:cxn modelId="{89AC262C-D0F4-4962-B296-2C6B429ED11D}" type="presParOf" srcId="{7F99E0FF-69BC-47A4-8CB3-CFCD1679828C}" destId="{C0E8F1D7-484F-42AB-9244-076B2C6BD0BF}" srcOrd="2" destOrd="0" presId="urn:microsoft.com/office/officeart/2018/2/layout/IconVerticalSolidList"/>
    <dgm:cxn modelId="{15EA2AAF-2534-42EE-B0C2-B2B6F9A4B0A2}" type="presParOf" srcId="{7F99E0FF-69BC-47A4-8CB3-CFCD1679828C}" destId="{E583B12C-44B4-46DD-8872-0999D56FC334}" srcOrd="3" destOrd="0" presId="urn:microsoft.com/office/officeart/2018/2/layout/IconVerticalSolidList"/>
    <dgm:cxn modelId="{9DCD6189-8CDD-4442-BC4C-4513CF15ABB5}" type="presParOf" srcId="{331AB23D-9448-4164-A585-F3A6375D387F}" destId="{5AC1A115-7FD4-4F9D-B840-69144E080AC8}" srcOrd="1" destOrd="0" presId="urn:microsoft.com/office/officeart/2018/2/layout/IconVerticalSolidList"/>
    <dgm:cxn modelId="{D11E4955-8C84-4DB9-BE26-EBD8CB3804E0}" type="presParOf" srcId="{331AB23D-9448-4164-A585-F3A6375D387F}" destId="{FC229AF6-F530-4DF8-B6D1-A74CD1D2A18E}" srcOrd="2" destOrd="0" presId="urn:microsoft.com/office/officeart/2018/2/layout/IconVerticalSolidList"/>
    <dgm:cxn modelId="{977F7912-F6C0-4921-AD09-7D965926E1E4}" type="presParOf" srcId="{FC229AF6-F530-4DF8-B6D1-A74CD1D2A18E}" destId="{00A8DFA7-D16A-4A42-8444-3A572D884C0D}" srcOrd="0" destOrd="0" presId="urn:microsoft.com/office/officeart/2018/2/layout/IconVerticalSolidList"/>
    <dgm:cxn modelId="{CF0A169F-154A-4318-8145-CCA71F1AC598}" type="presParOf" srcId="{FC229AF6-F530-4DF8-B6D1-A74CD1D2A18E}" destId="{F2A5ACEF-D469-4895-82B0-CD2398712ACB}" srcOrd="1" destOrd="0" presId="urn:microsoft.com/office/officeart/2018/2/layout/IconVerticalSolidList"/>
    <dgm:cxn modelId="{3246D5B9-4044-470F-8B5C-2114DC140564}" type="presParOf" srcId="{FC229AF6-F530-4DF8-B6D1-A74CD1D2A18E}" destId="{048BE71D-1DBE-4FD9-B057-8876ED36826E}" srcOrd="2" destOrd="0" presId="urn:microsoft.com/office/officeart/2018/2/layout/IconVerticalSolidList"/>
    <dgm:cxn modelId="{2EAC772E-0D3A-4786-A957-46D5DC86DBB2}" type="presParOf" srcId="{FC229AF6-F530-4DF8-B6D1-A74CD1D2A18E}" destId="{4BEBEDBA-33FB-4F76-B7DD-F0F39A039A66}" srcOrd="3" destOrd="0" presId="urn:microsoft.com/office/officeart/2018/2/layout/IconVerticalSolidList"/>
    <dgm:cxn modelId="{3F9874DC-96B8-4851-BC63-58F04FFD6665}" type="presParOf" srcId="{331AB23D-9448-4164-A585-F3A6375D387F}" destId="{A5E836DE-6CE1-4114-B745-E090EC821E61}" srcOrd="3" destOrd="0" presId="urn:microsoft.com/office/officeart/2018/2/layout/IconVerticalSolidList"/>
    <dgm:cxn modelId="{06082342-EF9C-48BB-9C54-38D85F518368}" type="presParOf" srcId="{331AB23D-9448-4164-A585-F3A6375D387F}" destId="{B3BA08CD-C87D-4E69-885A-3E647AAE4872}" srcOrd="4" destOrd="0" presId="urn:microsoft.com/office/officeart/2018/2/layout/IconVerticalSolidList"/>
    <dgm:cxn modelId="{109E7E89-5C03-4B6A-8CD3-EB315749102D}" type="presParOf" srcId="{B3BA08CD-C87D-4E69-885A-3E647AAE4872}" destId="{DA1C3207-6E28-4854-9562-315366F7514C}" srcOrd="0" destOrd="0" presId="urn:microsoft.com/office/officeart/2018/2/layout/IconVerticalSolidList"/>
    <dgm:cxn modelId="{5A1C5DA3-13CB-4A0C-B33A-EB4F4641B120}" type="presParOf" srcId="{B3BA08CD-C87D-4E69-885A-3E647AAE4872}" destId="{0CF3D7F1-A9B2-45C7-B859-C6F2BE3E0C6C}" srcOrd="1" destOrd="0" presId="urn:microsoft.com/office/officeart/2018/2/layout/IconVerticalSolidList"/>
    <dgm:cxn modelId="{FDDA6E67-C59B-4D9D-A1BD-B20162EA266A}" type="presParOf" srcId="{B3BA08CD-C87D-4E69-885A-3E647AAE4872}" destId="{454385CB-BB76-4007-8D12-003DCFDA89D1}" srcOrd="2" destOrd="0" presId="urn:microsoft.com/office/officeart/2018/2/layout/IconVerticalSolidList"/>
    <dgm:cxn modelId="{D8EC5B36-6A39-4ADF-8587-CCA1790B0527}" type="presParOf" srcId="{B3BA08CD-C87D-4E69-885A-3E647AAE4872}" destId="{3342657D-E41B-4A0B-B173-D52B1E39BB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7D5AE-3C54-4D11-9DFB-F4EF7E2A58F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23B11C-561B-47D7-A8B1-FE0B3EFA459E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800" dirty="0"/>
            <a:t>Use one of the backing tracks as your starting point. Choose a note to start on that sounds good with the chords and take it from there!</a:t>
          </a:r>
          <a:endParaRPr lang="en-US" sz="1800" dirty="0"/>
        </a:p>
      </dgm:t>
    </dgm:pt>
    <dgm:pt modelId="{52668CA7-32A1-447C-B7AA-7C616FDFEB32}" type="parTrans" cxnId="{FD2F1F96-EE4D-4400-8CAB-C15FC796FB1B}">
      <dgm:prSet/>
      <dgm:spPr/>
      <dgm:t>
        <a:bodyPr/>
        <a:lstStyle/>
        <a:p>
          <a:endParaRPr lang="en-US"/>
        </a:p>
      </dgm:t>
    </dgm:pt>
    <dgm:pt modelId="{7B5A25B4-9414-4FB3-BB89-A2E0F4143721}" type="sibTrans" cxnId="{FD2F1F96-EE4D-4400-8CAB-C15FC796FB1B}">
      <dgm:prSet/>
      <dgm:spPr/>
      <dgm:t>
        <a:bodyPr/>
        <a:lstStyle/>
        <a:p>
          <a:endParaRPr lang="en-US"/>
        </a:p>
      </dgm:t>
    </dgm:pt>
    <dgm:pt modelId="{C5FDDC06-2076-4182-8893-772809E0B63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800" dirty="0"/>
            <a:t>Remember that notes which are near each other will sound better so try not to jump from low notes to high notes.</a:t>
          </a:r>
          <a:endParaRPr lang="en-US" sz="1800" dirty="0"/>
        </a:p>
      </dgm:t>
    </dgm:pt>
    <dgm:pt modelId="{D2BFEBA1-7771-4A57-BBE4-4272F699B8B4}" type="parTrans" cxnId="{2BD4228F-7EA8-45A8-863C-54B6DD3D71E6}">
      <dgm:prSet/>
      <dgm:spPr/>
      <dgm:t>
        <a:bodyPr/>
        <a:lstStyle/>
        <a:p>
          <a:endParaRPr lang="en-US"/>
        </a:p>
      </dgm:t>
    </dgm:pt>
    <dgm:pt modelId="{B8AAB4A9-C42C-4091-8C23-EC8C70EC315D}" type="sibTrans" cxnId="{2BD4228F-7EA8-45A8-863C-54B6DD3D71E6}">
      <dgm:prSet/>
      <dgm:spPr/>
      <dgm:t>
        <a:bodyPr/>
        <a:lstStyle/>
        <a:p>
          <a:endParaRPr lang="en-US"/>
        </a:p>
      </dgm:t>
    </dgm:pt>
    <dgm:pt modelId="{B3D5AC3E-A81E-47EC-8AD2-A67346D66060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/>
            <a:t>If you’re creating a rap, focus on the rhythm and see how you can fit your lyrics into the beat. Try different speeds or emphasizing different words</a:t>
          </a:r>
        </a:p>
      </dgm:t>
    </dgm:pt>
    <dgm:pt modelId="{3D4EE14B-9059-40F1-9925-AEC684912A26}" type="parTrans" cxnId="{790529FE-1084-42CB-A1B8-1D2ED3EA925B}">
      <dgm:prSet/>
      <dgm:spPr/>
      <dgm:t>
        <a:bodyPr/>
        <a:lstStyle/>
        <a:p>
          <a:endParaRPr lang="en-US"/>
        </a:p>
      </dgm:t>
    </dgm:pt>
    <dgm:pt modelId="{49435B38-75A0-4947-B78D-B15351E5ED08}" type="sibTrans" cxnId="{790529FE-1084-42CB-A1B8-1D2ED3EA925B}">
      <dgm:prSet/>
      <dgm:spPr/>
      <dgm:t>
        <a:bodyPr/>
        <a:lstStyle/>
        <a:p>
          <a:endParaRPr lang="en-US"/>
        </a:p>
      </dgm:t>
    </dgm:pt>
    <dgm:pt modelId="{331AB23D-9448-4164-A585-F3A6375D387F}" type="pres">
      <dgm:prSet presAssocID="{0ED7D5AE-3C54-4D11-9DFB-F4EF7E2A58F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99E0FF-69BC-47A4-8CB3-CFCD1679828C}" type="pres">
      <dgm:prSet presAssocID="{EC23B11C-561B-47D7-A8B1-FE0B3EFA459E}" presName="compNode" presStyleCnt="0"/>
      <dgm:spPr/>
    </dgm:pt>
    <dgm:pt modelId="{EC42D124-D54F-4924-B155-372DCAAB189C}" type="pres">
      <dgm:prSet presAssocID="{EC23B11C-561B-47D7-A8B1-FE0B3EFA459E}" presName="bgRect" presStyleLbl="bgShp" presStyleIdx="0" presStyleCnt="3"/>
      <dgm:spPr>
        <a:solidFill>
          <a:schemeClr val="accent3">
            <a:lumMod val="60000"/>
            <a:lumOff val="40000"/>
          </a:schemeClr>
        </a:solidFill>
      </dgm:spPr>
    </dgm:pt>
    <dgm:pt modelId="{E266D3A9-FA44-46EF-8990-1C7E84F4013E}" type="pres">
      <dgm:prSet presAssocID="{EC23B11C-561B-47D7-A8B1-FE0B3EFA459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C0E8F1D7-484F-42AB-9244-076B2C6BD0BF}" type="pres">
      <dgm:prSet presAssocID="{EC23B11C-561B-47D7-A8B1-FE0B3EFA459E}" presName="spaceRect" presStyleCnt="0"/>
      <dgm:spPr/>
    </dgm:pt>
    <dgm:pt modelId="{E583B12C-44B4-46DD-8872-0999D56FC334}" type="pres">
      <dgm:prSet presAssocID="{EC23B11C-561B-47D7-A8B1-FE0B3EFA459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AC1A115-7FD4-4F9D-B840-69144E080AC8}" type="pres">
      <dgm:prSet presAssocID="{7B5A25B4-9414-4FB3-BB89-A2E0F4143721}" presName="sibTrans" presStyleCnt="0"/>
      <dgm:spPr/>
    </dgm:pt>
    <dgm:pt modelId="{FC229AF6-F530-4DF8-B6D1-A74CD1D2A18E}" type="pres">
      <dgm:prSet presAssocID="{C5FDDC06-2076-4182-8893-772809E0B635}" presName="compNode" presStyleCnt="0"/>
      <dgm:spPr/>
    </dgm:pt>
    <dgm:pt modelId="{00A8DFA7-D16A-4A42-8444-3A572D884C0D}" type="pres">
      <dgm:prSet presAssocID="{C5FDDC06-2076-4182-8893-772809E0B635}" presName="bgRect" presStyleLbl="bgShp" presStyleIdx="1" presStyleCnt="3"/>
      <dgm:spPr>
        <a:solidFill>
          <a:srgbClr val="FFFF00"/>
        </a:solidFill>
      </dgm:spPr>
    </dgm:pt>
    <dgm:pt modelId="{F2A5ACEF-D469-4895-82B0-CD2398712ACB}" type="pres">
      <dgm:prSet presAssocID="{C5FDDC06-2076-4182-8893-772809E0B6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48BE71D-1DBE-4FD9-B057-8876ED36826E}" type="pres">
      <dgm:prSet presAssocID="{C5FDDC06-2076-4182-8893-772809E0B635}" presName="spaceRect" presStyleCnt="0"/>
      <dgm:spPr/>
    </dgm:pt>
    <dgm:pt modelId="{4BEBEDBA-33FB-4F76-B7DD-F0F39A039A66}" type="pres">
      <dgm:prSet presAssocID="{C5FDDC06-2076-4182-8893-772809E0B635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5E836DE-6CE1-4114-B745-E090EC821E61}" type="pres">
      <dgm:prSet presAssocID="{B8AAB4A9-C42C-4091-8C23-EC8C70EC315D}" presName="sibTrans" presStyleCnt="0"/>
      <dgm:spPr/>
    </dgm:pt>
    <dgm:pt modelId="{B3BA08CD-C87D-4E69-885A-3E647AAE4872}" type="pres">
      <dgm:prSet presAssocID="{B3D5AC3E-A81E-47EC-8AD2-A67346D66060}" presName="compNode" presStyleCnt="0"/>
      <dgm:spPr/>
    </dgm:pt>
    <dgm:pt modelId="{DA1C3207-6E28-4854-9562-315366F7514C}" type="pres">
      <dgm:prSet presAssocID="{B3D5AC3E-A81E-47EC-8AD2-A67346D66060}" presName="bgRect" presStyleLbl="bgShp" presStyleIdx="2" presStyleCnt="3"/>
      <dgm:spPr>
        <a:solidFill>
          <a:schemeClr val="accent6">
            <a:lumMod val="60000"/>
            <a:lumOff val="40000"/>
          </a:schemeClr>
        </a:solidFill>
      </dgm:spPr>
    </dgm:pt>
    <dgm:pt modelId="{0CF3D7F1-A9B2-45C7-B859-C6F2BE3E0C6C}" type="pres">
      <dgm:prSet presAssocID="{B3D5AC3E-A81E-47EC-8AD2-A67346D660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ble clef"/>
        </a:ext>
      </dgm:extLst>
    </dgm:pt>
    <dgm:pt modelId="{454385CB-BB76-4007-8D12-003DCFDA89D1}" type="pres">
      <dgm:prSet presAssocID="{B3D5AC3E-A81E-47EC-8AD2-A67346D66060}" presName="spaceRect" presStyleCnt="0"/>
      <dgm:spPr/>
    </dgm:pt>
    <dgm:pt modelId="{3342657D-E41B-4A0B-B173-D52B1E39BB14}" type="pres">
      <dgm:prSet presAssocID="{B3D5AC3E-A81E-47EC-8AD2-A67346D6606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A4CCD11-8AF2-4D00-9426-392FFADC172A}" type="presOf" srcId="{0ED7D5AE-3C54-4D11-9DFB-F4EF7E2A58F1}" destId="{331AB23D-9448-4164-A585-F3A6375D387F}" srcOrd="0" destOrd="0" presId="urn:microsoft.com/office/officeart/2018/2/layout/IconVerticalSolidList"/>
    <dgm:cxn modelId="{FD2F1F96-EE4D-4400-8CAB-C15FC796FB1B}" srcId="{0ED7D5AE-3C54-4D11-9DFB-F4EF7E2A58F1}" destId="{EC23B11C-561B-47D7-A8B1-FE0B3EFA459E}" srcOrd="0" destOrd="0" parTransId="{52668CA7-32A1-447C-B7AA-7C616FDFEB32}" sibTransId="{7B5A25B4-9414-4FB3-BB89-A2E0F4143721}"/>
    <dgm:cxn modelId="{2BD4228F-7EA8-45A8-863C-54B6DD3D71E6}" srcId="{0ED7D5AE-3C54-4D11-9DFB-F4EF7E2A58F1}" destId="{C5FDDC06-2076-4182-8893-772809E0B635}" srcOrd="1" destOrd="0" parTransId="{D2BFEBA1-7771-4A57-BBE4-4272F699B8B4}" sibTransId="{B8AAB4A9-C42C-4091-8C23-EC8C70EC315D}"/>
    <dgm:cxn modelId="{C7EC8A81-4070-4B22-A0D5-F997305ED37D}" type="presOf" srcId="{B3D5AC3E-A81E-47EC-8AD2-A67346D66060}" destId="{3342657D-E41B-4A0B-B173-D52B1E39BB14}" srcOrd="0" destOrd="0" presId="urn:microsoft.com/office/officeart/2018/2/layout/IconVerticalSolidList"/>
    <dgm:cxn modelId="{598E221A-005E-4F8B-8E7B-4D518124DF9D}" type="presOf" srcId="{C5FDDC06-2076-4182-8893-772809E0B635}" destId="{4BEBEDBA-33FB-4F76-B7DD-F0F39A039A66}" srcOrd="0" destOrd="0" presId="urn:microsoft.com/office/officeart/2018/2/layout/IconVerticalSolidList"/>
    <dgm:cxn modelId="{0FD7CF5F-D693-4CFB-AA99-EF7E2A66B986}" type="presOf" srcId="{EC23B11C-561B-47D7-A8B1-FE0B3EFA459E}" destId="{E583B12C-44B4-46DD-8872-0999D56FC334}" srcOrd="0" destOrd="0" presId="urn:microsoft.com/office/officeart/2018/2/layout/IconVerticalSolidList"/>
    <dgm:cxn modelId="{790529FE-1084-42CB-A1B8-1D2ED3EA925B}" srcId="{0ED7D5AE-3C54-4D11-9DFB-F4EF7E2A58F1}" destId="{B3D5AC3E-A81E-47EC-8AD2-A67346D66060}" srcOrd="2" destOrd="0" parTransId="{3D4EE14B-9059-40F1-9925-AEC684912A26}" sibTransId="{49435B38-75A0-4947-B78D-B15351E5ED08}"/>
    <dgm:cxn modelId="{64624C35-633C-4BF3-B363-1E8E02A34667}" type="presParOf" srcId="{331AB23D-9448-4164-A585-F3A6375D387F}" destId="{7F99E0FF-69BC-47A4-8CB3-CFCD1679828C}" srcOrd="0" destOrd="0" presId="urn:microsoft.com/office/officeart/2018/2/layout/IconVerticalSolidList"/>
    <dgm:cxn modelId="{B6645055-723C-4968-8445-33822BA9D8FA}" type="presParOf" srcId="{7F99E0FF-69BC-47A4-8CB3-CFCD1679828C}" destId="{EC42D124-D54F-4924-B155-372DCAAB189C}" srcOrd="0" destOrd="0" presId="urn:microsoft.com/office/officeart/2018/2/layout/IconVerticalSolidList"/>
    <dgm:cxn modelId="{7A6AC112-5002-44DF-A476-C06FD75B70BA}" type="presParOf" srcId="{7F99E0FF-69BC-47A4-8CB3-CFCD1679828C}" destId="{E266D3A9-FA44-46EF-8990-1C7E84F4013E}" srcOrd="1" destOrd="0" presId="urn:microsoft.com/office/officeart/2018/2/layout/IconVerticalSolidList"/>
    <dgm:cxn modelId="{89AC262C-D0F4-4962-B296-2C6B429ED11D}" type="presParOf" srcId="{7F99E0FF-69BC-47A4-8CB3-CFCD1679828C}" destId="{C0E8F1D7-484F-42AB-9244-076B2C6BD0BF}" srcOrd="2" destOrd="0" presId="urn:microsoft.com/office/officeart/2018/2/layout/IconVerticalSolidList"/>
    <dgm:cxn modelId="{15EA2AAF-2534-42EE-B0C2-B2B6F9A4B0A2}" type="presParOf" srcId="{7F99E0FF-69BC-47A4-8CB3-CFCD1679828C}" destId="{E583B12C-44B4-46DD-8872-0999D56FC334}" srcOrd="3" destOrd="0" presId="urn:microsoft.com/office/officeart/2018/2/layout/IconVerticalSolidList"/>
    <dgm:cxn modelId="{9DCD6189-8CDD-4442-BC4C-4513CF15ABB5}" type="presParOf" srcId="{331AB23D-9448-4164-A585-F3A6375D387F}" destId="{5AC1A115-7FD4-4F9D-B840-69144E080AC8}" srcOrd="1" destOrd="0" presId="urn:microsoft.com/office/officeart/2018/2/layout/IconVerticalSolidList"/>
    <dgm:cxn modelId="{D11E4955-8C84-4DB9-BE26-EBD8CB3804E0}" type="presParOf" srcId="{331AB23D-9448-4164-A585-F3A6375D387F}" destId="{FC229AF6-F530-4DF8-B6D1-A74CD1D2A18E}" srcOrd="2" destOrd="0" presId="urn:microsoft.com/office/officeart/2018/2/layout/IconVerticalSolidList"/>
    <dgm:cxn modelId="{977F7912-F6C0-4921-AD09-7D965926E1E4}" type="presParOf" srcId="{FC229AF6-F530-4DF8-B6D1-A74CD1D2A18E}" destId="{00A8DFA7-D16A-4A42-8444-3A572D884C0D}" srcOrd="0" destOrd="0" presId="urn:microsoft.com/office/officeart/2018/2/layout/IconVerticalSolidList"/>
    <dgm:cxn modelId="{CF0A169F-154A-4318-8145-CCA71F1AC598}" type="presParOf" srcId="{FC229AF6-F530-4DF8-B6D1-A74CD1D2A18E}" destId="{F2A5ACEF-D469-4895-82B0-CD2398712ACB}" srcOrd="1" destOrd="0" presId="urn:microsoft.com/office/officeart/2018/2/layout/IconVerticalSolidList"/>
    <dgm:cxn modelId="{3246D5B9-4044-470F-8B5C-2114DC140564}" type="presParOf" srcId="{FC229AF6-F530-4DF8-B6D1-A74CD1D2A18E}" destId="{048BE71D-1DBE-4FD9-B057-8876ED36826E}" srcOrd="2" destOrd="0" presId="urn:microsoft.com/office/officeart/2018/2/layout/IconVerticalSolidList"/>
    <dgm:cxn modelId="{2EAC772E-0D3A-4786-A957-46D5DC86DBB2}" type="presParOf" srcId="{FC229AF6-F530-4DF8-B6D1-A74CD1D2A18E}" destId="{4BEBEDBA-33FB-4F76-B7DD-F0F39A039A66}" srcOrd="3" destOrd="0" presId="urn:microsoft.com/office/officeart/2018/2/layout/IconVerticalSolidList"/>
    <dgm:cxn modelId="{3F9874DC-96B8-4851-BC63-58F04FFD6665}" type="presParOf" srcId="{331AB23D-9448-4164-A585-F3A6375D387F}" destId="{A5E836DE-6CE1-4114-B745-E090EC821E61}" srcOrd="3" destOrd="0" presId="urn:microsoft.com/office/officeart/2018/2/layout/IconVerticalSolidList"/>
    <dgm:cxn modelId="{06082342-EF9C-48BB-9C54-38D85F518368}" type="presParOf" srcId="{331AB23D-9448-4164-A585-F3A6375D387F}" destId="{B3BA08CD-C87D-4E69-885A-3E647AAE4872}" srcOrd="4" destOrd="0" presId="urn:microsoft.com/office/officeart/2018/2/layout/IconVerticalSolidList"/>
    <dgm:cxn modelId="{109E7E89-5C03-4B6A-8CD3-EB315749102D}" type="presParOf" srcId="{B3BA08CD-C87D-4E69-885A-3E647AAE4872}" destId="{DA1C3207-6E28-4854-9562-315366F7514C}" srcOrd="0" destOrd="0" presId="urn:microsoft.com/office/officeart/2018/2/layout/IconVerticalSolidList"/>
    <dgm:cxn modelId="{5A1C5DA3-13CB-4A0C-B33A-EB4F4641B120}" type="presParOf" srcId="{B3BA08CD-C87D-4E69-885A-3E647AAE4872}" destId="{0CF3D7F1-A9B2-45C7-B859-C6F2BE3E0C6C}" srcOrd="1" destOrd="0" presId="urn:microsoft.com/office/officeart/2018/2/layout/IconVerticalSolidList"/>
    <dgm:cxn modelId="{FDDA6E67-C59B-4D9D-A1BD-B20162EA266A}" type="presParOf" srcId="{B3BA08CD-C87D-4E69-885A-3E647AAE4872}" destId="{454385CB-BB76-4007-8D12-003DCFDA89D1}" srcOrd="2" destOrd="0" presId="urn:microsoft.com/office/officeart/2018/2/layout/IconVerticalSolidList"/>
    <dgm:cxn modelId="{D8EC5B36-6A39-4ADF-8587-CCA1790B0527}" type="presParOf" srcId="{B3BA08CD-C87D-4E69-885A-3E647AAE4872}" destId="{3342657D-E41B-4A0B-B173-D52B1E39BB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BDCA04-6C85-43F5-8EB0-2FB30F31FBD1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C772A192-AC29-4329-8EA9-37C386242C36}">
      <dgm:prSet phldrT="[Text]" custT="1"/>
      <dgm:spPr/>
      <dgm:t>
        <a:bodyPr/>
        <a:lstStyle/>
        <a:p>
          <a:r>
            <a:rPr lang="en-GB" sz="3600" dirty="0"/>
            <a:t>Rap track</a:t>
          </a:r>
        </a:p>
      </dgm:t>
    </dgm:pt>
    <dgm:pt modelId="{8A7957BB-4A48-44A8-B997-D043B7968268}" type="parTrans" cxnId="{625CE425-3E4F-4186-9E47-50FE70DD9678}">
      <dgm:prSet/>
      <dgm:spPr/>
      <dgm:t>
        <a:bodyPr/>
        <a:lstStyle/>
        <a:p>
          <a:endParaRPr lang="en-GB"/>
        </a:p>
      </dgm:t>
    </dgm:pt>
    <dgm:pt modelId="{5586F0C5-D0BB-4D89-945D-C7388C36BC3B}" type="sibTrans" cxnId="{625CE425-3E4F-4186-9E47-50FE70DD9678}">
      <dgm:prSet/>
      <dgm:spPr/>
      <dgm:t>
        <a:bodyPr/>
        <a:lstStyle/>
        <a:p>
          <a:endParaRPr lang="en-GB"/>
        </a:p>
      </dgm:t>
    </dgm:pt>
    <dgm:pt modelId="{149E7B08-0BEA-4E96-8553-B141CE103B83}">
      <dgm:prSet phldrT="[Text]" custT="1"/>
      <dgm:spPr/>
      <dgm:t>
        <a:bodyPr/>
        <a:lstStyle/>
        <a:p>
          <a:r>
            <a:rPr lang="en-GB" sz="3600" dirty="0"/>
            <a:t>Song track</a:t>
          </a:r>
        </a:p>
      </dgm:t>
    </dgm:pt>
    <dgm:pt modelId="{8740DFCA-25BC-4B84-BB3F-C2FCD9B4E2D9}" type="parTrans" cxnId="{3AE8ECF0-A3D8-4909-BB1B-3A2DDB14E3A8}">
      <dgm:prSet/>
      <dgm:spPr/>
      <dgm:t>
        <a:bodyPr/>
        <a:lstStyle/>
        <a:p>
          <a:endParaRPr lang="en-GB"/>
        </a:p>
      </dgm:t>
    </dgm:pt>
    <dgm:pt modelId="{7FBFD72D-5AAA-4DA0-8E42-B732523B716E}" type="sibTrans" cxnId="{3AE8ECF0-A3D8-4909-BB1B-3A2DDB14E3A8}">
      <dgm:prSet/>
      <dgm:spPr/>
      <dgm:t>
        <a:bodyPr/>
        <a:lstStyle/>
        <a:p>
          <a:endParaRPr lang="en-GB"/>
        </a:p>
      </dgm:t>
    </dgm:pt>
    <dgm:pt modelId="{A8064BD5-FDCA-4874-942D-31C0EB494DB8}" type="pres">
      <dgm:prSet presAssocID="{78BDCA04-6C85-43F5-8EB0-2FB30F31FBD1}" presName="linearFlow" presStyleCnt="0">
        <dgm:presLayoutVars>
          <dgm:dir/>
          <dgm:resizeHandles val="exact"/>
        </dgm:presLayoutVars>
      </dgm:prSet>
      <dgm:spPr/>
    </dgm:pt>
    <dgm:pt modelId="{9DE3FE7F-AA8E-426E-9361-BF1A0BE00AE9}" type="pres">
      <dgm:prSet presAssocID="{C772A192-AC29-4329-8EA9-37C386242C36}" presName="composite" presStyleCnt="0"/>
      <dgm:spPr/>
    </dgm:pt>
    <dgm:pt modelId="{F8768D65-42BD-45C2-B58D-2BEBE0B8D291}" type="pres">
      <dgm:prSet presAssocID="{C772A192-AC29-4329-8EA9-37C386242C36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92289EB-79A6-4C3E-A2F2-ADBABA330C42}" type="pres">
      <dgm:prSet presAssocID="{C772A192-AC29-4329-8EA9-37C386242C36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FAE58-524F-4BF8-A1F3-D7AAB62D1A43}" type="pres">
      <dgm:prSet presAssocID="{5586F0C5-D0BB-4D89-945D-C7388C36BC3B}" presName="spacing" presStyleCnt="0"/>
      <dgm:spPr/>
    </dgm:pt>
    <dgm:pt modelId="{9E77C78A-98B4-429E-8EFB-ABB2A63C8191}" type="pres">
      <dgm:prSet presAssocID="{149E7B08-0BEA-4E96-8553-B141CE103B83}" presName="composite" presStyleCnt="0"/>
      <dgm:spPr/>
    </dgm:pt>
    <dgm:pt modelId="{B0406CE0-E10F-4DFD-A612-98F48D590307}" type="pres">
      <dgm:prSet presAssocID="{149E7B08-0BEA-4E96-8553-B141CE103B83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FDDF7C86-998A-4FE6-9CDB-C3C17C4344BE}" type="pres">
      <dgm:prSet presAssocID="{149E7B08-0BEA-4E96-8553-B141CE103B83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6BD661-C6E6-4C30-A0F8-31B39065701D}" type="presOf" srcId="{149E7B08-0BEA-4E96-8553-B141CE103B83}" destId="{FDDF7C86-998A-4FE6-9CDB-C3C17C4344BE}" srcOrd="0" destOrd="0" presId="urn:microsoft.com/office/officeart/2005/8/layout/vList3"/>
    <dgm:cxn modelId="{AFC5008E-0E07-463C-AB63-DC6A78E3394C}" type="presOf" srcId="{C772A192-AC29-4329-8EA9-37C386242C36}" destId="{E92289EB-79A6-4C3E-A2F2-ADBABA330C42}" srcOrd="0" destOrd="0" presId="urn:microsoft.com/office/officeart/2005/8/layout/vList3"/>
    <dgm:cxn modelId="{D63E6E9F-DA99-48B6-9ED4-7B5C83E55B7C}" type="presOf" srcId="{78BDCA04-6C85-43F5-8EB0-2FB30F31FBD1}" destId="{A8064BD5-FDCA-4874-942D-31C0EB494DB8}" srcOrd="0" destOrd="0" presId="urn:microsoft.com/office/officeart/2005/8/layout/vList3"/>
    <dgm:cxn modelId="{3AE8ECF0-A3D8-4909-BB1B-3A2DDB14E3A8}" srcId="{78BDCA04-6C85-43F5-8EB0-2FB30F31FBD1}" destId="{149E7B08-0BEA-4E96-8553-B141CE103B83}" srcOrd="1" destOrd="0" parTransId="{8740DFCA-25BC-4B84-BB3F-C2FCD9B4E2D9}" sibTransId="{7FBFD72D-5AAA-4DA0-8E42-B732523B716E}"/>
    <dgm:cxn modelId="{625CE425-3E4F-4186-9E47-50FE70DD9678}" srcId="{78BDCA04-6C85-43F5-8EB0-2FB30F31FBD1}" destId="{C772A192-AC29-4329-8EA9-37C386242C36}" srcOrd="0" destOrd="0" parTransId="{8A7957BB-4A48-44A8-B997-D043B7968268}" sibTransId="{5586F0C5-D0BB-4D89-945D-C7388C36BC3B}"/>
    <dgm:cxn modelId="{70C02434-A06C-4D9E-ACF6-F8D12C651047}" type="presParOf" srcId="{A8064BD5-FDCA-4874-942D-31C0EB494DB8}" destId="{9DE3FE7F-AA8E-426E-9361-BF1A0BE00AE9}" srcOrd="0" destOrd="0" presId="urn:microsoft.com/office/officeart/2005/8/layout/vList3"/>
    <dgm:cxn modelId="{4E81E21D-CCD9-43ED-964A-052429B2EC9A}" type="presParOf" srcId="{9DE3FE7F-AA8E-426E-9361-BF1A0BE00AE9}" destId="{F8768D65-42BD-45C2-B58D-2BEBE0B8D291}" srcOrd="0" destOrd="0" presId="urn:microsoft.com/office/officeart/2005/8/layout/vList3"/>
    <dgm:cxn modelId="{33B392DD-BBCE-490E-A5FD-3F19481AE451}" type="presParOf" srcId="{9DE3FE7F-AA8E-426E-9361-BF1A0BE00AE9}" destId="{E92289EB-79A6-4C3E-A2F2-ADBABA330C42}" srcOrd="1" destOrd="0" presId="urn:microsoft.com/office/officeart/2005/8/layout/vList3"/>
    <dgm:cxn modelId="{289BA611-9EF7-4754-AFE0-29A94FF8D25E}" type="presParOf" srcId="{A8064BD5-FDCA-4874-942D-31C0EB494DB8}" destId="{B70FAE58-524F-4BF8-A1F3-D7AAB62D1A43}" srcOrd="1" destOrd="0" presId="urn:microsoft.com/office/officeart/2005/8/layout/vList3"/>
    <dgm:cxn modelId="{AAE447B3-63F3-4313-A529-6F65EA77DA91}" type="presParOf" srcId="{A8064BD5-FDCA-4874-942D-31C0EB494DB8}" destId="{9E77C78A-98B4-429E-8EFB-ABB2A63C8191}" srcOrd="2" destOrd="0" presId="urn:microsoft.com/office/officeart/2005/8/layout/vList3"/>
    <dgm:cxn modelId="{8E8BDBCC-53EA-4A78-A412-39FFECDD1F9C}" type="presParOf" srcId="{9E77C78A-98B4-429E-8EFB-ABB2A63C8191}" destId="{B0406CE0-E10F-4DFD-A612-98F48D590307}" srcOrd="0" destOrd="0" presId="urn:microsoft.com/office/officeart/2005/8/layout/vList3"/>
    <dgm:cxn modelId="{A7403EEB-2C87-4939-BA04-F008D2D551BB}" type="presParOf" srcId="{9E77C78A-98B4-429E-8EFB-ABB2A63C8191}" destId="{FDDF7C86-998A-4FE6-9CDB-C3C17C4344B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7D5AE-3C54-4D11-9DFB-F4EF7E2A58F1}" type="doc">
      <dgm:prSet loTypeId="urn:microsoft.com/office/officeart/2005/8/layout/vList3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23B11C-561B-47D7-A8B1-FE0B3EFA459E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If you have access to a guitar or keyboard at home try creating your own backing using the chords of C, Am, F, G </a:t>
          </a:r>
        </a:p>
      </dgm:t>
    </dgm:pt>
    <dgm:pt modelId="{52668CA7-32A1-447C-B7AA-7C616FDFEB32}" type="parTrans" cxnId="{FD2F1F96-EE4D-4400-8CAB-C15FC796FB1B}">
      <dgm:prSet/>
      <dgm:spPr/>
      <dgm:t>
        <a:bodyPr/>
        <a:lstStyle/>
        <a:p>
          <a:endParaRPr lang="en-US"/>
        </a:p>
      </dgm:t>
    </dgm:pt>
    <dgm:pt modelId="{7B5A25B4-9414-4FB3-BB89-A2E0F4143721}" type="sibTrans" cxnId="{FD2F1F96-EE4D-4400-8CAB-C15FC796FB1B}">
      <dgm:prSet/>
      <dgm:spPr/>
      <dgm:t>
        <a:bodyPr/>
        <a:lstStyle/>
        <a:p>
          <a:endParaRPr lang="en-US"/>
        </a:p>
      </dgm:t>
    </dgm:pt>
    <dgm:pt modelId="{C5FDDC06-2076-4182-8893-772809E0B63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800" dirty="0">
              <a:solidFill>
                <a:schemeClr val="tx1"/>
              </a:solidFill>
            </a:rPr>
            <a:t>Improvise your melody over this!</a:t>
          </a:r>
          <a:endParaRPr lang="en-US" sz="2800" dirty="0">
            <a:solidFill>
              <a:schemeClr val="tx1"/>
            </a:solidFill>
          </a:endParaRPr>
        </a:p>
      </dgm:t>
    </dgm:pt>
    <dgm:pt modelId="{D2BFEBA1-7771-4A57-BBE4-4272F699B8B4}" type="parTrans" cxnId="{2BD4228F-7EA8-45A8-863C-54B6DD3D71E6}">
      <dgm:prSet/>
      <dgm:spPr/>
      <dgm:t>
        <a:bodyPr/>
        <a:lstStyle/>
        <a:p>
          <a:endParaRPr lang="en-US"/>
        </a:p>
      </dgm:t>
    </dgm:pt>
    <dgm:pt modelId="{B8AAB4A9-C42C-4091-8C23-EC8C70EC315D}" type="sibTrans" cxnId="{2BD4228F-7EA8-45A8-863C-54B6DD3D71E6}">
      <dgm:prSet/>
      <dgm:spPr/>
      <dgm:t>
        <a:bodyPr/>
        <a:lstStyle/>
        <a:p>
          <a:endParaRPr lang="en-US"/>
        </a:p>
      </dgm:t>
    </dgm:pt>
    <dgm:pt modelId="{91D1141B-08C2-4E9D-AC9F-420D62A207C9}" type="pres">
      <dgm:prSet presAssocID="{0ED7D5AE-3C54-4D11-9DFB-F4EF7E2A58F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FD540D-E28F-4AE6-A77B-F892E560003A}" type="pres">
      <dgm:prSet presAssocID="{EC23B11C-561B-47D7-A8B1-FE0B3EFA459E}" presName="composite" presStyleCnt="0"/>
      <dgm:spPr/>
    </dgm:pt>
    <dgm:pt modelId="{B57C392B-C98A-4D32-8061-EC69DB0C473F}" type="pres">
      <dgm:prSet presAssocID="{EC23B11C-561B-47D7-A8B1-FE0B3EFA459E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20000" r="-20000"/>
          </a:stretch>
        </a:blipFill>
      </dgm:spPr>
    </dgm:pt>
    <dgm:pt modelId="{FC898A0B-4A24-4CEE-AB9B-0AEF0C3E9DF0}" type="pres">
      <dgm:prSet presAssocID="{EC23B11C-561B-47D7-A8B1-FE0B3EFA459E}" presName="txShp" presStyleLbl="node1" presStyleIdx="0" presStyleCnt="2" custScaleX="131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677C88-6380-4D5F-980A-6D81DBE1FCC8}" type="pres">
      <dgm:prSet presAssocID="{7B5A25B4-9414-4FB3-BB89-A2E0F4143721}" presName="spacing" presStyleCnt="0"/>
      <dgm:spPr/>
    </dgm:pt>
    <dgm:pt modelId="{D228E018-9857-4D17-B571-817480468D14}" type="pres">
      <dgm:prSet presAssocID="{C5FDDC06-2076-4182-8893-772809E0B635}" presName="composite" presStyleCnt="0"/>
      <dgm:spPr/>
    </dgm:pt>
    <dgm:pt modelId="{4A3D1827-5F4F-4AE2-912F-36BDB0AEF8F6}" type="pres">
      <dgm:prSet presAssocID="{C5FDDC06-2076-4182-8893-772809E0B635}" presName="imgShp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7000" r="-7000"/>
          </a:stretch>
        </a:blipFill>
      </dgm:spPr>
    </dgm:pt>
    <dgm:pt modelId="{C8B769D9-989E-4677-A51B-429A474D3C0F}" type="pres">
      <dgm:prSet presAssocID="{C5FDDC06-2076-4182-8893-772809E0B635}" presName="txShp" presStyleLbl="node1" presStyleIdx="1" presStyleCnt="2" custScaleX="122852" custLinFactNeighborX="833" custLinFactNeighborY="1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689F37-CC5E-4379-B430-5A8B1085D2C6}" type="presOf" srcId="{0ED7D5AE-3C54-4D11-9DFB-F4EF7E2A58F1}" destId="{91D1141B-08C2-4E9D-AC9F-420D62A207C9}" srcOrd="0" destOrd="0" presId="urn:microsoft.com/office/officeart/2005/8/layout/vList3"/>
    <dgm:cxn modelId="{2BD4228F-7EA8-45A8-863C-54B6DD3D71E6}" srcId="{0ED7D5AE-3C54-4D11-9DFB-F4EF7E2A58F1}" destId="{C5FDDC06-2076-4182-8893-772809E0B635}" srcOrd="1" destOrd="0" parTransId="{D2BFEBA1-7771-4A57-BBE4-4272F699B8B4}" sibTransId="{B8AAB4A9-C42C-4091-8C23-EC8C70EC315D}"/>
    <dgm:cxn modelId="{FD2F1F96-EE4D-4400-8CAB-C15FC796FB1B}" srcId="{0ED7D5AE-3C54-4D11-9DFB-F4EF7E2A58F1}" destId="{EC23B11C-561B-47D7-A8B1-FE0B3EFA459E}" srcOrd="0" destOrd="0" parTransId="{52668CA7-32A1-447C-B7AA-7C616FDFEB32}" sibTransId="{7B5A25B4-9414-4FB3-BB89-A2E0F4143721}"/>
    <dgm:cxn modelId="{319265FB-E5FB-4948-AA1A-6A835F0E324D}" type="presOf" srcId="{C5FDDC06-2076-4182-8893-772809E0B635}" destId="{C8B769D9-989E-4677-A51B-429A474D3C0F}" srcOrd="0" destOrd="0" presId="urn:microsoft.com/office/officeart/2005/8/layout/vList3"/>
    <dgm:cxn modelId="{2756C692-E729-46DE-9337-B466E7627FE0}" type="presOf" srcId="{EC23B11C-561B-47D7-A8B1-FE0B3EFA459E}" destId="{FC898A0B-4A24-4CEE-AB9B-0AEF0C3E9DF0}" srcOrd="0" destOrd="0" presId="urn:microsoft.com/office/officeart/2005/8/layout/vList3"/>
    <dgm:cxn modelId="{F3F975D5-7163-49F4-BA20-44B6522D0BB1}" type="presParOf" srcId="{91D1141B-08C2-4E9D-AC9F-420D62A207C9}" destId="{65FD540D-E28F-4AE6-A77B-F892E560003A}" srcOrd="0" destOrd="0" presId="urn:microsoft.com/office/officeart/2005/8/layout/vList3"/>
    <dgm:cxn modelId="{140CBA44-8525-4AB9-B328-678BBB56EE89}" type="presParOf" srcId="{65FD540D-E28F-4AE6-A77B-F892E560003A}" destId="{B57C392B-C98A-4D32-8061-EC69DB0C473F}" srcOrd="0" destOrd="0" presId="urn:microsoft.com/office/officeart/2005/8/layout/vList3"/>
    <dgm:cxn modelId="{2E2F19B2-B875-42EA-A667-5DE0B92C59EB}" type="presParOf" srcId="{65FD540D-E28F-4AE6-A77B-F892E560003A}" destId="{FC898A0B-4A24-4CEE-AB9B-0AEF0C3E9DF0}" srcOrd="1" destOrd="0" presId="urn:microsoft.com/office/officeart/2005/8/layout/vList3"/>
    <dgm:cxn modelId="{2449B338-FAB1-4CD5-8535-C3F8AB967D7E}" type="presParOf" srcId="{91D1141B-08C2-4E9D-AC9F-420D62A207C9}" destId="{85677C88-6380-4D5F-980A-6D81DBE1FCC8}" srcOrd="1" destOrd="0" presId="urn:microsoft.com/office/officeart/2005/8/layout/vList3"/>
    <dgm:cxn modelId="{F9B0764E-6002-4541-9455-3C443E66D565}" type="presParOf" srcId="{91D1141B-08C2-4E9D-AC9F-420D62A207C9}" destId="{D228E018-9857-4D17-B571-817480468D14}" srcOrd="2" destOrd="0" presId="urn:microsoft.com/office/officeart/2005/8/layout/vList3"/>
    <dgm:cxn modelId="{8DB3EDC7-59E7-4FBF-ABA2-17A19D10B69C}" type="presParOf" srcId="{D228E018-9857-4D17-B571-817480468D14}" destId="{4A3D1827-5F4F-4AE2-912F-36BDB0AEF8F6}" srcOrd="0" destOrd="0" presId="urn:microsoft.com/office/officeart/2005/8/layout/vList3"/>
    <dgm:cxn modelId="{50073E43-AEAB-4FD3-9C8C-5564536F6304}" type="presParOf" srcId="{D228E018-9857-4D17-B571-817480468D14}" destId="{C8B769D9-989E-4677-A51B-429A474D3C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D7D5AE-3C54-4D11-9DFB-F4EF7E2A58F1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23B11C-561B-47D7-A8B1-FE0B3EFA459E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/>
            <a:t>If technology is more your thing, download the Music Maker JAM app for free</a:t>
          </a:r>
        </a:p>
      </dgm:t>
    </dgm:pt>
    <dgm:pt modelId="{52668CA7-32A1-447C-B7AA-7C616FDFEB32}" type="parTrans" cxnId="{FD2F1F96-EE4D-4400-8CAB-C15FC796FB1B}">
      <dgm:prSet/>
      <dgm:spPr/>
      <dgm:t>
        <a:bodyPr/>
        <a:lstStyle/>
        <a:p>
          <a:endParaRPr lang="en-US"/>
        </a:p>
      </dgm:t>
    </dgm:pt>
    <dgm:pt modelId="{7B5A25B4-9414-4FB3-BB89-A2E0F4143721}" type="sibTrans" cxnId="{FD2F1F96-EE4D-4400-8CAB-C15FC796FB1B}">
      <dgm:prSet/>
      <dgm:spPr/>
      <dgm:t>
        <a:bodyPr/>
        <a:lstStyle/>
        <a:p>
          <a:endParaRPr lang="en-US"/>
        </a:p>
      </dgm:t>
    </dgm:pt>
    <dgm:pt modelId="{C5FDDC06-2076-4182-8893-772809E0B63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800" dirty="0"/>
            <a:t>You can use the loops and samples to create your own piece of music</a:t>
          </a:r>
          <a:endParaRPr lang="en-US" sz="1800" dirty="0"/>
        </a:p>
      </dgm:t>
    </dgm:pt>
    <dgm:pt modelId="{D2BFEBA1-7771-4A57-BBE4-4272F699B8B4}" type="parTrans" cxnId="{2BD4228F-7EA8-45A8-863C-54B6DD3D71E6}">
      <dgm:prSet/>
      <dgm:spPr/>
      <dgm:t>
        <a:bodyPr/>
        <a:lstStyle/>
        <a:p>
          <a:endParaRPr lang="en-US"/>
        </a:p>
      </dgm:t>
    </dgm:pt>
    <dgm:pt modelId="{B8AAB4A9-C42C-4091-8C23-EC8C70EC315D}" type="sibTrans" cxnId="{2BD4228F-7EA8-45A8-863C-54B6DD3D71E6}">
      <dgm:prSet/>
      <dgm:spPr/>
      <dgm:t>
        <a:bodyPr/>
        <a:lstStyle/>
        <a:p>
          <a:endParaRPr lang="en-US"/>
        </a:p>
      </dgm:t>
    </dgm:pt>
    <dgm:pt modelId="{B3D5AC3E-A81E-47EC-8AD2-A67346D66060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GB" sz="1800" dirty="0"/>
            <a:t>You can record lyrics if you like but you might prefer to express yourself without any words</a:t>
          </a:r>
          <a:endParaRPr lang="en-US" sz="1800" dirty="0"/>
        </a:p>
      </dgm:t>
    </dgm:pt>
    <dgm:pt modelId="{3D4EE14B-9059-40F1-9925-AEC684912A26}" type="parTrans" cxnId="{790529FE-1084-42CB-A1B8-1D2ED3EA925B}">
      <dgm:prSet/>
      <dgm:spPr/>
      <dgm:t>
        <a:bodyPr/>
        <a:lstStyle/>
        <a:p>
          <a:endParaRPr lang="en-US"/>
        </a:p>
      </dgm:t>
    </dgm:pt>
    <dgm:pt modelId="{49435B38-75A0-4947-B78D-B15351E5ED08}" type="sibTrans" cxnId="{790529FE-1084-42CB-A1B8-1D2ED3EA925B}">
      <dgm:prSet/>
      <dgm:spPr/>
      <dgm:t>
        <a:bodyPr/>
        <a:lstStyle/>
        <a:p>
          <a:endParaRPr lang="en-US"/>
        </a:p>
      </dgm:t>
    </dgm:pt>
    <dgm:pt modelId="{8973DC07-0031-4F1B-8FD1-396C91D18F00}" type="pres">
      <dgm:prSet presAssocID="{0ED7D5AE-3C54-4D11-9DFB-F4EF7E2A58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2D18DC-16D5-4B1B-8352-8CDA5B95C3F1}" type="pres">
      <dgm:prSet presAssocID="{EC23B11C-561B-47D7-A8B1-FE0B3EFA459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11F8B8-37EF-4AE8-B334-4E636E34DEAB}" type="pres">
      <dgm:prSet presAssocID="{7B5A25B4-9414-4FB3-BB89-A2E0F4143721}" presName="sibTrans" presStyleCnt="0"/>
      <dgm:spPr/>
    </dgm:pt>
    <dgm:pt modelId="{40485DCF-CBBB-4BC4-A4E6-B04173BEB96D}" type="pres">
      <dgm:prSet presAssocID="{C5FDDC06-2076-4182-8893-772809E0B6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32082-B259-48EC-9C99-A3E31D471E49}" type="pres">
      <dgm:prSet presAssocID="{B8AAB4A9-C42C-4091-8C23-EC8C70EC315D}" presName="sibTrans" presStyleCnt="0"/>
      <dgm:spPr/>
    </dgm:pt>
    <dgm:pt modelId="{3F208626-4A14-4038-9266-558C525F0206}" type="pres">
      <dgm:prSet presAssocID="{B3D5AC3E-A81E-47EC-8AD2-A67346D6606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67FD42-709C-4443-9C6B-46687610FEE7}" type="presOf" srcId="{C5FDDC06-2076-4182-8893-772809E0B635}" destId="{40485DCF-CBBB-4BC4-A4E6-B04173BEB96D}" srcOrd="0" destOrd="0" presId="urn:microsoft.com/office/officeart/2005/8/layout/hList6"/>
    <dgm:cxn modelId="{A017DA11-CCBB-42E6-8FDD-2DEEFA18E84A}" type="presOf" srcId="{B3D5AC3E-A81E-47EC-8AD2-A67346D66060}" destId="{3F208626-4A14-4038-9266-558C525F0206}" srcOrd="0" destOrd="0" presId="urn:microsoft.com/office/officeart/2005/8/layout/hList6"/>
    <dgm:cxn modelId="{790529FE-1084-42CB-A1B8-1D2ED3EA925B}" srcId="{0ED7D5AE-3C54-4D11-9DFB-F4EF7E2A58F1}" destId="{B3D5AC3E-A81E-47EC-8AD2-A67346D66060}" srcOrd="2" destOrd="0" parTransId="{3D4EE14B-9059-40F1-9925-AEC684912A26}" sibTransId="{49435B38-75A0-4947-B78D-B15351E5ED08}"/>
    <dgm:cxn modelId="{23634091-0B7F-4659-974D-E6048D0BC566}" type="presOf" srcId="{EC23B11C-561B-47D7-A8B1-FE0B3EFA459E}" destId="{C62D18DC-16D5-4B1B-8352-8CDA5B95C3F1}" srcOrd="0" destOrd="0" presId="urn:microsoft.com/office/officeart/2005/8/layout/hList6"/>
    <dgm:cxn modelId="{2BD4228F-7EA8-45A8-863C-54B6DD3D71E6}" srcId="{0ED7D5AE-3C54-4D11-9DFB-F4EF7E2A58F1}" destId="{C5FDDC06-2076-4182-8893-772809E0B635}" srcOrd="1" destOrd="0" parTransId="{D2BFEBA1-7771-4A57-BBE4-4272F699B8B4}" sibTransId="{B8AAB4A9-C42C-4091-8C23-EC8C70EC315D}"/>
    <dgm:cxn modelId="{D8D9BBC4-413E-426A-AA1F-E17B784F20E3}" type="presOf" srcId="{0ED7D5AE-3C54-4D11-9DFB-F4EF7E2A58F1}" destId="{8973DC07-0031-4F1B-8FD1-396C91D18F00}" srcOrd="0" destOrd="0" presId="urn:microsoft.com/office/officeart/2005/8/layout/hList6"/>
    <dgm:cxn modelId="{FD2F1F96-EE4D-4400-8CAB-C15FC796FB1B}" srcId="{0ED7D5AE-3C54-4D11-9DFB-F4EF7E2A58F1}" destId="{EC23B11C-561B-47D7-A8B1-FE0B3EFA459E}" srcOrd="0" destOrd="0" parTransId="{52668CA7-32A1-447C-B7AA-7C616FDFEB32}" sibTransId="{7B5A25B4-9414-4FB3-BB89-A2E0F4143721}"/>
    <dgm:cxn modelId="{D4F241BD-528B-4351-8B9A-D186C6D4B747}" type="presParOf" srcId="{8973DC07-0031-4F1B-8FD1-396C91D18F00}" destId="{C62D18DC-16D5-4B1B-8352-8CDA5B95C3F1}" srcOrd="0" destOrd="0" presId="urn:microsoft.com/office/officeart/2005/8/layout/hList6"/>
    <dgm:cxn modelId="{877E020C-DD3E-49EB-ABEE-7B41578EBB8D}" type="presParOf" srcId="{8973DC07-0031-4F1B-8FD1-396C91D18F00}" destId="{5411F8B8-37EF-4AE8-B334-4E636E34DEAB}" srcOrd="1" destOrd="0" presId="urn:microsoft.com/office/officeart/2005/8/layout/hList6"/>
    <dgm:cxn modelId="{3AE320EB-E90E-4D01-8036-139815CAAB07}" type="presParOf" srcId="{8973DC07-0031-4F1B-8FD1-396C91D18F00}" destId="{40485DCF-CBBB-4BC4-A4E6-B04173BEB96D}" srcOrd="2" destOrd="0" presId="urn:microsoft.com/office/officeart/2005/8/layout/hList6"/>
    <dgm:cxn modelId="{50591083-128A-4543-81F6-89640FFB68D9}" type="presParOf" srcId="{8973DC07-0031-4F1B-8FD1-396C91D18F00}" destId="{1A632082-B259-48EC-9C99-A3E31D471E49}" srcOrd="3" destOrd="0" presId="urn:microsoft.com/office/officeart/2005/8/layout/hList6"/>
    <dgm:cxn modelId="{8A152153-DE78-46C7-A3D5-507C7124E2FD}" type="presParOf" srcId="{8973DC07-0031-4F1B-8FD1-396C91D18F00}" destId="{3F208626-4A14-4038-9266-558C525F020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2D124-D54F-4924-B155-372DCAAB189C}">
      <dsp:nvSpPr>
        <dsp:cNvPr id="0" name=""/>
        <dsp:cNvSpPr/>
      </dsp:nvSpPr>
      <dsp:spPr>
        <a:xfrm>
          <a:off x="0" y="2791"/>
          <a:ext cx="6895060" cy="1319017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6D3A9-FA44-46EF-8990-1C7E84F4013E}">
      <dsp:nvSpPr>
        <dsp:cNvPr id="0" name=""/>
        <dsp:cNvSpPr/>
      </dsp:nvSpPr>
      <dsp:spPr>
        <a:xfrm>
          <a:off x="399002" y="299570"/>
          <a:ext cx="726168" cy="7254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3B12C-44B4-46DD-8872-0999D56FC334}">
      <dsp:nvSpPr>
        <dsp:cNvPr id="0" name=""/>
        <dsp:cNvSpPr/>
      </dsp:nvSpPr>
      <dsp:spPr>
        <a:xfrm>
          <a:off x="1524174" y="2791"/>
          <a:ext cx="5069505" cy="156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70" tIns="165770" rIns="165770" bIns="16577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Make a list of things that could be your theme – this might be the way you feel about something or someone,  something that’s happened to you or someone around you, hopes and dreams for when life returns to normal – anything at all that you want to express!</a:t>
          </a:r>
          <a:endParaRPr lang="en-US" sz="1600" kern="1200" dirty="0"/>
        </a:p>
      </dsp:txBody>
      <dsp:txXfrm>
        <a:off x="1524174" y="2791"/>
        <a:ext cx="5069505" cy="1566332"/>
      </dsp:txXfrm>
    </dsp:sp>
    <dsp:sp modelId="{00A8DFA7-D16A-4A42-8444-3A572D884C0D}">
      <dsp:nvSpPr>
        <dsp:cNvPr id="0" name=""/>
        <dsp:cNvSpPr/>
      </dsp:nvSpPr>
      <dsp:spPr>
        <a:xfrm>
          <a:off x="0" y="1907791"/>
          <a:ext cx="6895060" cy="1319017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5ACEF-D469-4895-82B0-CD2398712ACB}">
      <dsp:nvSpPr>
        <dsp:cNvPr id="0" name=""/>
        <dsp:cNvSpPr/>
      </dsp:nvSpPr>
      <dsp:spPr>
        <a:xfrm>
          <a:off x="399002" y="2204570"/>
          <a:ext cx="726168" cy="7254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BEDBA-33FB-4F76-B7DD-F0F39A039A66}">
      <dsp:nvSpPr>
        <dsp:cNvPr id="0" name=""/>
        <dsp:cNvSpPr/>
      </dsp:nvSpPr>
      <dsp:spPr>
        <a:xfrm>
          <a:off x="1524174" y="1907791"/>
          <a:ext cx="5069505" cy="156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70" tIns="165770" rIns="165770" bIns="16577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Then think of as many words/phrases as you can that fit into that theme (write these down to help you!)</a:t>
          </a:r>
          <a:endParaRPr lang="en-US" sz="1800" kern="1200" dirty="0"/>
        </a:p>
      </dsp:txBody>
      <dsp:txXfrm>
        <a:off x="1524174" y="1907791"/>
        <a:ext cx="5069505" cy="1566332"/>
      </dsp:txXfrm>
    </dsp:sp>
    <dsp:sp modelId="{DA1C3207-6E28-4854-9562-315366F7514C}">
      <dsp:nvSpPr>
        <dsp:cNvPr id="0" name=""/>
        <dsp:cNvSpPr/>
      </dsp:nvSpPr>
      <dsp:spPr>
        <a:xfrm>
          <a:off x="0" y="3812791"/>
          <a:ext cx="6895060" cy="131901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3D7F1-A9B2-45C7-B859-C6F2BE3E0C6C}">
      <dsp:nvSpPr>
        <dsp:cNvPr id="0" name=""/>
        <dsp:cNvSpPr/>
      </dsp:nvSpPr>
      <dsp:spPr>
        <a:xfrm>
          <a:off x="399002" y="4109569"/>
          <a:ext cx="726168" cy="7254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2657D-E41B-4A0B-B173-D52B1E39BB14}">
      <dsp:nvSpPr>
        <dsp:cNvPr id="0" name=""/>
        <dsp:cNvSpPr/>
      </dsp:nvSpPr>
      <dsp:spPr>
        <a:xfrm>
          <a:off x="1524174" y="3812791"/>
          <a:ext cx="5069505" cy="156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70" tIns="165770" rIns="165770" bIns="16577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Try out different combinations of rhythms and sentences until you’ve created a verse and a chorus</a:t>
          </a:r>
          <a:endParaRPr lang="en-US" sz="1800" kern="1200" dirty="0"/>
        </a:p>
      </dsp:txBody>
      <dsp:txXfrm>
        <a:off x="1524174" y="3812791"/>
        <a:ext cx="5069505" cy="1566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2D124-D54F-4924-B155-372DCAAB189C}">
      <dsp:nvSpPr>
        <dsp:cNvPr id="0" name=""/>
        <dsp:cNvSpPr/>
      </dsp:nvSpPr>
      <dsp:spPr>
        <a:xfrm>
          <a:off x="0" y="656"/>
          <a:ext cx="6895060" cy="153731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6D3A9-FA44-46EF-8990-1C7E84F4013E}">
      <dsp:nvSpPr>
        <dsp:cNvPr id="0" name=""/>
        <dsp:cNvSpPr/>
      </dsp:nvSpPr>
      <dsp:spPr>
        <a:xfrm>
          <a:off x="465037" y="346552"/>
          <a:ext cx="845523" cy="845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3B12C-44B4-46DD-8872-0999D56FC334}">
      <dsp:nvSpPr>
        <dsp:cNvPr id="0" name=""/>
        <dsp:cNvSpPr/>
      </dsp:nvSpPr>
      <dsp:spPr>
        <a:xfrm>
          <a:off x="1775598" y="656"/>
          <a:ext cx="5119461" cy="153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99" tIns="162699" rIns="162699" bIns="162699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Use one of the backing tracks as your starting point. Choose a note to start on that sounds good with the chords and take it from there!</a:t>
          </a:r>
          <a:endParaRPr lang="en-US" sz="1800" kern="1200" dirty="0"/>
        </a:p>
      </dsp:txBody>
      <dsp:txXfrm>
        <a:off x="1775598" y="656"/>
        <a:ext cx="5119461" cy="1537314"/>
      </dsp:txXfrm>
    </dsp:sp>
    <dsp:sp modelId="{00A8DFA7-D16A-4A42-8444-3A572D884C0D}">
      <dsp:nvSpPr>
        <dsp:cNvPr id="0" name=""/>
        <dsp:cNvSpPr/>
      </dsp:nvSpPr>
      <dsp:spPr>
        <a:xfrm>
          <a:off x="0" y="1922300"/>
          <a:ext cx="6895060" cy="1537314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5ACEF-D469-4895-82B0-CD2398712ACB}">
      <dsp:nvSpPr>
        <dsp:cNvPr id="0" name=""/>
        <dsp:cNvSpPr/>
      </dsp:nvSpPr>
      <dsp:spPr>
        <a:xfrm>
          <a:off x="465037" y="2268196"/>
          <a:ext cx="845523" cy="845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BEDBA-33FB-4F76-B7DD-F0F39A039A66}">
      <dsp:nvSpPr>
        <dsp:cNvPr id="0" name=""/>
        <dsp:cNvSpPr/>
      </dsp:nvSpPr>
      <dsp:spPr>
        <a:xfrm>
          <a:off x="1775598" y="1922300"/>
          <a:ext cx="5119461" cy="153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99" tIns="162699" rIns="162699" bIns="162699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Remember that notes which are near each other will sound better so try not to jump from low notes to high notes.</a:t>
          </a:r>
          <a:endParaRPr lang="en-US" sz="1800" kern="1200" dirty="0"/>
        </a:p>
      </dsp:txBody>
      <dsp:txXfrm>
        <a:off x="1775598" y="1922300"/>
        <a:ext cx="5119461" cy="1537314"/>
      </dsp:txXfrm>
    </dsp:sp>
    <dsp:sp modelId="{DA1C3207-6E28-4854-9562-315366F7514C}">
      <dsp:nvSpPr>
        <dsp:cNvPr id="0" name=""/>
        <dsp:cNvSpPr/>
      </dsp:nvSpPr>
      <dsp:spPr>
        <a:xfrm>
          <a:off x="0" y="3843944"/>
          <a:ext cx="6895060" cy="153731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3D7F1-A9B2-45C7-B859-C6F2BE3E0C6C}">
      <dsp:nvSpPr>
        <dsp:cNvPr id="0" name=""/>
        <dsp:cNvSpPr/>
      </dsp:nvSpPr>
      <dsp:spPr>
        <a:xfrm>
          <a:off x="465037" y="4189840"/>
          <a:ext cx="845523" cy="8455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2657D-E41B-4A0B-B173-D52B1E39BB14}">
      <dsp:nvSpPr>
        <dsp:cNvPr id="0" name=""/>
        <dsp:cNvSpPr/>
      </dsp:nvSpPr>
      <dsp:spPr>
        <a:xfrm>
          <a:off x="1775598" y="3843944"/>
          <a:ext cx="5119461" cy="153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99" tIns="162699" rIns="162699" bIns="162699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If you’re creating a rap, focus on the rhythm and see how you can fit your lyrics into the beat. Try different speeds or emphasizing different words</a:t>
          </a:r>
        </a:p>
      </dsp:txBody>
      <dsp:txXfrm>
        <a:off x="1775598" y="3843944"/>
        <a:ext cx="5119461" cy="1537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289EB-79A6-4C3E-A2F2-ADBABA330C42}">
      <dsp:nvSpPr>
        <dsp:cNvPr id="0" name=""/>
        <dsp:cNvSpPr/>
      </dsp:nvSpPr>
      <dsp:spPr>
        <a:xfrm rot="10800000">
          <a:off x="1567979" y="1532"/>
          <a:ext cx="4636010" cy="160104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601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/>
            <a:t>Rap track</a:t>
          </a:r>
        </a:p>
      </dsp:txBody>
      <dsp:txXfrm rot="10800000">
        <a:off x="1968241" y="1532"/>
        <a:ext cx="4235748" cy="1601049"/>
      </dsp:txXfrm>
    </dsp:sp>
    <dsp:sp modelId="{F8768D65-42BD-45C2-B58D-2BEBE0B8D291}">
      <dsp:nvSpPr>
        <dsp:cNvPr id="0" name=""/>
        <dsp:cNvSpPr/>
      </dsp:nvSpPr>
      <dsp:spPr>
        <a:xfrm>
          <a:off x="767454" y="1532"/>
          <a:ext cx="1601049" cy="16010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F7C86-998A-4FE6-9CDB-C3C17C4344BE}">
      <dsp:nvSpPr>
        <dsp:cNvPr id="0" name=""/>
        <dsp:cNvSpPr/>
      </dsp:nvSpPr>
      <dsp:spPr>
        <a:xfrm rot="10800000">
          <a:off x="1567979" y="2080507"/>
          <a:ext cx="4636010" cy="1601049"/>
        </a:xfrm>
        <a:prstGeom prst="homePlate">
          <a:avLst/>
        </a:prstGeom>
        <a:solidFill>
          <a:schemeClr val="accent5">
            <a:hueOff val="5002879"/>
            <a:satOff val="3700"/>
            <a:lumOff val="1039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601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/>
            <a:t>Song track</a:t>
          </a:r>
        </a:p>
      </dsp:txBody>
      <dsp:txXfrm rot="10800000">
        <a:off x="1968241" y="2080507"/>
        <a:ext cx="4235748" cy="1601049"/>
      </dsp:txXfrm>
    </dsp:sp>
    <dsp:sp modelId="{B0406CE0-E10F-4DFD-A612-98F48D590307}">
      <dsp:nvSpPr>
        <dsp:cNvPr id="0" name=""/>
        <dsp:cNvSpPr/>
      </dsp:nvSpPr>
      <dsp:spPr>
        <a:xfrm>
          <a:off x="767454" y="2080507"/>
          <a:ext cx="1601049" cy="16010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98A0B-4A24-4CEE-AB9B-0AEF0C3E9DF0}">
      <dsp:nvSpPr>
        <dsp:cNvPr id="0" name=""/>
        <dsp:cNvSpPr/>
      </dsp:nvSpPr>
      <dsp:spPr>
        <a:xfrm rot="10800000">
          <a:off x="655337" y="38952"/>
          <a:ext cx="6020524" cy="2307589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758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chemeClr val="tx1"/>
              </a:solidFill>
            </a:rPr>
            <a:t>If you have access to a guitar or keyboard at home try creating your own backing using the chords of C, Am, F, G </a:t>
          </a:r>
        </a:p>
      </dsp:txBody>
      <dsp:txXfrm rot="10800000">
        <a:off x="1232234" y="38952"/>
        <a:ext cx="5443627" cy="2307589"/>
      </dsp:txXfrm>
    </dsp:sp>
    <dsp:sp modelId="{B57C392B-C98A-4D32-8061-EC69DB0C473F}">
      <dsp:nvSpPr>
        <dsp:cNvPr id="0" name=""/>
        <dsp:cNvSpPr/>
      </dsp:nvSpPr>
      <dsp:spPr>
        <a:xfrm>
          <a:off x="219197" y="38952"/>
          <a:ext cx="2307589" cy="23075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B769D9-989E-4677-A51B-429A474D3C0F}">
      <dsp:nvSpPr>
        <dsp:cNvPr id="0" name=""/>
        <dsp:cNvSpPr/>
      </dsp:nvSpPr>
      <dsp:spPr>
        <a:xfrm rot="10800000">
          <a:off x="984154" y="3074326"/>
          <a:ext cx="5633028" cy="230758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7583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chemeClr val="tx1"/>
              </a:solidFill>
            </a:rPr>
            <a:t>Improvise your melody over this!</a:t>
          </a:r>
          <a:endParaRPr lang="en-US" sz="2800" kern="1200" dirty="0">
            <a:solidFill>
              <a:schemeClr val="tx1"/>
            </a:solidFill>
          </a:endParaRPr>
        </a:p>
      </dsp:txBody>
      <dsp:txXfrm rot="10800000">
        <a:off x="1561051" y="3074326"/>
        <a:ext cx="5056131" cy="2307589"/>
      </dsp:txXfrm>
    </dsp:sp>
    <dsp:sp modelId="{4A3D1827-5F4F-4AE2-912F-36BDB0AEF8F6}">
      <dsp:nvSpPr>
        <dsp:cNvPr id="0" name=""/>
        <dsp:cNvSpPr/>
      </dsp:nvSpPr>
      <dsp:spPr>
        <a:xfrm>
          <a:off x="316071" y="3035374"/>
          <a:ext cx="2307589" cy="230758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D18DC-16D5-4B1B-8352-8CDA5B95C3F1}">
      <dsp:nvSpPr>
        <dsp:cNvPr id="0" name=""/>
        <dsp:cNvSpPr/>
      </dsp:nvSpPr>
      <dsp:spPr>
        <a:xfrm rot="16200000">
          <a:off x="-1595929" y="1596771"/>
          <a:ext cx="5381916" cy="218837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If technology is more your thing, download the Music Maker JAM app for free</a:t>
          </a:r>
        </a:p>
      </dsp:txBody>
      <dsp:txXfrm rot="5400000">
        <a:off x="842" y="1076383"/>
        <a:ext cx="2188373" cy="3229150"/>
      </dsp:txXfrm>
    </dsp:sp>
    <dsp:sp modelId="{40485DCF-CBBB-4BC4-A4E6-B04173BEB96D}">
      <dsp:nvSpPr>
        <dsp:cNvPr id="0" name=""/>
        <dsp:cNvSpPr/>
      </dsp:nvSpPr>
      <dsp:spPr>
        <a:xfrm rot="16200000">
          <a:off x="756572" y="1596771"/>
          <a:ext cx="5381916" cy="2188373"/>
        </a:xfrm>
        <a:prstGeom prst="flowChartManualOperation">
          <a:avLst/>
        </a:prstGeom>
        <a:solidFill>
          <a:schemeClr val="accent5">
            <a:hueOff val="2501440"/>
            <a:satOff val="1850"/>
            <a:lumOff val="51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You can use the loops and samples to create your own piece of music</a:t>
          </a:r>
          <a:endParaRPr lang="en-US" sz="1800" kern="1200" dirty="0"/>
        </a:p>
      </dsp:txBody>
      <dsp:txXfrm rot="5400000">
        <a:off x="2353343" y="1076383"/>
        <a:ext cx="2188373" cy="3229150"/>
      </dsp:txXfrm>
    </dsp:sp>
    <dsp:sp modelId="{3F208626-4A14-4038-9266-558C525F0206}">
      <dsp:nvSpPr>
        <dsp:cNvPr id="0" name=""/>
        <dsp:cNvSpPr/>
      </dsp:nvSpPr>
      <dsp:spPr>
        <a:xfrm rot="16200000">
          <a:off x="3109073" y="1596771"/>
          <a:ext cx="5381916" cy="2188373"/>
        </a:xfrm>
        <a:prstGeom prst="flowChartManualOperation">
          <a:avLst/>
        </a:prstGeom>
        <a:solidFill>
          <a:schemeClr val="accent5">
            <a:hueOff val="5002879"/>
            <a:satOff val="3700"/>
            <a:lumOff val="1039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You can record lyrics if you like but you might prefer to express yourself without any words</a:t>
          </a:r>
          <a:endParaRPr lang="en-US" sz="1800" kern="1200" dirty="0"/>
        </a:p>
      </dsp:txBody>
      <dsp:txXfrm rot="5400000">
        <a:off x="4705844" y="1076383"/>
        <a:ext cx="2188373" cy="3229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9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7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3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4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4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3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9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7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2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7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30/01/21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5.xml"/><Relationship Id="rId6" Type="http://schemas.openxmlformats.org/officeDocument/2006/relationships/diagramData" Target="../diagrams/data3.xml"/><Relationship Id="rId7" Type="http://schemas.openxmlformats.org/officeDocument/2006/relationships/diagramLayout" Target="../diagrams/layout3.xml"/><Relationship Id="rId8" Type="http://schemas.openxmlformats.org/officeDocument/2006/relationships/diagramQuickStyle" Target="../diagrams/quickStyle3.xml"/><Relationship Id="rId9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11" Type="http://schemas.openxmlformats.org/officeDocument/2006/relationships/image" Target="../media/image1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7.jpg"/><Relationship Id="rId8" Type="http://schemas.openxmlformats.org/officeDocument/2006/relationships/hyperlink" Target="https://pixabay.com/en/mixer-knobs-panel-sound-music-821537/" TargetMode="Externa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hyperlink" Target="https://commons.wikimedia.org/wiki/File:Aqualung_music_player_drop_icon.sv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hyperlink" Target="http://www.vecteezy.com/birds-animals/46627-red-angry-bird-vecto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hyperlink" Target="https://publicdomainpictures.net/view-image.php?image=56844&amp;picture=brown-cat-illustratio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hyperlink" Target="https://www.dailyclipart.net/clipart/category/flower-clip-ar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artoon-headphones-red-smiley-1293819/" TargetMode="Externa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unflowerstorytime.com/2015/04/28/feelings-faces/" TargetMode="External"/><Relationship Id="rId4" Type="http://schemas.openxmlformats.org/officeDocument/2006/relationships/hyperlink" Target="https://creativecommons.org/licenses/by-nc/3.0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png"/><Relationship Id="rId8" Type="http://schemas.openxmlformats.org/officeDocument/2006/relationships/hyperlink" Target="https://freesvg.org/penguin-rapper" TargetMode="Externa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2.jpg"/><Relationship Id="rId8" Type="http://schemas.openxmlformats.org/officeDocument/2006/relationships/hyperlink" Target="https://www.publicdomainpictures.net/view-image.php?image=133249&amp;picture=pop-star" TargetMode="Externa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82711-8D99-46E3-A759-A8D787B33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+mn-lt"/>
              </a:rPr>
              <a:t>“Let it Out”</a:t>
            </a:r>
            <a:br>
              <a:rPr lang="en-GB" sz="5400" dirty="0">
                <a:latin typeface="+mn-lt"/>
              </a:rPr>
            </a:br>
            <a:r>
              <a:rPr lang="en-GB" sz="3200" dirty="0">
                <a:latin typeface="+mn-lt"/>
              </a:rPr>
              <a:t>A creative music project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96F007-618C-4F57-8C9D-AB8DF6215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 vert="horz" lIns="91440" tIns="0" rIns="91440" bIns="45720" rtlCol="0" anchor="t">
            <a:normAutofit/>
          </a:bodyPr>
          <a:lstStyle/>
          <a:p>
            <a:pPr algn="ctr"/>
            <a:r>
              <a:rPr lang="en-GB" b="1" i="1" dirty="0"/>
              <a:t>Express yourself </a:t>
            </a:r>
            <a:r>
              <a:rPr lang="en-GB" dirty="0"/>
              <a:t>during Children’s Mental Health Week 2021</a:t>
            </a:r>
          </a:p>
        </p:txBody>
      </p:sp>
      <p:pic>
        <p:nvPicPr>
          <p:cNvPr id="1026" name="Picture 2" descr="Image result for children's mental health week 2021">
            <a:extLst>
              <a:ext uri="{FF2B5EF4-FFF2-40B4-BE49-F238E27FC236}">
                <a16:creationId xmlns:a16="http://schemas.microsoft.com/office/drawing/2014/main" xmlns="" id="{872EFB00-8521-4DFF-9697-33F2ECDF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-2" b="1201"/>
          <a:stretch/>
        </p:blipFill>
        <p:spPr bwMode="auto">
          <a:xfrm>
            <a:off x="1271223" y="1116345"/>
            <a:ext cx="336214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7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383CC-68BC-4F12-9F7A-849669E1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Rockwell" panose="02060603020205020403" pitchFamily="18" charset="0"/>
              </a:rPr>
              <a:t>You don’t need to have ANY musical skills to do this, just some imagination!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D67E-67D2-4DA1-8BB3-9B3D5E8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887" y="307885"/>
            <a:ext cx="6265088" cy="685800"/>
          </a:xfrm>
        </p:spPr>
        <p:txBody>
          <a:bodyPr/>
          <a:lstStyle/>
          <a:p>
            <a:r>
              <a:rPr lang="en-GB" sz="2400" b="1" dirty="0"/>
              <a:t>Resources: backing tracks</a:t>
            </a:r>
            <a:endParaRPr lang="en-GB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2F2DF442-CBB8-4897-B95C-618B2DA19E5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65166229"/>
              </p:ext>
            </p:extLst>
          </p:nvPr>
        </p:nvGraphicFramePr>
        <p:xfrm>
          <a:off x="5125304" y="1488985"/>
          <a:ext cx="6971445" cy="3683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[FREE] Best Freestyle Rap Instrumental Beat (128 kbps)">
            <a:hlinkClick r:id="" action="ppaction://media"/>
            <a:extLst>
              <a:ext uri="{FF2B5EF4-FFF2-40B4-BE49-F238E27FC236}">
                <a16:creationId xmlns:a16="http://schemas.microsoft.com/office/drawing/2014/main" xmlns="" id="{FC06EDD8-15E5-49D4-A45A-9F37CC598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14025" y="2120233"/>
            <a:ext cx="487363" cy="487363"/>
          </a:xfrm>
          <a:prstGeom prst="rect">
            <a:avLst/>
          </a:prstGeom>
        </p:spPr>
      </p:pic>
      <p:pic>
        <p:nvPicPr>
          <p:cNvPr id="9" name="ytmp3free.cc_backing-track-pop-rock-a-major-youtubemp3free.org">
            <a:hlinkClick r:id="" action="ppaction://media"/>
            <a:extLst>
              <a:ext uri="{FF2B5EF4-FFF2-40B4-BE49-F238E27FC236}">
                <a16:creationId xmlns:a16="http://schemas.microsoft.com/office/drawing/2014/main" xmlns="" id="{61D514F3-8438-453C-BA04-98D734D93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225" y="4137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4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383CC-68BC-4F12-9F7A-849669E1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Rockwell" panose="02060603020205020403" pitchFamily="18" charset="0"/>
              </a:rPr>
              <a:t>You don’t need to have ANY musical skills to do this, just some imagination!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D67E-67D2-4DA1-8BB3-9B3D5E8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887" y="307885"/>
            <a:ext cx="6265088" cy="685800"/>
          </a:xfrm>
        </p:spPr>
        <p:txBody>
          <a:bodyPr/>
          <a:lstStyle/>
          <a:p>
            <a:r>
              <a:rPr lang="en-GB" sz="2400" b="1" dirty="0"/>
              <a:t>Using your own instrument</a:t>
            </a:r>
            <a:endParaRPr lang="en-GB" b="1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2E5DC593-15C1-4D55-A574-824D4219A41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9738978"/>
              </p:ext>
            </p:extLst>
          </p:nvPr>
        </p:nvGraphicFramePr>
        <p:xfrm>
          <a:off x="4947752" y="1168199"/>
          <a:ext cx="6895060" cy="538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61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383CC-68BC-4F12-9F7A-849669E1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Rockwell" panose="02060603020205020403" pitchFamily="18" charset="0"/>
              </a:rPr>
              <a:t>You don’t need to have ANY musical skills to do this, just some imagination!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D67E-67D2-4DA1-8BB3-9B3D5E8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887" y="307885"/>
            <a:ext cx="6265088" cy="685800"/>
          </a:xfrm>
        </p:spPr>
        <p:txBody>
          <a:bodyPr/>
          <a:lstStyle/>
          <a:p>
            <a:r>
              <a:rPr lang="en-GB" sz="2400" b="1" dirty="0"/>
              <a:t>USING AN APP</a:t>
            </a:r>
            <a:endParaRPr lang="en-GB" b="1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2E5DC593-15C1-4D55-A574-824D4219A41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20906315"/>
              </p:ext>
            </p:extLst>
          </p:nvPr>
        </p:nvGraphicFramePr>
        <p:xfrm>
          <a:off x="4947752" y="1168199"/>
          <a:ext cx="6895060" cy="538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close - 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xmlns="" id="{8F43EE59-F995-4192-8862-4BC64C9F8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52401" y="5127143"/>
            <a:ext cx="2305050" cy="15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0FFAD-7422-4936-B43A-98F731374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042" y="3556245"/>
            <a:ext cx="8679915" cy="1027560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+mn-lt"/>
              </a:rPr>
              <a:t>Share</a:t>
            </a:r>
            <a:r>
              <a:rPr lang="en-GB" sz="3000" dirty="0">
                <a:latin typeface="+mn-lt"/>
              </a:rPr>
              <a:t> your performance or keep it just for yourself but don’t forget to </a:t>
            </a:r>
            <a:r>
              <a:rPr lang="en-GB" sz="3000" i="1" dirty="0">
                <a:latin typeface="+mn-lt"/>
              </a:rPr>
              <a:t>express yourself </a:t>
            </a:r>
            <a:r>
              <a:rPr lang="en-GB" sz="3000" dirty="0">
                <a:latin typeface="+mn-lt"/>
              </a:rPr>
              <a:t>and LET IT OUT!</a:t>
            </a:r>
          </a:p>
        </p:txBody>
      </p:sp>
      <p:pic>
        <p:nvPicPr>
          <p:cNvPr id="30" name="Picture 2" descr="Image result for children's mental health week 2021">
            <a:extLst>
              <a:ext uri="{FF2B5EF4-FFF2-40B4-BE49-F238E27FC236}">
                <a16:creationId xmlns:a16="http://schemas.microsoft.com/office/drawing/2014/main" xmlns="" id="{B34543A3-F0DC-4D9D-AD25-2D0946E5B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8" r="1" b="18572"/>
          <a:stretch/>
        </p:blipFill>
        <p:spPr bwMode="auto">
          <a:xfrm>
            <a:off x="161926" y="183176"/>
            <a:ext cx="3476624" cy="256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0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DAE3342-9DFC-49D4-B09C-25E310769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xmlns="" id="{E49E0D20-8423-4612-99A5-14AEF8F6B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xmlns="" id="{57C2C108-5A30-48CA-9203-56747AEB7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xmlns="" id="{1A343912-2EFC-408E-A862-5C9BF108DC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xmlns="" id="{AA50D1CF-9DAE-4CF6-B829-E66CEE9D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xmlns="" id="{FE5799A4-0568-433E-BF41-752CF516A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xmlns="" id="{CDBB86ED-F16F-4C28-BDD5-72D771176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xmlns="" id="{3347939E-8B76-4CFC-B2EC-63A7E2278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xmlns="" id="{FA1DD132-02E4-4CD3-B496-BFF924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xmlns="" id="{710BDA52-A7D7-4E4E-9F36-EC8F983EA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xmlns="" id="{B1BDF852-319F-42B8-9A50-7C9A9387C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xmlns="" id="{3AACE376-C01E-4F1F-91B7-39D0274B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xmlns="" id="{7F612F4C-050E-459D-9771-ED088374A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xmlns="" id="{94E4211B-3E41-4905-8F4E-76811B9E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xmlns="" id="{6AEC87EE-0CB8-43DE-8FEB-4586A92E8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xmlns="" id="{277C1C5D-7BDC-47E4-8B81-C3C4AE94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xmlns="" id="{7A2A6EF8-9768-4478-9CD3-DFA547CEFC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xmlns="" id="{1FD9091C-E8FA-4ADA-937F-A74426ED1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xmlns="" id="{B69923E7-63C4-47CE-956E-09D384D4F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xmlns="" id="{A2576784-872E-494C-A041-0E346226B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B54F73D8-62C2-4127-9D19-01219BBB9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CFD8CA02-9BE5-4B82-8129-6EF6184024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xmlns="" id="{01515E68-030C-4313-B300-35253163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1937725F-1DDF-4225-937E-106DBB047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xmlns="" id="{F25D9EEC-24EA-4FED-9057-A7DF621841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EE6BBC07-CF0C-4EE5-8031-F879DB97A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xmlns="" id="{5FC103D5-034F-4011-9560-2E228DFE0C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xmlns="" id="{11FE8C8C-C4F2-4450-90C0-C136E650FF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xmlns="" id="{66B1E0A0-D6AB-4F4D-8774-61E1AC6BB6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xmlns="" id="{6CF0FF91-67FE-4CC2-A118-115BB484E9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xmlns="" id="{2EB9BBD9-6E53-4580-8BC8-11B6A15271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xmlns="" id="{6B291C4A-C071-4454-B1F6-2184217440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xmlns="" id="{D5422271-E1E2-4DE1-BB33-24B25A75CE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xmlns="" id="{329EDDB5-2B0D-43CE-92ED-A6A778FF6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xmlns="" id="{10A1194D-A997-4FE9-9CB0-57581AE3D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xmlns="" id="{B521952F-D6C8-40F1-8316-AD9DF2123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xmlns="" id="{5E16DE89-464A-4358-9B60-0F1FD5F799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xmlns="" id="{388E9B73-C067-4408-BC0D-612FD21E30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xmlns="" id="{FE2A6E28-A041-456A-AE80-B5D826895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xmlns="" id="{CA16A224-CC99-413E-963F-1D42F6796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xmlns="" id="{65AFF0E6-A7FE-4D59-A3A7-1547BD9A6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xmlns="" id="{E8BB7079-6A4E-40A9-A365-21930624FF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xmlns="" id="{670069B7-6B28-4C65-8785-C2C0430EB7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xmlns="" id="{E874764B-497F-440C-B294-4E31DDB86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">
              <a:extLst>
                <a:ext uri="{FF2B5EF4-FFF2-40B4-BE49-F238E27FC236}">
                  <a16:creationId xmlns:a16="http://schemas.microsoft.com/office/drawing/2014/main" xmlns="" id="{AA56C61D-2933-436F-9707-E5EC7E610E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66734289-DD7D-428D-923E-CA879D163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4244" r="6859"/>
          <a:stretch/>
        </p:blipFill>
        <p:spPr>
          <a:xfrm>
            <a:off x="20" y="227"/>
            <a:ext cx="6096591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C823590F-2DA6-407F-920B-C16D7DF273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912791" y="1186483"/>
            <a:ext cx="4473771" cy="4477933"/>
            <a:chOff x="807084" y="1186483"/>
            <a:chExt cx="4473771" cy="447793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BA6740CE-4890-4FA2-A0EE-33F5749130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39">
              <a:extLst>
                <a:ext uri="{FF2B5EF4-FFF2-40B4-BE49-F238E27FC236}">
                  <a16:creationId xmlns:a16="http://schemas.microsoft.com/office/drawing/2014/main" xmlns="" id="{55A58F2C-2C22-43AC-8FD0-21AA09DC2A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ABC59081-7EE3-45DC-A228-2D08ED227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EE5F5-C00D-4F27-AC45-287405E0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996" y="2706634"/>
            <a:ext cx="4299456" cy="2053921"/>
          </a:xfrm>
        </p:spPr>
        <p:txBody>
          <a:bodyPr vert="horz" lIns="228600" tIns="228600" rIns="228600" bIns="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You might have experienced a huge range of emotions during the last few months </a:t>
            </a:r>
            <a:b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</a:br>
            <a:endParaRPr lang="en-US" sz="3000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0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2DAE3342-9DFC-49D4-B09C-25E310769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9" name="Freeform 5">
              <a:extLst>
                <a:ext uri="{FF2B5EF4-FFF2-40B4-BE49-F238E27FC236}">
                  <a16:creationId xmlns:a16="http://schemas.microsoft.com/office/drawing/2014/main" xmlns="" id="{E49E0D20-8423-4612-99A5-14AEF8F6B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6">
              <a:extLst>
                <a:ext uri="{FF2B5EF4-FFF2-40B4-BE49-F238E27FC236}">
                  <a16:creationId xmlns:a16="http://schemas.microsoft.com/office/drawing/2014/main" xmlns="" id="{57C2C108-5A30-48CA-9203-56747AEB7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xmlns="" id="{1A343912-2EFC-408E-A862-5C9BF108DC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8">
              <a:extLst>
                <a:ext uri="{FF2B5EF4-FFF2-40B4-BE49-F238E27FC236}">
                  <a16:creationId xmlns:a16="http://schemas.microsoft.com/office/drawing/2014/main" xmlns="" id="{AA50D1CF-9DAE-4CF6-B829-E66CEE9D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xmlns="" id="{FE5799A4-0568-433E-BF41-752CF516A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0">
              <a:extLst>
                <a:ext uri="{FF2B5EF4-FFF2-40B4-BE49-F238E27FC236}">
                  <a16:creationId xmlns:a16="http://schemas.microsoft.com/office/drawing/2014/main" xmlns="" id="{CDBB86ED-F16F-4C28-BDD5-72D771176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xmlns="" id="{3347939E-8B76-4CFC-B2EC-63A7E2278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xmlns="" id="{FA1DD132-02E4-4CD3-B496-BFF924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xmlns="" id="{710BDA52-A7D7-4E4E-9F36-EC8F983EA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xmlns="" id="{B1BDF852-319F-42B8-9A50-7C9A9387C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5">
              <a:extLst>
                <a:ext uri="{FF2B5EF4-FFF2-40B4-BE49-F238E27FC236}">
                  <a16:creationId xmlns:a16="http://schemas.microsoft.com/office/drawing/2014/main" xmlns="" id="{3AACE376-C01E-4F1F-91B7-39D0274B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xmlns="" id="{7F612F4C-050E-459D-9771-ED088374A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7">
              <a:extLst>
                <a:ext uri="{FF2B5EF4-FFF2-40B4-BE49-F238E27FC236}">
                  <a16:creationId xmlns:a16="http://schemas.microsoft.com/office/drawing/2014/main" xmlns="" id="{94E4211B-3E41-4905-8F4E-76811B9E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8">
              <a:extLst>
                <a:ext uri="{FF2B5EF4-FFF2-40B4-BE49-F238E27FC236}">
                  <a16:creationId xmlns:a16="http://schemas.microsoft.com/office/drawing/2014/main" xmlns="" id="{6AEC87EE-0CB8-43DE-8FEB-4586A92E8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19">
              <a:extLst>
                <a:ext uri="{FF2B5EF4-FFF2-40B4-BE49-F238E27FC236}">
                  <a16:creationId xmlns:a16="http://schemas.microsoft.com/office/drawing/2014/main" xmlns="" id="{277C1C5D-7BDC-47E4-8B81-C3C4AE94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xmlns="" id="{7A2A6EF8-9768-4478-9CD3-DFA547CEFC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1">
              <a:extLst>
                <a:ext uri="{FF2B5EF4-FFF2-40B4-BE49-F238E27FC236}">
                  <a16:creationId xmlns:a16="http://schemas.microsoft.com/office/drawing/2014/main" xmlns="" id="{1FD9091C-E8FA-4ADA-937F-A74426ED1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2">
              <a:extLst>
                <a:ext uri="{FF2B5EF4-FFF2-40B4-BE49-F238E27FC236}">
                  <a16:creationId xmlns:a16="http://schemas.microsoft.com/office/drawing/2014/main" xmlns="" id="{B69923E7-63C4-47CE-956E-09D384D4F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3">
              <a:extLst>
                <a:ext uri="{FF2B5EF4-FFF2-40B4-BE49-F238E27FC236}">
                  <a16:creationId xmlns:a16="http://schemas.microsoft.com/office/drawing/2014/main" xmlns="" id="{A2576784-872E-494C-A041-0E346226B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B54F73D8-62C2-4127-9D19-01219BBB9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CFD8CA02-9BE5-4B82-8129-6EF6184024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Isosceles Triangle 160">
              <a:extLst>
                <a:ext uri="{FF2B5EF4-FFF2-40B4-BE49-F238E27FC236}">
                  <a16:creationId xmlns:a16="http://schemas.microsoft.com/office/drawing/2014/main" xmlns="" id="{01515E68-030C-4313-B300-35253163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1937725F-1DDF-4225-937E-106DBB047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xmlns="" id="{FD8F1113-2E3C-46E3-B54F-B7F421EEF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xmlns="" id="{B54A4D14-513F-4121-92D3-5CCB46896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6">
            <a:extLst>
              <a:ext uri="{FF2B5EF4-FFF2-40B4-BE49-F238E27FC236}">
                <a16:creationId xmlns:a16="http://schemas.microsoft.com/office/drawing/2014/main" xmlns="" id="{6C3411F1-AD17-499D-AFEF-2F300F6DF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7">
            <a:extLst>
              <a:ext uri="{FF2B5EF4-FFF2-40B4-BE49-F238E27FC236}">
                <a16:creationId xmlns:a16="http://schemas.microsoft.com/office/drawing/2014/main" xmlns="" id="{60BF2CBE-B1E9-4C42-89DC-C35E4E651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8">
            <a:extLst>
              <a:ext uri="{FF2B5EF4-FFF2-40B4-BE49-F238E27FC236}">
                <a16:creationId xmlns:a16="http://schemas.microsoft.com/office/drawing/2014/main" xmlns="" id="{72C95A87-DCDB-41C4-B774-744B3ECBE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Freeform 9">
            <a:extLst>
              <a:ext uri="{FF2B5EF4-FFF2-40B4-BE49-F238E27FC236}">
                <a16:creationId xmlns:a16="http://schemas.microsoft.com/office/drawing/2014/main" xmlns="" id="{BCB97515-32FF-43A6-A51C-B140193ABB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Freeform 10">
            <a:extLst>
              <a:ext uri="{FF2B5EF4-FFF2-40B4-BE49-F238E27FC236}">
                <a16:creationId xmlns:a16="http://schemas.microsoft.com/office/drawing/2014/main" xmlns="" id="{9C6379D3-7045-4B76-9409-6D23D753D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Freeform 12">
            <a:extLst>
              <a:ext uri="{FF2B5EF4-FFF2-40B4-BE49-F238E27FC236}">
                <a16:creationId xmlns:a16="http://schemas.microsoft.com/office/drawing/2014/main" xmlns="" id="{61B1C1DE-4201-4989-BE65-41ADC24725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Freeform 14">
            <a:extLst>
              <a:ext uri="{FF2B5EF4-FFF2-40B4-BE49-F238E27FC236}">
                <a16:creationId xmlns:a16="http://schemas.microsoft.com/office/drawing/2014/main" xmlns="" id="{806398CC-D327-4E06-838C-31119BD56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Freeform 16">
            <a:extLst>
              <a:ext uri="{FF2B5EF4-FFF2-40B4-BE49-F238E27FC236}">
                <a16:creationId xmlns:a16="http://schemas.microsoft.com/office/drawing/2014/main" xmlns="" id="{70A741CC-E736-448A-A94E-5C8BB9711D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Freeform 11">
            <a:extLst>
              <a:ext uri="{FF2B5EF4-FFF2-40B4-BE49-F238E27FC236}">
                <a16:creationId xmlns:a16="http://schemas.microsoft.com/office/drawing/2014/main" xmlns="" id="{7C324CDD-B30F-47DD-8627-E2171D5E8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Freeform 21">
            <a:extLst>
              <a:ext uri="{FF2B5EF4-FFF2-40B4-BE49-F238E27FC236}">
                <a16:creationId xmlns:a16="http://schemas.microsoft.com/office/drawing/2014/main" xmlns="" id="{79C8D19E-E3D6-45A6-BCA2-5918A37D7A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90DE5F-B3E3-42CC-8803-F6CF2EB7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683" y="1156701"/>
            <a:ext cx="2929372" cy="4066904"/>
          </a:xfrm>
        </p:spPr>
        <p:txBody>
          <a:bodyPr vert="horz" lIns="228600" tIns="228600" rIns="228600" bIns="0" rtlCol="0" anchor="b"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+mn-lt"/>
              </a:rPr>
              <a:t>This will have been the case for most people around you too – family, friends, teachers and neighbours</a:t>
            </a:r>
          </a:p>
        </p:txBody>
      </p:sp>
      <p:sp>
        <p:nvSpPr>
          <p:cNvPr id="188" name="Freeform 22">
            <a:extLst>
              <a:ext uri="{FF2B5EF4-FFF2-40B4-BE49-F238E27FC236}">
                <a16:creationId xmlns:a16="http://schemas.microsoft.com/office/drawing/2014/main" xmlns="" id="{43280283-E04A-43CA-BFA1-F285486A2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Freeform 23">
            <a:extLst>
              <a:ext uri="{FF2B5EF4-FFF2-40B4-BE49-F238E27FC236}">
                <a16:creationId xmlns:a16="http://schemas.microsoft.com/office/drawing/2014/main" xmlns="" id="{38328CB6-0FC5-4AEA-BC7E-489267CB6F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xmlns="" id="{138AF5D2-3A9C-4E8F-B879-36865366A1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3" name="Content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D70EC8C-6AE4-465C-A27A-9CBC077CA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662" r="1" b="1"/>
          <a:stretch/>
        </p:blipFill>
        <p:spPr>
          <a:xfrm>
            <a:off x="932740" y="46140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877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DFF257A-042C-46B5-80D1-3E8CFD3344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2836BD6-A1CD-4253-813F-3EDA642A7A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63EE4AB3-C905-497E-988B-4D7394894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774DC5FF-D912-4C9F-811A-337208A3B4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E04E6A71-624A-4806-A53E-87BC73A85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E1871C83-254F-49CD-8EA7-8CB7089B80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427141DF-5457-4673-B816-C6C5C72AE9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BC9A176E-C84F-4816-97D4-426B396FC0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981B905A-332A-49BC-9456-7D0337D9B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2EBD9769-DFB9-4970-91FF-137E685AF6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21DCB916-2D3C-46BC-9A95-EFC166D96C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189DAD37-FFF7-49FA-8FBB-D20A992D48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D148A64A-D598-4309-BCA9-F67ADE72C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38A95D77-7745-4551-BBD5-3515A074D3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A2C20B7F-80D6-4D48-BB2A-9AEC854948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55589882-0BB8-42B0-B42F-32A75B1918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53673B9F-5864-445E-82E7-0A8324FA85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16FF3B3D-59FE-4AE1-AA54-14A691D6BF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901CA0F0-4962-4EC5-BA5B-3F0A967FC8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3DD02E26-C2AD-4062-85BD-28D172C9E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D7B60BD4-07C1-461F-B38E-B39EBACA3A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D81BB3F7-E4A5-4BD9-A70D-FDA6C9127F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B93A80B5-32BA-48BB-941A-4FC64AC62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C057A66-6E97-4BA5-B4B3-2690ACE3CE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22">
            <a:extLst>
              <a:ext uri="{FF2B5EF4-FFF2-40B4-BE49-F238E27FC236}">
                <a16:creationId xmlns:a16="http://schemas.microsoft.com/office/drawing/2014/main" xmlns="" id="{764884A8-16DD-467F-A648-70B32E20BA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76681CD-6924-4550-926C-667FC2C6A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FB3963-9BC0-43E9-8D2C-6F3220B6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en-GB" sz="1400" dirty="0"/>
              <a:t/>
            </a:r>
            <a:br>
              <a:rPr lang="en-GB" sz="1400" dirty="0"/>
            </a:br>
            <a:endParaRPr lang="en-GB" sz="1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1E4A4BA-740D-416C-A2C4-327329072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24" y="1991869"/>
            <a:ext cx="5768442" cy="2683606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All of your feelings are valid, that means you don’t need a reason to feel sad or scared or worried </a:t>
            </a:r>
            <a:endParaRPr lang="en-US" sz="3200" dirty="0">
              <a:solidFill>
                <a:srgbClr val="FFFFFE"/>
              </a:solidFill>
            </a:endParaRPr>
          </a:p>
        </p:txBody>
      </p:sp>
      <p:pic>
        <p:nvPicPr>
          <p:cNvPr id="5" name="Content Placeholder 4" descr="A drawing of a cat&#10;&#10;Description automatically generated with medium confidence">
            <a:extLst>
              <a:ext uri="{FF2B5EF4-FFF2-40B4-BE49-F238E27FC236}">
                <a16:creationId xmlns:a16="http://schemas.microsoft.com/office/drawing/2014/main" xmlns="" id="{B58032A6-6D2C-44B5-A0CD-8A6A24699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5591" r="36368" b="-1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7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AE3342-9DFC-49D4-B09C-25E310769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E49E0D20-8423-4612-99A5-14AEF8F6B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57C2C108-5A30-48CA-9203-56747AEB7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1A343912-2EFC-408E-A862-5C9BF108DC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AA50D1CF-9DAE-4CF6-B829-E66CEE9D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FE5799A4-0568-433E-BF41-752CF516A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CDBB86ED-F16F-4C28-BDD5-72D771176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3347939E-8B76-4CFC-B2EC-63A7E2278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FA1DD132-02E4-4CD3-B496-BFF924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710BDA52-A7D7-4E4E-9F36-EC8F983EA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B1BDF852-319F-42B8-9A50-7C9A9387C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3AACE376-C01E-4F1F-91B7-39D0274B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7F612F4C-050E-459D-9771-ED088374A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94E4211B-3E41-4905-8F4E-76811B9E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6AEC87EE-0CB8-43DE-8FEB-4586A92E8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277C1C5D-7BDC-47E4-8B81-C3C4AE94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7A2A6EF8-9768-4478-9CD3-DFA547CEFC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1FD9091C-E8FA-4ADA-937F-A74426ED1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B69923E7-63C4-47CE-956E-09D384D4F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A2576784-872E-494C-A041-0E346226B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54F73D8-62C2-4127-9D19-01219BBB9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CFD8CA02-9BE5-4B82-8129-6EF6184024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xmlns="" id="{01515E68-030C-4313-B300-35253163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1937725F-1DDF-4225-937E-106DBB047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C6FACE84-7774-4365-AC1F-ACC4570BD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41BA200-5D41-4654-ACFD-2FB1BB64D1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DC38EB78-113A-4B6E-849F-8EA5F94A4D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0EA35CE7-0CEF-4190-8ABE-E385D229C3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xmlns="" id="{1F69ABD3-4493-4A97-AE21-BCE4737E70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xmlns="" id="{36742CCA-B7CE-4885-A5F7-7B490A826B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01EC6AAE-B704-46F6-8AEC-B4E74BD0B3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xmlns="" id="{65759412-8E35-4A0C-8763-245482012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xmlns="" id="{248AF5F3-56F6-45F4-ABDF-15AC886688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xmlns="" id="{8C10A619-C049-4090-BC32-E6B0EF6D1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xmlns="" id="{94A5BEFD-2CAD-4608-A38C-241CCD0423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xmlns="" id="{4E14C157-B445-4D53-85D5-1557AFC12C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xmlns="" id="{BC601D16-9F12-4EB3-8E09-91B4759D97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xmlns="" id="{64D88DAF-4118-4CC2-891A-9EDC51EB38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xmlns="" id="{1F7B0382-D7E9-4165-89EC-583657FFC9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xmlns="" id="{D106ACA3-92C7-4977-8DC2-2F1B1AB1F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xmlns="" id="{FBC6A6EE-A294-4890-AEBD-31F5BB5033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xmlns="" id="{474E8787-0D9C-495E-A087-E2D4D55A12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xmlns="" id="{3B328BD9-E88B-44A7-B72E-2750A5868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xmlns="" id="{6EBCDCA5-5CC7-4F18-88A7-53B15F2A17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xmlns="" id="{24999F28-35E8-464E-BF85-26D6302EF7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A close - up of a flower&#10;&#10;Description automatically generated with medium confidence">
            <a:extLst>
              <a:ext uri="{FF2B5EF4-FFF2-40B4-BE49-F238E27FC236}">
                <a16:creationId xmlns:a16="http://schemas.microsoft.com/office/drawing/2014/main" xmlns="" id="{62B33CDC-90F0-4113-A947-953F2DAB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5604" r="5106"/>
          <a:stretch/>
        </p:blipFill>
        <p:spPr>
          <a:xfrm>
            <a:off x="20" y="227"/>
            <a:ext cx="4060675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666FC85F-3E70-47BA-8472-4AADA1C53F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70925" y="1186483"/>
            <a:ext cx="6509954" cy="4477933"/>
            <a:chOff x="807084" y="1186483"/>
            <a:chExt cx="6509954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22E148A9-3A08-4D3A-A7C3-16C6FA7FE1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7846" y="1186483"/>
              <a:ext cx="6508430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xmlns="" id="{C8E82BB1-B38C-4E8E-B9BC-2E10952FF5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3858445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744E1A40-37FC-4989-960D-8A0C7E566E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7084" y="1991156"/>
              <a:ext cx="6509954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9A994-9131-493E-8E2F-E9E3161D0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255" y="2075504"/>
            <a:ext cx="6337231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But it’s important to let them out so that they don’t take over</a:t>
            </a:r>
          </a:p>
        </p:txBody>
      </p:sp>
    </p:spTree>
    <p:extLst>
      <p:ext uri="{BB962C8B-B14F-4D97-AF65-F5344CB8AC3E}">
        <p14:creationId xmlns:p14="http://schemas.microsoft.com/office/powerpoint/2010/main" val="409354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F205B310-74AF-40F6-B090-BF58CCDE9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AEA7B76-7928-444A-8083-8218182EF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xmlns="" id="{C98BBEFC-77A1-4ADB-97DD-4DE1677C93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E8B01967-C362-43C6-ABAA-9E346EBF5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656315AB-23B7-42CF-B5BA-220DA37D5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C8BF70CF-1818-45B9-A69D-3BFB91205F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DDA329A7-3E52-4260-99D6-78330486A6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CC46899E-70DF-4B7B-B8F2-3E05ACA0C2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0B13DCCA-79A8-4084-8C42-18B6936751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EA2B9AF6-AE95-48DF-B28B-C34071622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04C0E6CE-9DC3-41A9-8C8F-69DC557370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00DE5827-9E3D-4E70-B28C-DB4702A7B2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460CAB6A-9C34-47EE-9BEE-58B2C383B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6D774754-B866-447B-ACD5-CCE75FD554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38E12A5-238E-4AB4-9193-D92B5B34F0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F72A819-30D0-4E8B-BE49-19989EECB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7C378013-9788-4D12-9F8C-71A8E40EB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BA286D4C-7EFE-4526-8272-017C7F0C11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xmlns="" id="{EA66AFD6-7597-4EA6-B8A2-69E1351E6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F0C1C9AF-BA3F-4F98-BEE3-146012BF8C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3AB7D74B-F9BC-4554-B6B5-89A520209E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5856F07C-6607-4EC4-93BF-6B02544FFD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07EE273A-D853-4B87-9438-F40B88E739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FDE17E88-CA1E-4EFB-A752-7D186AA1EA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FD009C8C-A571-4DF5-A868-D5D604AFC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4864" r="4" b="6398"/>
          <a:stretch/>
        </p:blipFill>
        <p:spPr>
          <a:xfrm>
            <a:off x="7550167" y="10"/>
            <a:ext cx="4641833" cy="3429217"/>
          </a:xfrm>
          <a:prstGeom prst="rect">
            <a:avLst/>
          </a:prstGeom>
          <a:ln>
            <a:noFill/>
          </a:ln>
        </p:spPr>
      </p:pic>
      <p:sp>
        <p:nvSpPr>
          <p:cNvPr id="70" name="Isosceles Triangle 22">
            <a:extLst>
              <a:ext uri="{FF2B5EF4-FFF2-40B4-BE49-F238E27FC236}">
                <a16:creationId xmlns:a16="http://schemas.microsoft.com/office/drawing/2014/main" xmlns="" id="{3B2CC556-D27E-44A0-926F-7C7F9F44D2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7905A4D-F570-4B4A-9BC9-BB11F7A5E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D80A80-D1B0-41EC-A82C-AD2C94EE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51" y="1950906"/>
            <a:ext cx="5768442" cy="26836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FE0243"/>
              </a:buClr>
              <a:buNone/>
            </a:pPr>
            <a:r>
              <a:rPr lang="en-GB" sz="3200" dirty="0"/>
              <a:t>Creating an original piece of music is a great way to express yourself and have some fun at the same time!</a:t>
            </a:r>
          </a:p>
        </p:txBody>
      </p:sp>
      <p:pic>
        <p:nvPicPr>
          <p:cNvPr id="37" name="Picture 2" descr="Image result for children's mental health week 2021">
            <a:extLst>
              <a:ext uri="{FF2B5EF4-FFF2-40B4-BE49-F238E27FC236}">
                <a16:creationId xmlns:a16="http://schemas.microsoft.com/office/drawing/2014/main" xmlns="" id="{E3385A36-097F-4727-ACEF-AFEBFA11F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8" r="1" b="18572"/>
          <a:stretch/>
        </p:blipFill>
        <p:spPr bwMode="auto">
          <a:xfrm>
            <a:off x="7549862" y="3428999"/>
            <a:ext cx="4641833" cy="34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E90C9789-8898-4FEC-BED9-27A7D6375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9153D07-52E5-4D47-B7D3-59D3AEBCE7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027BE9E0-BC0A-4047-A9F3-FEE3829411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28516BE5-9FF5-4AEB-A961-87CAA86D71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CD9AC01B-ED21-4897-8502-6C9F3C8376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02488C1-A326-4736-9090-A782CE184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A19BF381-8A69-4838-985C-B6A75AB9ED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xmlns="" id="{6174A2B7-42B9-4604-ADB8-C0390ABD5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xmlns="" id="{85597E73-3E99-4AA6-95B7-CCC340643E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xmlns="" id="{3EC32C20-5ED7-4B71-84A2-33F1928DEA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xmlns="" id="{CEB02A33-615B-47C2-A3A1-79CEFCE38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xmlns="" id="{A817D172-34FE-44A0-8FE7-2DE53F9515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xmlns="" id="{015DF00F-1666-4048-817A-9598EB3248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xmlns="" id="{2CC138E0-9CAE-42D1-AEC0-4905ABBAFE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xmlns="" id="{84BD67A0-AD60-4697-9B64-60CD44B22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xmlns="" id="{F80EDFB0-2145-435B-90B7-DA5F2B6359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xmlns="" id="{A4E59382-4DEE-4AC7-8446-2416D176C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xmlns="" id="{55D26D19-6E95-4DBB-9C93-34AF9AD16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xmlns="" id="{EE5A8A25-AF2F-45A2-8C83-777501F678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xmlns="" id="{5165BC0D-45A1-45A5-AAC9-6EEC27CF72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xmlns="" id="{4F1DD539-EB18-4BEC-BF0D-106B762AE4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0C8C7545-88CD-4F2A-AEB4-E3FAC13F5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6049" r="-1" b="8446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11F8D4F-0F0F-4E68-80C6-05F8FC8B1F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2C88A4A2-49A3-4B71-89F7-FBB6CDFE3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Isosceles Triangle 39">
              <a:extLst>
                <a:ext uri="{FF2B5EF4-FFF2-40B4-BE49-F238E27FC236}">
                  <a16:creationId xmlns:a16="http://schemas.microsoft.com/office/drawing/2014/main" xmlns="" id="{D9655F80-B020-45DF-8854-E66FE5CE8C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BF147E35-2CC4-4188-845B-72F2A29C8A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0FFAD-7422-4936-B43A-98F731374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>
            <a:normAutofit/>
          </a:bodyPr>
          <a:lstStyle/>
          <a:p>
            <a:r>
              <a:rPr lang="en-GB" sz="3000">
                <a:latin typeface="+mn-lt"/>
              </a:rPr>
              <a:t>Follow the steps on the next slide to create your own music and perform this however you like! Make a RAP or a SONG or even use an APP to </a:t>
            </a:r>
            <a:r>
              <a:rPr lang="en-GB" sz="3000" b="1" i="1">
                <a:latin typeface="+mn-lt"/>
              </a:rPr>
              <a:t>Express Yourself </a:t>
            </a:r>
            <a:r>
              <a:rPr lang="en-GB" sz="3000">
                <a:latin typeface="+mn-lt"/>
              </a:rPr>
              <a:t>and “Let It OUT”!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4213AD-2189-4C71-B844-584FA60CD3BA}"/>
              </a:ext>
            </a:extLst>
          </p:cNvPr>
          <p:cNvSpPr txBox="1"/>
          <p:nvPr/>
        </p:nvSpPr>
        <p:spPr>
          <a:xfrm>
            <a:off x="9549930" y="6657945"/>
            <a:ext cx="264207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sunflowerstorytime.com/2015/04/28/feelings-faces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383CC-68BC-4F12-9F7A-849669E1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Rockwell" panose="02060603020205020403" pitchFamily="18" charset="0"/>
              </a:rPr>
              <a:t>You don’t need to have ANY musical skills to do this, just some imagination!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D67E-67D2-4DA1-8BB3-9B3D5E8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887" y="307885"/>
            <a:ext cx="6265088" cy="685800"/>
          </a:xfrm>
        </p:spPr>
        <p:txBody>
          <a:bodyPr/>
          <a:lstStyle/>
          <a:p>
            <a:r>
              <a:rPr lang="en-GB" sz="2400" b="1" dirty="0"/>
              <a:t>WRITING LYRICS</a:t>
            </a:r>
            <a:endParaRPr lang="en-GB" b="1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2E5DC593-15C1-4D55-A574-824D4219A41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9674890"/>
              </p:ext>
            </p:extLst>
          </p:nvPr>
        </p:nvGraphicFramePr>
        <p:xfrm>
          <a:off x="4947752" y="1168199"/>
          <a:ext cx="6895060" cy="538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0A675C1-B259-43D6-894F-822DFEFFF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267598" y="4460748"/>
            <a:ext cx="2571749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8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383CC-68BC-4F12-9F7A-849669E1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Rockwell" panose="02060603020205020403" pitchFamily="18" charset="0"/>
              </a:rPr>
              <a:t>You don’t need to have ANY musical skills to do this, just some imagination!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D67E-67D2-4DA1-8BB3-9B3D5E8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887" y="307885"/>
            <a:ext cx="6265088" cy="685800"/>
          </a:xfrm>
        </p:spPr>
        <p:txBody>
          <a:bodyPr/>
          <a:lstStyle/>
          <a:p>
            <a:r>
              <a:rPr lang="en-GB" sz="2400" b="1" dirty="0"/>
              <a:t>creating melody or rhythm</a:t>
            </a:r>
            <a:endParaRPr lang="en-GB" b="1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2E5DC593-15C1-4D55-A574-824D4219A41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5458906"/>
              </p:ext>
            </p:extLst>
          </p:nvPr>
        </p:nvGraphicFramePr>
        <p:xfrm>
          <a:off x="4947752" y="1168199"/>
          <a:ext cx="6895060" cy="538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7B1A67C-8EA8-4833-B5D6-5D569F8F8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762251" y="5038725"/>
            <a:ext cx="1466850" cy="170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9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529</Words>
  <Application>Microsoft Macintosh PowerPoint</Application>
  <PresentationFormat>Custom</PresentationFormat>
  <Paragraphs>34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Atlas</vt:lpstr>
      <vt:lpstr>“Let it Out” A creative music project</vt:lpstr>
      <vt:lpstr>You might have experienced a huge range of emotions during the last few months  </vt:lpstr>
      <vt:lpstr>This will have been the case for most people around you too – family, friends, teachers and neighbours</vt:lpstr>
      <vt:lpstr> </vt:lpstr>
      <vt:lpstr>But it’s important to let them out so that they don’t take over</vt:lpstr>
      <vt:lpstr>PowerPoint Presentation</vt:lpstr>
      <vt:lpstr>Follow the steps on the next slide to create your own music and perform this however you like! Make a RAP or a SONG or even use an APP to Express Yourself and “Let It OUT”!</vt:lpstr>
      <vt:lpstr>You don’t need to have ANY musical skills to do this, just some imagination!</vt:lpstr>
      <vt:lpstr>You don’t need to have ANY musical skills to do this, just some imagination!</vt:lpstr>
      <vt:lpstr>You don’t need to have ANY musical skills to do this, just some imagination!</vt:lpstr>
      <vt:lpstr>You don’t need to have ANY musical skills to do this, just some imagination!</vt:lpstr>
      <vt:lpstr>You don’t need to have ANY musical skills to do this, just some imagination!</vt:lpstr>
      <vt:lpstr>Share your performance or keep it just for yourself but don’t forget to express yourself and LET IT OUT!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“Let it Out” A creative music project</dc:title>
  <dc:creator>Mrs Brook</dc:creator>
  <cp:lastModifiedBy>test</cp:lastModifiedBy>
  <cp:revision>18</cp:revision>
  <dcterms:created xsi:type="dcterms:W3CDTF">2021-01-26T15:51:25Z</dcterms:created>
  <dcterms:modified xsi:type="dcterms:W3CDTF">2021-01-30T12:07:31Z</dcterms:modified>
</cp:coreProperties>
</file>