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9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6F2A67-1602-A74E-8821-EA033FA1D1D2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41E6049-888F-6842-8736-14AF58096B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xmYT4fbBQ" TargetMode="External"/><Relationship Id="rId2" Type="http://schemas.openxmlformats.org/officeDocument/2006/relationships/hyperlink" Target="https://www.youtube.com/watch?v=uBGUx55qpZ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869" y="3641118"/>
            <a:ext cx="3207966" cy="941473"/>
          </a:xfrm>
        </p:spPr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Express Yourself!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869" y="4764024"/>
            <a:ext cx="7196328" cy="987552"/>
          </a:xfrm>
        </p:spPr>
        <p:txBody>
          <a:bodyPr/>
          <a:lstStyle/>
          <a:p>
            <a:r>
              <a:rPr lang="en-US" sz="3600" b="1" dirty="0" smtClean="0">
                <a:latin typeface="Comic Sans MS"/>
                <a:cs typeface="Comic Sans MS"/>
              </a:rPr>
              <a:t>MOVE IT!</a:t>
            </a:r>
            <a:endParaRPr lang="en-US" sz="3600" b="1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35285" cy="340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989" y="3579159"/>
            <a:ext cx="5009011" cy="2753316"/>
          </a:xfrm>
          <a:prstGeom prst="rect">
            <a:avLst/>
          </a:prstGeom>
        </p:spPr>
      </p:pic>
      <p:pic>
        <p:nvPicPr>
          <p:cNvPr id="7" name="ytmp3free.cc_i-like-to-move-it-youtubemp3free.org-[AudioTrimmer.co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7159797" y="1260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/>
                <a:cs typeface="Comic Sans MS"/>
              </a:rPr>
              <a:t>Why dance?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396" y="2095309"/>
            <a:ext cx="9004604" cy="424731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“Most of us are familiar with the great feeling obtained from spending time out on the dance floor. 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From weddings and holiday parties to aerobic classes or even dance lessons, moving our body often does a lot to lift our mood.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 It turns out there is a scientific explanation behind those mood-boosting moves, and there are ways we can use dance to improve our mental health.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There are many benefits of dance supported by research. Dance improves your heart health, overall muscle strength, balance and coordination, and reduces depression.”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b="1" i="1" dirty="0" err="1" smtClean="0">
                <a:latin typeface="Comic Sans MS"/>
                <a:cs typeface="Comic Sans MS"/>
              </a:rPr>
              <a:t>MindWise</a:t>
            </a:r>
            <a:r>
              <a:rPr lang="en-US" b="1" i="1" dirty="0" smtClean="0">
                <a:latin typeface="Comic Sans MS"/>
                <a:cs typeface="Comic Sans MS"/>
              </a:rPr>
              <a:t> Innovations 2021</a:t>
            </a:r>
            <a:endParaRPr lang="en-US" b="1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47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/>
                <a:cs typeface="Comic Sans MS"/>
              </a:rPr>
              <a:t>Activity!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2070846"/>
            <a:ext cx="8047759" cy="4182035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>
                <a:latin typeface="Comic Sans MS"/>
                <a:cs typeface="Comic Sans MS"/>
              </a:rPr>
              <a:t>Watch the following two video clips.</a:t>
            </a:r>
          </a:p>
          <a:p>
            <a:pPr marL="0" indent="0">
              <a:buNone/>
            </a:pPr>
            <a:endParaRPr lang="en-US" sz="3200" b="1" dirty="0" smtClean="0">
              <a:latin typeface="Comic Sans MS"/>
              <a:cs typeface="Comic Sans MS"/>
            </a:endParaRPr>
          </a:p>
          <a:p>
            <a:r>
              <a:rPr lang="en-US" sz="3200" b="1" dirty="0" smtClean="0">
                <a:latin typeface="Comic Sans MS"/>
                <a:cs typeface="Comic Sans MS"/>
              </a:rPr>
              <a:t>Choreograph or freestyle your own dance routine.</a:t>
            </a:r>
          </a:p>
          <a:p>
            <a:pPr marL="0" indent="0">
              <a:buNone/>
            </a:pPr>
            <a:endParaRPr lang="en-US" sz="3200" b="1" dirty="0" smtClean="0">
              <a:latin typeface="Comic Sans MS"/>
              <a:cs typeface="Comic Sans MS"/>
            </a:endParaRPr>
          </a:p>
          <a:p>
            <a:r>
              <a:rPr lang="en-US" sz="3200" b="1" dirty="0" smtClean="0">
                <a:latin typeface="Comic Sans MS"/>
                <a:cs typeface="Comic Sans MS"/>
              </a:rPr>
              <a:t>Think like King Julian and ‘move it’!</a:t>
            </a:r>
          </a:p>
          <a:p>
            <a:pPr marL="0" indent="0">
              <a:buNone/>
            </a:pPr>
            <a:endParaRPr lang="en-US" sz="3200" b="1" dirty="0" smtClean="0">
              <a:latin typeface="Comic Sans MS"/>
              <a:cs typeface="Comic Sans MS"/>
            </a:endParaRPr>
          </a:p>
          <a:p>
            <a:r>
              <a:rPr lang="en-US" sz="3200" b="1" dirty="0" smtClean="0">
                <a:latin typeface="Comic Sans MS"/>
                <a:cs typeface="Comic Sans MS"/>
              </a:rPr>
              <a:t>Have FUN!</a:t>
            </a:r>
            <a:endParaRPr lang="en-US" sz="3200" b="1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039" y="3629386"/>
            <a:ext cx="2575731" cy="30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www.youtube.com/watch?v=uBGUx55qpZ0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>
                <a:hlinkClick r:id="rId3"/>
              </a:rPr>
              <a:t>https</a:t>
            </a:r>
            <a:r>
              <a:rPr lang="en-GB">
                <a:hlinkClick r:id="rId3"/>
              </a:rPr>
              <a:t>://</a:t>
            </a:r>
            <a:r>
              <a:rPr lang="en-GB" smtClean="0">
                <a:hlinkClick r:id="rId3"/>
              </a:rPr>
              <a:t>www.youtube.com/watch?v=ISxmYT4fbBQ</a:t>
            </a:r>
            <a:endParaRPr lang="en-GB" smtClean="0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08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646169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dirty="0" smtClean="0">
                <a:latin typeface="Comic Sans MS"/>
                <a:cs typeface="Comic Sans MS"/>
              </a:rPr>
              <a:t>Share</a:t>
            </a:r>
            <a:r>
              <a:rPr lang="en-GB" sz="4000" dirty="0" smtClean="0">
                <a:latin typeface="Comic Sans MS"/>
                <a:cs typeface="Comic Sans MS"/>
              </a:rPr>
              <a:t> your performance or keep it just for yourself but don’t forget to </a:t>
            </a:r>
            <a:r>
              <a:rPr lang="en-GB" sz="4000" i="1" dirty="0" smtClean="0">
                <a:latin typeface="Comic Sans MS"/>
                <a:cs typeface="Comic Sans MS"/>
              </a:rPr>
              <a:t>express yourself </a:t>
            </a:r>
            <a:r>
              <a:rPr lang="en-GB" sz="4000" dirty="0" smtClean="0">
                <a:latin typeface="Comic Sans MS"/>
                <a:cs typeface="Comic Sans MS"/>
              </a:rPr>
              <a:t>and remember ‘I like to move it, move it’!</a:t>
            </a:r>
            <a:endParaRPr lang="en-US" sz="4000" dirty="0"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35285" cy="3407845"/>
          </a:xfrm>
          <a:prstGeom prst="rect">
            <a:avLst/>
          </a:prstGeom>
        </p:spPr>
      </p:pic>
      <p:pic>
        <p:nvPicPr>
          <p:cNvPr id="6" name="ytmp3free.cc_i-like-to-move-it-youtubemp3free.org-[AudioTrimmer.co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alphaModFix amt="0"/>
          </a:blip>
          <a:stretch>
            <a:fillRect/>
          </a:stretch>
        </p:blipFill>
        <p:spPr>
          <a:xfrm>
            <a:off x="7159797" y="1260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2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49</TotalTime>
  <Words>175</Words>
  <Application>Microsoft Office PowerPoint</Application>
  <PresentationFormat>On-screen Show (4:3)</PresentationFormat>
  <Paragraphs>25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Book Antiqua</vt:lpstr>
      <vt:lpstr>Comic Sans MS</vt:lpstr>
      <vt:lpstr>Wingdings 2</vt:lpstr>
      <vt:lpstr>Habitat</vt:lpstr>
      <vt:lpstr>Express Yourself!</vt:lpstr>
      <vt:lpstr>Why dance?</vt:lpstr>
      <vt:lpstr>Activity!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 YOURSELF!</dc:title>
  <dc:creator>test</dc:creator>
  <cp:lastModifiedBy>East Ayrshire Council</cp:lastModifiedBy>
  <cp:revision>6</cp:revision>
  <dcterms:created xsi:type="dcterms:W3CDTF">2021-01-30T11:18:42Z</dcterms:created>
  <dcterms:modified xsi:type="dcterms:W3CDTF">2021-02-01T12:36:31Z</dcterms:modified>
</cp:coreProperties>
</file>