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7" r:id="rId5"/>
    <p:sldId id="256" r:id="rId6"/>
    <p:sldId id="264" r:id="rId7"/>
    <p:sldId id="282" r:id="rId8"/>
    <p:sldId id="265" r:id="rId9"/>
    <p:sldId id="266" r:id="rId10"/>
    <p:sldId id="267" r:id="rId11"/>
    <p:sldId id="268" r:id="rId12"/>
    <p:sldId id="269" r:id="rId13"/>
    <p:sldId id="274" r:id="rId14"/>
    <p:sldId id="275" r:id="rId15"/>
    <p:sldId id="259" r:id="rId16"/>
    <p:sldId id="261" r:id="rId17"/>
    <p:sldId id="262" r:id="rId18"/>
    <p:sldId id="260" r:id="rId19"/>
    <p:sldId id="258" r:id="rId20"/>
    <p:sldId id="263" r:id="rId21"/>
    <p:sldId id="280" r:id="rId22"/>
    <p:sldId id="276" r:id="rId23"/>
    <p:sldId id="273" r:id="rId24"/>
    <p:sldId id="271" r:id="rId25"/>
    <p:sldId id="272" r:id="rId26"/>
    <p:sldId id="278" r:id="rId27"/>
    <p:sldId id="279" r:id="rId28"/>
    <p:sldId id="270" r:id="rId29"/>
    <p:sldId id="277" r:id="rId30"/>
    <p:sldId id="28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F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E2A494-DF0C-4CB3-8F80-BB2282F397EC}" v="1" dt="2020-06-19T15:48:28.4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54"/>
    <p:restoredTop sz="94674"/>
  </p:normalViewPr>
  <p:slideViewPr>
    <p:cSldViewPr snapToGrid="0" snapToObjects="1">
      <p:cViewPr varScale="1">
        <p:scale>
          <a:sx n="72" d="100"/>
          <a:sy n="72" d="100"/>
        </p:scale>
        <p:origin x="51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s Kilcolm" userId="S::ealouise.kilcolm@glow.sch.uk::55e40bb7-a31e-4a56-b6ea-9bc193032f89" providerId="AD" clId="Web-{42E2A494-DF0C-4CB3-8F80-BB2282F397EC}"/>
    <pc:docChg chg="addSld">
      <pc:chgData name="Mrs Kilcolm" userId="S::ealouise.kilcolm@glow.sch.uk::55e40bb7-a31e-4a56-b6ea-9bc193032f89" providerId="AD" clId="Web-{42E2A494-DF0C-4CB3-8F80-BB2282F397EC}" dt="2020-06-19T15:48:28.490" v="0"/>
      <pc:docMkLst>
        <pc:docMk/>
      </pc:docMkLst>
      <pc:sldChg chg="new">
        <pc:chgData name="Mrs Kilcolm" userId="S::ealouise.kilcolm@glow.sch.uk::55e40bb7-a31e-4a56-b6ea-9bc193032f89" providerId="AD" clId="Web-{42E2A494-DF0C-4CB3-8F80-BB2282F397EC}" dt="2020-06-19T15:48:28.490" v="0"/>
        <pc:sldMkLst>
          <pc:docMk/>
          <pc:sldMk cId="1705431383" sldId="282"/>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9FA6A-DE55-CA44-9790-D5E1D83BF8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EC894B-FD2A-ED47-90DB-C9519532F6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30FC26-643E-E545-A294-D217665283D5}"/>
              </a:ext>
            </a:extLst>
          </p:cNvPr>
          <p:cNvSpPr>
            <a:spLocks noGrp="1"/>
          </p:cNvSpPr>
          <p:nvPr>
            <p:ph type="dt" sz="half" idx="10"/>
          </p:nvPr>
        </p:nvSpPr>
        <p:spPr/>
        <p:txBody>
          <a:bodyPr/>
          <a:lstStyle/>
          <a:p>
            <a:fld id="{6573B443-DD71-B747-99E3-8574468A9CFA}" type="datetimeFigureOut">
              <a:rPr lang="en-US" smtClean="0"/>
              <a:t>6/19/2020</a:t>
            </a:fld>
            <a:endParaRPr lang="en-US"/>
          </a:p>
        </p:txBody>
      </p:sp>
      <p:sp>
        <p:nvSpPr>
          <p:cNvPr id="5" name="Footer Placeholder 4">
            <a:extLst>
              <a:ext uri="{FF2B5EF4-FFF2-40B4-BE49-F238E27FC236}">
                <a16:creationId xmlns:a16="http://schemas.microsoft.com/office/drawing/2014/main" id="{8F55CC93-512A-4242-A707-65C7EF607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4BC423-32D5-7343-81FF-F50F81E43D69}"/>
              </a:ext>
            </a:extLst>
          </p:cNvPr>
          <p:cNvSpPr>
            <a:spLocks noGrp="1"/>
          </p:cNvSpPr>
          <p:nvPr>
            <p:ph type="sldNum" sz="quarter" idx="12"/>
          </p:nvPr>
        </p:nvSpPr>
        <p:spPr/>
        <p:txBody>
          <a:bodyPr/>
          <a:lstStyle/>
          <a:p>
            <a:fld id="{CD35EE78-8A45-F945-A5DA-4817DEC8E6B1}" type="slidenum">
              <a:rPr lang="en-US" smtClean="0"/>
              <a:t>‹#›</a:t>
            </a:fld>
            <a:endParaRPr lang="en-US"/>
          </a:p>
        </p:txBody>
      </p:sp>
    </p:spTree>
    <p:extLst>
      <p:ext uri="{BB962C8B-B14F-4D97-AF65-F5344CB8AC3E}">
        <p14:creationId xmlns:p14="http://schemas.microsoft.com/office/powerpoint/2010/main" val="2711193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96260-F313-D94F-A93C-387096213B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9A93BE-4CC8-0F4A-88FF-6BB0B095F40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712143-2F1F-814F-8AB1-11C9B9FD5B23}"/>
              </a:ext>
            </a:extLst>
          </p:cNvPr>
          <p:cNvSpPr>
            <a:spLocks noGrp="1"/>
          </p:cNvSpPr>
          <p:nvPr>
            <p:ph type="dt" sz="half" idx="10"/>
          </p:nvPr>
        </p:nvSpPr>
        <p:spPr/>
        <p:txBody>
          <a:bodyPr/>
          <a:lstStyle/>
          <a:p>
            <a:fld id="{6573B443-DD71-B747-99E3-8574468A9CFA}" type="datetimeFigureOut">
              <a:rPr lang="en-US" smtClean="0"/>
              <a:t>6/19/2020</a:t>
            </a:fld>
            <a:endParaRPr lang="en-US"/>
          </a:p>
        </p:txBody>
      </p:sp>
      <p:sp>
        <p:nvSpPr>
          <p:cNvPr id="5" name="Footer Placeholder 4">
            <a:extLst>
              <a:ext uri="{FF2B5EF4-FFF2-40B4-BE49-F238E27FC236}">
                <a16:creationId xmlns:a16="http://schemas.microsoft.com/office/drawing/2014/main" id="{87D449CD-FA7D-B941-98E1-A3F9C21715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DF951-F2C8-3D48-A672-ED0CDBEFFA27}"/>
              </a:ext>
            </a:extLst>
          </p:cNvPr>
          <p:cNvSpPr>
            <a:spLocks noGrp="1"/>
          </p:cNvSpPr>
          <p:nvPr>
            <p:ph type="sldNum" sz="quarter" idx="12"/>
          </p:nvPr>
        </p:nvSpPr>
        <p:spPr/>
        <p:txBody>
          <a:bodyPr/>
          <a:lstStyle/>
          <a:p>
            <a:fld id="{CD35EE78-8A45-F945-A5DA-4817DEC8E6B1}" type="slidenum">
              <a:rPr lang="en-US" smtClean="0"/>
              <a:t>‹#›</a:t>
            </a:fld>
            <a:endParaRPr lang="en-US"/>
          </a:p>
        </p:txBody>
      </p:sp>
    </p:spTree>
    <p:extLst>
      <p:ext uri="{BB962C8B-B14F-4D97-AF65-F5344CB8AC3E}">
        <p14:creationId xmlns:p14="http://schemas.microsoft.com/office/powerpoint/2010/main" val="4273693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6CE5BE-63AB-1C48-A24D-8C70700FC6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F350C9-6465-F742-8B66-6908E015B31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CD6647-82B8-0543-B50E-61151096C986}"/>
              </a:ext>
            </a:extLst>
          </p:cNvPr>
          <p:cNvSpPr>
            <a:spLocks noGrp="1"/>
          </p:cNvSpPr>
          <p:nvPr>
            <p:ph type="dt" sz="half" idx="10"/>
          </p:nvPr>
        </p:nvSpPr>
        <p:spPr/>
        <p:txBody>
          <a:bodyPr/>
          <a:lstStyle/>
          <a:p>
            <a:fld id="{6573B443-DD71-B747-99E3-8574468A9CFA}" type="datetimeFigureOut">
              <a:rPr lang="en-US" smtClean="0"/>
              <a:t>6/19/2020</a:t>
            </a:fld>
            <a:endParaRPr lang="en-US"/>
          </a:p>
        </p:txBody>
      </p:sp>
      <p:sp>
        <p:nvSpPr>
          <p:cNvPr id="5" name="Footer Placeholder 4">
            <a:extLst>
              <a:ext uri="{FF2B5EF4-FFF2-40B4-BE49-F238E27FC236}">
                <a16:creationId xmlns:a16="http://schemas.microsoft.com/office/drawing/2014/main" id="{9CDE8215-06F1-764D-81C7-7A5816BA8E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165441-6401-AE4F-BBE3-8C14E278AEEA}"/>
              </a:ext>
            </a:extLst>
          </p:cNvPr>
          <p:cNvSpPr>
            <a:spLocks noGrp="1"/>
          </p:cNvSpPr>
          <p:nvPr>
            <p:ph type="sldNum" sz="quarter" idx="12"/>
          </p:nvPr>
        </p:nvSpPr>
        <p:spPr/>
        <p:txBody>
          <a:bodyPr/>
          <a:lstStyle/>
          <a:p>
            <a:fld id="{CD35EE78-8A45-F945-A5DA-4817DEC8E6B1}" type="slidenum">
              <a:rPr lang="en-US" smtClean="0"/>
              <a:t>‹#›</a:t>
            </a:fld>
            <a:endParaRPr lang="en-US"/>
          </a:p>
        </p:txBody>
      </p:sp>
    </p:spTree>
    <p:extLst>
      <p:ext uri="{BB962C8B-B14F-4D97-AF65-F5344CB8AC3E}">
        <p14:creationId xmlns:p14="http://schemas.microsoft.com/office/powerpoint/2010/main" val="420266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7AE83-F93C-1741-86BD-66AB1D91F1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B9E198-D6DB-244C-84C0-9648C324EA3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BB183E-3B60-084B-8E57-755994609F8E}"/>
              </a:ext>
            </a:extLst>
          </p:cNvPr>
          <p:cNvSpPr>
            <a:spLocks noGrp="1"/>
          </p:cNvSpPr>
          <p:nvPr>
            <p:ph type="dt" sz="half" idx="10"/>
          </p:nvPr>
        </p:nvSpPr>
        <p:spPr/>
        <p:txBody>
          <a:bodyPr/>
          <a:lstStyle/>
          <a:p>
            <a:fld id="{6573B443-DD71-B747-99E3-8574468A9CFA}" type="datetimeFigureOut">
              <a:rPr lang="en-US" smtClean="0"/>
              <a:t>6/19/2020</a:t>
            </a:fld>
            <a:endParaRPr lang="en-US"/>
          </a:p>
        </p:txBody>
      </p:sp>
      <p:sp>
        <p:nvSpPr>
          <p:cNvPr id="5" name="Footer Placeholder 4">
            <a:extLst>
              <a:ext uri="{FF2B5EF4-FFF2-40B4-BE49-F238E27FC236}">
                <a16:creationId xmlns:a16="http://schemas.microsoft.com/office/drawing/2014/main" id="{743E4C7C-F290-544A-BD88-C17AA6D2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2FC17C-75C9-ED42-94DD-9B0E4426302B}"/>
              </a:ext>
            </a:extLst>
          </p:cNvPr>
          <p:cNvSpPr>
            <a:spLocks noGrp="1"/>
          </p:cNvSpPr>
          <p:nvPr>
            <p:ph type="sldNum" sz="quarter" idx="12"/>
          </p:nvPr>
        </p:nvSpPr>
        <p:spPr/>
        <p:txBody>
          <a:bodyPr/>
          <a:lstStyle/>
          <a:p>
            <a:fld id="{CD35EE78-8A45-F945-A5DA-4817DEC8E6B1}" type="slidenum">
              <a:rPr lang="en-US" smtClean="0"/>
              <a:t>‹#›</a:t>
            </a:fld>
            <a:endParaRPr lang="en-US"/>
          </a:p>
        </p:txBody>
      </p:sp>
    </p:spTree>
    <p:extLst>
      <p:ext uri="{BB962C8B-B14F-4D97-AF65-F5344CB8AC3E}">
        <p14:creationId xmlns:p14="http://schemas.microsoft.com/office/powerpoint/2010/main" val="1241985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135FF-5633-4D41-83E4-74B3F27B06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476281-3074-474C-B0C0-E5A18C971E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30F4FEA-D1CD-904D-BF32-3F7BCAE10D15}"/>
              </a:ext>
            </a:extLst>
          </p:cNvPr>
          <p:cNvSpPr>
            <a:spLocks noGrp="1"/>
          </p:cNvSpPr>
          <p:nvPr>
            <p:ph type="dt" sz="half" idx="10"/>
          </p:nvPr>
        </p:nvSpPr>
        <p:spPr/>
        <p:txBody>
          <a:bodyPr/>
          <a:lstStyle/>
          <a:p>
            <a:fld id="{6573B443-DD71-B747-99E3-8574468A9CFA}" type="datetimeFigureOut">
              <a:rPr lang="en-US" smtClean="0"/>
              <a:t>6/19/2020</a:t>
            </a:fld>
            <a:endParaRPr lang="en-US"/>
          </a:p>
        </p:txBody>
      </p:sp>
      <p:sp>
        <p:nvSpPr>
          <p:cNvPr id="5" name="Footer Placeholder 4">
            <a:extLst>
              <a:ext uri="{FF2B5EF4-FFF2-40B4-BE49-F238E27FC236}">
                <a16:creationId xmlns:a16="http://schemas.microsoft.com/office/drawing/2014/main" id="{93531504-96CF-E04D-88D2-BCD3C373DE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273580-BEAE-E141-9208-5020329D619F}"/>
              </a:ext>
            </a:extLst>
          </p:cNvPr>
          <p:cNvSpPr>
            <a:spLocks noGrp="1"/>
          </p:cNvSpPr>
          <p:nvPr>
            <p:ph type="sldNum" sz="quarter" idx="12"/>
          </p:nvPr>
        </p:nvSpPr>
        <p:spPr/>
        <p:txBody>
          <a:bodyPr/>
          <a:lstStyle/>
          <a:p>
            <a:fld id="{CD35EE78-8A45-F945-A5DA-4817DEC8E6B1}" type="slidenum">
              <a:rPr lang="en-US" smtClean="0"/>
              <a:t>‹#›</a:t>
            </a:fld>
            <a:endParaRPr lang="en-US"/>
          </a:p>
        </p:txBody>
      </p:sp>
    </p:spTree>
    <p:extLst>
      <p:ext uri="{BB962C8B-B14F-4D97-AF65-F5344CB8AC3E}">
        <p14:creationId xmlns:p14="http://schemas.microsoft.com/office/powerpoint/2010/main" val="2820894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9FA27-6F0D-ED47-9B30-A34FD94C5A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038E41-815E-8042-84FD-4344B67BFAD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471A15-61FE-E248-92BC-03E00B1FEF4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02533C-6D7F-CE4A-A8E3-BD31F6B6C4EC}"/>
              </a:ext>
            </a:extLst>
          </p:cNvPr>
          <p:cNvSpPr>
            <a:spLocks noGrp="1"/>
          </p:cNvSpPr>
          <p:nvPr>
            <p:ph type="dt" sz="half" idx="10"/>
          </p:nvPr>
        </p:nvSpPr>
        <p:spPr/>
        <p:txBody>
          <a:bodyPr/>
          <a:lstStyle/>
          <a:p>
            <a:fld id="{6573B443-DD71-B747-99E3-8574468A9CFA}" type="datetimeFigureOut">
              <a:rPr lang="en-US" smtClean="0"/>
              <a:t>6/19/2020</a:t>
            </a:fld>
            <a:endParaRPr lang="en-US"/>
          </a:p>
        </p:txBody>
      </p:sp>
      <p:sp>
        <p:nvSpPr>
          <p:cNvPr id="6" name="Footer Placeholder 5">
            <a:extLst>
              <a:ext uri="{FF2B5EF4-FFF2-40B4-BE49-F238E27FC236}">
                <a16:creationId xmlns:a16="http://schemas.microsoft.com/office/drawing/2014/main" id="{7408CE7B-3CD8-4242-80AB-15E11E1F5E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1966F5-BEA7-9643-B416-E346DAD35D0D}"/>
              </a:ext>
            </a:extLst>
          </p:cNvPr>
          <p:cNvSpPr>
            <a:spLocks noGrp="1"/>
          </p:cNvSpPr>
          <p:nvPr>
            <p:ph type="sldNum" sz="quarter" idx="12"/>
          </p:nvPr>
        </p:nvSpPr>
        <p:spPr/>
        <p:txBody>
          <a:bodyPr/>
          <a:lstStyle/>
          <a:p>
            <a:fld id="{CD35EE78-8A45-F945-A5DA-4817DEC8E6B1}" type="slidenum">
              <a:rPr lang="en-US" smtClean="0"/>
              <a:t>‹#›</a:t>
            </a:fld>
            <a:endParaRPr lang="en-US"/>
          </a:p>
        </p:txBody>
      </p:sp>
    </p:spTree>
    <p:extLst>
      <p:ext uri="{BB962C8B-B14F-4D97-AF65-F5344CB8AC3E}">
        <p14:creationId xmlns:p14="http://schemas.microsoft.com/office/powerpoint/2010/main" val="1601888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D8698-9FCB-D741-A0B8-B328AED934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55EC10-F888-8C4D-9627-C87F31A556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36B8AC6-9A54-E847-9B4E-7B88D74889C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5B08D2-5138-864F-968E-ACFAFDD28F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96C08B-4456-0A45-9117-F54015929A4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C2D4CD-BB9F-744B-B2D0-B9A123EA0178}"/>
              </a:ext>
            </a:extLst>
          </p:cNvPr>
          <p:cNvSpPr>
            <a:spLocks noGrp="1"/>
          </p:cNvSpPr>
          <p:nvPr>
            <p:ph type="dt" sz="half" idx="10"/>
          </p:nvPr>
        </p:nvSpPr>
        <p:spPr/>
        <p:txBody>
          <a:bodyPr/>
          <a:lstStyle/>
          <a:p>
            <a:fld id="{6573B443-DD71-B747-99E3-8574468A9CFA}" type="datetimeFigureOut">
              <a:rPr lang="en-US" smtClean="0"/>
              <a:t>6/19/2020</a:t>
            </a:fld>
            <a:endParaRPr lang="en-US"/>
          </a:p>
        </p:txBody>
      </p:sp>
      <p:sp>
        <p:nvSpPr>
          <p:cNvPr id="8" name="Footer Placeholder 7">
            <a:extLst>
              <a:ext uri="{FF2B5EF4-FFF2-40B4-BE49-F238E27FC236}">
                <a16:creationId xmlns:a16="http://schemas.microsoft.com/office/drawing/2014/main" id="{5E2E7983-31EE-0A4A-B0F6-746AE8B82F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839CB2-2887-594D-B044-642931F785CB}"/>
              </a:ext>
            </a:extLst>
          </p:cNvPr>
          <p:cNvSpPr>
            <a:spLocks noGrp="1"/>
          </p:cNvSpPr>
          <p:nvPr>
            <p:ph type="sldNum" sz="quarter" idx="12"/>
          </p:nvPr>
        </p:nvSpPr>
        <p:spPr/>
        <p:txBody>
          <a:bodyPr/>
          <a:lstStyle/>
          <a:p>
            <a:fld id="{CD35EE78-8A45-F945-A5DA-4817DEC8E6B1}" type="slidenum">
              <a:rPr lang="en-US" smtClean="0"/>
              <a:t>‹#›</a:t>
            </a:fld>
            <a:endParaRPr lang="en-US"/>
          </a:p>
        </p:txBody>
      </p:sp>
    </p:spTree>
    <p:extLst>
      <p:ext uri="{BB962C8B-B14F-4D97-AF65-F5344CB8AC3E}">
        <p14:creationId xmlns:p14="http://schemas.microsoft.com/office/powerpoint/2010/main" val="1221207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1F22D-5DB8-AA40-92CD-96F8CF6F1A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555151-3B89-2340-B9B5-46A6810BE9B3}"/>
              </a:ext>
            </a:extLst>
          </p:cNvPr>
          <p:cNvSpPr>
            <a:spLocks noGrp="1"/>
          </p:cNvSpPr>
          <p:nvPr>
            <p:ph type="dt" sz="half" idx="10"/>
          </p:nvPr>
        </p:nvSpPr>
        <p:spPr/>
        <p:txBody>
          <a:bodyPr/>
          <a:lstStyle/>
          <a:p>
            <a:fld id="{6573B443-DD71-B747-99E3-8574468A9CFA}" type="datetimeFigureOut">
              <a:rPr lang="en-US" smtClean="0"/>
              <a:t>6/19/2020</a:t>
            </a:fld>
            <a:endParaRPr lang="en-US"/>
          </a:p>
        </p:txBody>
      </p:sp>
      <p:sp>
        <p:nvSpPr>
          <p:cNvPr id="4" name="Footer Placeholder 3">
            <a:extLst>
              <a:ext uri="{FF2B5EF4-FFF2-40B4-BE49-F238E27FC236}">
                <a16:creationId xmlns:a16="http://schemas.microsoft.com/office/drawing/2014/main" id="{D43F5386-5D24-1D4A-AA5C-C48E9EF5EA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60D0BB-141A-A642-A733-DF9137231A7D}"/>
              </a:ext>
            </a:extLst>
          </p:cNvPr>
          <p:cNvSpPr>
            <a:spLocks noGrp="1"/>
          </p:cNvSpPr>
          <p:nvPr>
            <p:ph type="sldNum" sz="quarter" idx="12"/>
          </p:nvPr>
        </p:nvSpPr>
        <p:spPr/>
        <p:txBody>
          <a:bodyPr/>
          <a:lstStyle/>
          <a:p>
            <a:fld id="{CD35EE78-8A45-F945-A5DA-4817DEC8E6B1}" type="slidenum">
              <a:rPr lang="en-US" smtClean="0"/>
              <a:t>‹#›</a:t>
            </a:fld>
            <a:endParaRPr lang="en-US"/>
          </a:p>
        </p:txBody>
      </p:sp>
    </p:spTree>
    <p:extLst>
      <p:ext uri="{BB962C8B-B14F-4D97-AF65-F5344CB8AC3E}">
        <p14:creationId xmlns:p14="http://schemas.microsoft.com/office/powerpoint/2010/main" val="551750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BFD8CE-7249-3048-A13A-A45D8C67311B}"/>
              </a:ext>
            </a:extLst>
          </p:cNvPr>
          <p:cNvSpPr>
            <a:spLocks noGrp="1"/>
          </p:cNvSpPr>
          <p:nvPr>
            <p:ph type="dt" sz="half" idx="10"/>
          </p:nvPr>
        </p:nvSpPr>
        <p:spPr/>
        <p:txBody>
          <a:bodyPr/>
          <a:lstStyle/>
          <a:p>
            <a:fld id="{6573B443-DD71-B747-99E3-8574468A9CFA}" type="datetimeFigureOut">
              <a:rPr lang="en-US" smtClean="0"/>
              <a:t>6/19/2020</a:t>
            </a:fld>
            <a:endParaRPr lang="en-US"/>
          </a:p>
        </p:txBody>
      </p:sp>
      <p:sp>
        <p:nvSpPr>
          <p:cNvPr id="3" name="Footer Placeholder 2">
            <a:extLst>
              <a:ext uri="{FF2B5EF4-FFF2-40B4-BE49-F238E27FC236}">
                <a16:creationId xmlns:a16="http://schemas.microsoft.com/office/drawing/2014/main" id="{B0E7C48A-97B4-A340-9C32-992260DBB7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14F7FE-59F3-7E4A-8DA1-9C82F060ECA2}"/>
              </a:ext>
            </a:extLst>
          </p:cNvPr>
          <p:cNvSpPr>
            <a:spLocks noGrp="1"/>
          </p:cNvSpPr>
          <p:nvPr>
            <p:ph type="sldNum" sz="quarter" idx="12"/>
          </p:nvPr>
        </p:nvSpPr>
        <p:spPr/>
        <p:txBody>
          <a:bodyPr/>
          <a:lstStyle/>
          <a:p>
            <a:fld id="{CD35EE78-8A45-F945-A5DA-4817DEC8E6B1}" type="slidenum">
              <a:rPr lang="en-US" smtClean="0"/>
              <a:t>‹#›</a:t>
            </a:fld>
            <a:endParaRPr lang="en-US"/>
          </a:p>
        </p:txBody>
      </p:sp>
    </p:spTree>
    <p:extLst>
      <p:ext uri="{BB962C8B-B14F-4D97-AF65-F5344CB8AC3E}">
        <p14:creationId xmlns:p14="http://schemas.microsoft.com/office/powerpoint/2010/main" val="892586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2D3E2-8D58-5E48-BAF8-15DA54B248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EDF996-C53A-8E41-BBFD-13A6264B33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8B7F6B-5AF7-2F4F-A872-BF976271B3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741AE37-0355-614D-958E-7F5FFCD09D30}"/>
              </a:ext>
            </a:extLst>
          </p:cNvPr>
          <p:cNvSpPr>
            <a:spLocks noGrp="1"/>
          </p:cNvSpPr>
          <p:nvPr>
            <p:ph type="dt" sz="half" idx="10"/>
          </p:nvPr>
        </p:nvSpPr>
        <p:spPr/>
        <p:txBody>
          <a:bodyPr/>
          <a:lstStyle/>
          <a:p>
            <a:fld id="{6573B443-DD71-B747-99E3-8574468A9CFA}" type="datetimeFigureOut">
              <a:rPr lang="en-US" smtClean="0"/>
              <a:t>6/19/2020</a:t>
            </a:fld>
            <a:endParaRPr lang="en-US"/>
          </a:p>
        </p:txBody>
      </p:sp>
      <p:sp>
        <p:nvSpPr>
          <p:cNvPr id="6" name="Footer Placeholder 5">
            <a:extLst>
              <a:ext uri="{FF2B5EF4-FFF2-40B4-BE49-F238E27FC236}">
                <a16:creationId xmlns:a16="http://schemas.microsoft.com/office/drawing/2014/main" id="{992073A4-C6FC-AB49-8063-1DFF477E86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BCA967-D855-8F49-B1CF-8CD40BA4703B}"/>
              </a:ext>
            </a:extLst>
          </p:cNvPr>
          <p:cNvSpPr>
            <a:spLocks noGrp="1"/>
          </p:cNvSpPr>
          <p:nvPr>
            <p:ph type="sldNum" sz="quarter" idx="12"/>
          </p:nvPr>
        </p:nvSpPr>
        <p:spPr/>
        <p:txBody>
          <a:bodyPr/>
          <a:lstStyle/>
          <a:p>
            <a:fld id="{CD35EE78-8A45-F945-A5DA-4817DEC8E6B1}" type="slidenum">
              <a:rPr lang="en-US" smtClean="0"/>
              <a:t>‹#›</a:t>
            </a:fld>
            <a:endParaRPr lang="en-US"/>
          </a:p>
        </p:txBody>
      </p:sp>
    </p:spTree>
    <p:extLst>
      <p:ext uri="{BB962C8B-B14F-4D97-AF65-F5344CB8AC3E}">
        <p14:creationId xmlns:p14="http://schemas.microsoft.com/office/powerpoint/2010/main" val="2959159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E6044-8AE1-324D-B303-E5C3C8168C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BCFE03-420A-B540-8B52-ED161ECDCD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0A3CFB-5EA3-2949-84E0-120FEC3D11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8F59DFD-4526-8841-9A9C-897974735723}"/>
              </a:ext>
            </a:extLst>
          </p:cNvPr>
          <p:cNvSpPr>
            <a:spLocks noGrp="1"/>
          </p:cNvSpPr>
          <p:nvPr>
            <p:ph type="dt" sz="half" idx="10"/>
          </p:nvPr>
        </p:nvSpPr>
        <p:spPr/>
        <p:txBody>
          <a:bodyPr/>
          <a:lstStyle/>
          <a:p>
            <a:fld id="{6573B443-DD71-B747-99E3-8574468A9CFA}" type="datetimeFigureOut">
              <a:rPr lang="en-US" smtClean="0"/>
              <a:t>6/19/2020</a:t>
            </a:fld>
            <a:endParaRPr lang="en-US"/>
          </a:p>
        </p:txBody>
      </p:sp>
      <p:sp>
        <p:nvSpPr>
          <p:cNvPr id="6" name="Footer Placeholder 5">
            <a:extLst>
              <a:ext uri="{FF2B5EF4-FFF2-40B4-BE49-F238E27FC236}">
                <a16:creationId xmlns:a16="http://schemas.microsoft.com/office/drawing/2014/main" id="{8F09454B-3EE0-6745-B6CD-6C3DDBA2F9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175935-8CD7-1C4F-9736-2C54A7C10571}"/>
              </a:ext>
            </a:extLst>
          </p:cNvPr>
          <p:cNvSpPr>
            <a:spLocks noGrp="1"/>
          </p:cNvSpPr>
          <p:nvPr>
            <p:ph type="sldNum" sz="quarter" idx="12"/>
          </p:nvPr>
        </p:nvSpPr>
        <p:spPr/>
        <p:txBody>
          <a:bodyPr/>
          <a:lstStyle/>
          <a:p>
            <a:fld id="{CD35EE78-8A45-F945-A5DA-4817DEC8E6B1}" type="slidenum">
              <a:rPr lang="en-US" smtClean="0"/>
              <a:t>‹#›</a:t>
            </a:fld>
            <a:endParaRPr lang="en-US"/>
          </a:p>
        </p:txBody>
      </p:sp>
    </p:spTree>
    <p:extLst>
      <p:ext uri="{BB962C8B-B14F-4D97-AF65-F5344CB8AC3E}">
        <p14:creationId xmlns:p14="http://schemas.microsoft.com/office/powerpoint/2010/main" val="530577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948380-5EC0-4F46-952E-BD0F79DBA6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9C9A59-2CC5-184B-83E5-37891EE53E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3869A1-6B63-AC41-8A01-9827369492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73B443-DD71-B747-99E3-8574468A9CFA}" type="datetimeFigureOut">
              <a:rPr lang="en-US" smtClean="0"/>
              <a:t>6/19/2020</a:t>
            </a:fld>
            <a:endParaRPr lang="en-US"/>
          </a:p>
        </p:txBody>
      </p:sp>
      <p:sp>
        <p:nvSpPr>
          <p:cNvPr id="5" name="Footer Placeholder 4">
            <a:extLst>
              <a:ext uri="{FF2B5EF4-FFF2-40B4-BE49-F238E27FC236}">
                <a16:creationId xmlns:a16="http://schemas.microsoft.com/office/drawing/2014/main" id="{79911E23-101F-E64D-BA6E-756BBD0470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D2C0FA-34D8-2F4F-BD30-332DE7C52D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35EE78-8A45-F945-A5DA-4817DEC8E6B1}" type="slidenum">
              <a:rPr lang="en-US" smtClean="0"/>
              <a:t>‹#›</a:t>
            </a:fld>
            <a:endParaRPr lang="en-US"/>
          </a:p>
        </p:txBody>
      </p:sp>
    </p:spTree>
    <p:extLst>
      <p:ext uri="{BB962C8B-B14F-4D97-AF65-F5344CB8AC3E}">
        <p14:creationId xmlns:p14="http://schemas.microsoft.com/office/powerpoint/2010/main" val="40138115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g"/></Relationships>
</file>

<file path=ppt/slides/_rels/slide12.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6.jpeg"/><Relationship Id="rId7" Type="http://schemas.openxmlformats.org/officeDocument/2006/relationships/image" Target="../media/image49.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hyperlink" Target="https://www.google.co.uk/url?sa=i&amp;rct=j&amp;q=&amp;esrc=s&amp;source=images&amp;cd=&amp;cad=rja&amp;uact=8&amp;ved=2ahUKEwjm6b7flb_bAhUFvBQKHXeuDrkQjRx6BAgBEAU&amp;url=https://www.pinterest.com/mbyhand/klei-tegels/&amp;psig=AOvVaw3TcmnsJSe0p66PBEHtgk2w&amp;ust=1528378870590474" TargetMode="External"/><Relationship Id="rId4" Type="http://schemas.openxmlformats.org/officeDocument/2006/relationships/image" Target="../media/image47.jpeg"/><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14.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15.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jpe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s>
</file>

<file path=ppt/slides/_rels/slide16.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1.jpeg"/><Relationship Id="rId3" Type="http://schemas.openxmlformats.org/officeDocument/2006/relationships/image" Target="../media/image72.jpeg"/><Relationship Id="rId7" Type="http://schemas.openxmlformats.org/officeDocument/2006/relationships/image" Target="../media/image75.jpeg"/><Relationship Id="rId12" Type="http://schemas.openxmlformats.org/officeDocument/2006/relationships/image" Target="../media/image80.jpeg"/><Relationship Id="rId2" Type="http://schemas.openxmlformats.org/officeDocument/2006/relationships/hyperlink" Target="https://www.google.co.uk/url?sa=i&amp;rct=j&amp;q=&amp;esrc=s&amp;source=images&amp;cd=&amp;cad=rja&amp;uact=8&amp;ved=2ahUKEwidutP4sNfZAhXQLFAKHfMUCEMQjRx6BAgAEAY&amp;url=https://jorgeluissomarriba.wordpress.com/2014/01/28/sculptural-vase-fully-glazed/&amp;psig=AOvVaw1Z5qCgbXySrpamDs2AqDn6&amp;ust=1520414859989411" TargetMode="External"/><Relationship Id="rId1" Type="http://schemas.openxmlformats.org/officeDocument/2006/relationships/slideLayout" Target="../slideLayouts/slideLayout2.xml"/><Relationship Id="rId6" Type="http://schemas.openxmlformats.org/officeDocument/2006/relationships/image" Target="../media/image74.jpeg"/><Relationship Id="rId11" Type="http://schemas.openxmlformats.org/officeDocument/2006/relationships/image" Target="../media/image79.jpeg"/><Relationship Id="rId5" Type="http://schemas.openxmlformats.org/officeDocument/2006/relationships/image" Target="../media/image73.jpeg"/><Relationship Id="rId10" Type="http://schemas.openxmlformats.org/officeDocument/2006/relationships/image" Target="../media/image78.jpeg"/><Relationship Id="rId4" Type="http://schemas.openxmlformats.org/officeDocument/2006/relationships/hyperlink" Target="https://www.google.co.uk/url?sa=i&amp;rct=j&amp;q=&amp;esrc=s&amp;source=images&amp;cd=&amp;cad=rja&amp;uact=8&amp;ved=2ahUKEwjm6b7flb_bAhUFvBQKHXeuDrkQjRx6BAgBEAU&amp;url=https://www.pinterest.com/mbyhand/klei-tegels/&amp;psig=AOvVaw3TcmnsJSe0p66PBEHtgk2w&amp;ust=1528378870590474" TargetMode="External"/><Relationship Id="rId9" Type="http://schemas.openxmlformats.org/officeDocument/2006/relationships/image" Target="../media/image7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jpeg"/><Relationship Id="rId7" Type="http://schemas.openxmlformats.org/officeDocument/2006/relationships/image" Target="../media/image87.png"/><Relationship Id="rId12" Type="http://schemas.openxmlformats.org/officeDocument/2006/relationships/image" Target="../media/image92.jp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91.jpg"/><Relationship Id="rId5" Type="http://schemas.openxmlformats.org/officeDocument/2006/relationships/image" Target="../media/image85.png"/><Relationship Id="rId10" Type="http://schemas.openxmlformats.org/officeDocument/2006/relationships/image" Target="../media/image90.JPG"/><Relationship Id="rId4" Type="http://schemas.openxmlformats.org/officeDocument/2006/relationships/image" Target="../media/image84.jpeg"/><Relationship Id="rId9" Type="http://schemas.openxmlformats.org/officeDocument/2006/relationships/image" Target="../media/image89.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99.jpeg"/><Relationship Id="rId13" Type="http://schemas.openxmlformats.org/officeDocument/2006/relationships/image" Target="../media/image104.jpeg"/><Relationship Id="rId3" Type="http://schemas.openxmlformats.org/officeDocument/2006/relationships/image" Target="../media/image94.jpeg"/><Relationship Id="rId7" Type="http://schemas.openxmlformats.org/officeDocument/2006/relationships/image" Target="../media/image98.jpeg"/><Relationship Id="rId12" Type="http://schemas.openxmlformats.org/officeDocument/2006/relationships/image" Target="../media/image103.jpeg"/><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97.jpeg"/><Relationship Id="rId11" Type="http://schemas.openxmlformats.org/officeDocument/2006/relationships/image" Target="../media/image102.jpeg"/><Relationship Id="rId5" Type="http://schemas.openxmlformats.org/officeDocument/2006/relationships/image" Target="../media/image96.jpeg"/><Relationship Id="rId10" Type="http://schemas.openxmlformats.org/officeDocument/2006/relationships/image" Target="../media/image101.jpeg"/><Relationship Id="rId4" Type="http://schemas.openxmlformats.org/officeDocument/2006/relationships/image" Target="../media/image95.jpeg"/><Relationship Id="rId9" Type="http://schemas.openxmlformats.org/officeDocument/2006/relationships/image" Target="../media/image100.jpeg"/></Relationships>
</file>

<file path=ppt/slides/_rels/slide21.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image" Target="../media/image109.jpeg"/><Relationship Id="rId11" Type="http://schemas.openxmlformats.org/officeDocument/2006/relationships/image" Target="../media/image114.jpeg"/><Relationship Id="rId5" Type="http://schemas.openxmlformats.org/officeDocument/2006/relationships/image" Target="../media/image108.jpeg"/><Relationship Id="rId10" Type="http://schemas.openxmlformats.org/officeDocument/2006/relationships/image" Target="../media/image113.jpeg"/><Relationship Id="rId4" Type="http://schemas.openxmlformats.org/officeDocument/2006/relationships/image" Target="../media/image107.jpeg"/><Relationship Id="rId9" Type="http://schemas.openxmlformats.org/officeDocument/2006/relationships/image" Target="../media/image112.jpeg"/></Relationships>
</file>

<file path=ppt/slides/_rels/slide2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image" Target="../media/image117.jpeg"/><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2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25.xml.rels><?xml version="1.0" encoding="UTF-8" standalone="yes"?>
<Relationships xmlns="http://schemas.openxmlformats.org/package/2006/relationships"><Relationship Id="rId8" Type="http://schemas.openxmlformats.org/officeDocument/2006/relationships/image" Target="../media/image135.JPG"/><Relationship Id="rId3" Type="http://schemas.openxmlformats.org/officeDocument/2006/relationships/image" Target="../media/image130.jpeg"/><Relationship Id="rId7" Type="http://schemas.openxmlformats.org/officeDocument/2006/relationships/image" Target="../media/image134.jpg"/><Relationship Id="rId2" Type="http://schemas.openxmlformats.org/officeDocument/2006/relationships/image" Target="../media/image129.jpeg"/><Relationship Id="rId1" Type="http://schemas.openxmlformats.org/officeDocument/2006/relationships/slideLayout" Target="../slideLayouts/slideLayout2.xml"/><Relationship Id="rId6" Type="http://schemas.openxmlformats.org/officeDocument/2006/relationships/image" Target="../media/image133.jpg"/><Relationship Id="rId5" Type="http://schemas.openxmlformats.org/officeDocument/2006/relationships/image" Target="../media/image132.jpeg"/><Relationship Id="rId4" Type="http://schemas.openxmlformats.org/officeDocument/2006/relationships/image" Target="../media/image131.jpeg"/><Relationship Id="rId9" Type="http://schemas.openxmlformats.org/officeDocument/2006/relationships/image" Target="../media/image136.jpg"/></Relationships>
</file>

<file path=ppt/slides/_rels/slide26.xml.rels><?xml version="1.0" encoding="UTF-8" standalone="yes"?>
<Relationships xmlns="http://schemas.openxmlformats.org/package/2006/relationships"><Relationship Id="rId8" Type="http://schemas.openxmlformats.org/officeDocument/2006/relationships/image" Target="../media/image143.jpeg"/><Relationship Id="rId13" Type="http://schemas.openxmlformats.org/officeDocument/2006/relationships/image" Target="../media/image148.jpeg"/><Relationship Id="rId3" Type="http://schemas.openxmlformats.org/officeDocument/2006/relationships/image" Target="../media/image138.png"/><Relationship Id="rId7" Type="http://schemas.openxmlformats.org/officeDocument/2006/relationships/image" Target="../media/image142.jpeg"/><Relationship Id="rId12" Type="http://schemas.openxmlformats.org/officeDocument/2006/relationships/image" Target="../media/image147.jpeg"/><Relationship Id="rId2" Type="http://schemas.openxmlformats.org/officeDocument/2006/relationships/image" Target="../media/image137.jpeg"/><Relationship Id="rId1" Type="http://schemas.openxmlformats.org/officeDocument/2006/relationships/slideLayout" Target="../slideLayouts/slideLayout2.xml"/><Relationship Id="rId6" Type="http://schemas.openxmlformats.org/officeDocument/2006/relationships/image" Target="../media/image141.jpeg"/><Relationship Id="rId11" Type="http://schemas.openxmlformats.org/officeDocument/2006/relationships/image" Target="../media/image146.jpeg"/><Relationship Id="rId5" Type="http://schemas.openxmlformats.org/officeDocument/2006/relationships/image" Target="../media/image140.jpeg"/><Relationship Id="rId10" Type="http://schemas.openxmlformats.org/officeDocument/2006/relationships/image" Target="../media/image145.jpeg"/><Relationship Id="rId4" Type="http://schemas.openxmlformats.org/officeDocument/2006/relationships/image" Target="../media/image139.jpeg"/><Relationship Id="rId9" Type="http://schemas.openxmlformats.org/officeDocument/2006/relationships/image" Target="../media/image14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5.jpeg"/><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tiff"/><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pn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CE048B-F1D0-6B47-B917-CBC98D9F9220}"/>
              </a:ext>
            </a:extLst>
          </p:cNvPr>
          <p:cNvPicPr>
            <a:picLocks noChangeAspect="1"/>
          </p:cNvPicPr>
          <p:nvPr/>
        </p:nvPicPr>
        <p:blipFill rotWithShape="1">
          <a:blip r:embed="rId2" cstate="email">
            <a:alphaModFix amt="35000"/>
            <a:extLst>
              <a:ext uri="{28A0092B-C50C-407E-A947-70E740481C1C}">
                <a14:useLocalDpi xmlns:a14="http://schemas.microsoft.com/office/drawing/2010/main"/>
              </a:ext>
            </a:extLst>
          </a:blip>
          <a:srcRect/>
          <a:stretch/>
        </p:blipFill>
        <p:spPr>
          <a:xfrm>
            <a:off x="2821028" y="-68093"/>
            <a:ext cx="6050603" cy="6926094"/>
          </a:xfrm>
          <a:prstGeom prst="rect">
            <a:avLst/>
          </a:prstGeom>
        </p:spPr>
      </p:pic>
      <p:pic>
        <p:nvPicPr>
          <p:cNvPr id="12" name="Picture 11">
            <a:extLst>
              <a:ext uri="{FF2B5EF4-FFF2-40B4-BE49-F238E27FC236}">
                <a16:creationId xmlns:a16="http://schemas.microsoft.com/office/drawing/2014/main" id="{48D53085-8C6A-A143-95A1-50B81D7EA655}"/>
              </a:ext>
            </a:extLst>
          </p:cNvPr>
          <p:cNvPicPr>
            <a:picLocks noChangeAspect="1"/>
          </p:cNvPicPr>
          <p:nvPr/>
        </p:nvPicPr>
        <p:blipFill rotWithShape="1">
          <a:blip r:embed="rId2" cstate="email">
            <a:alphaModFix amt="35000"/>
            <a:extLst>
              <a:ext uri="{28A0092B-C50C-407E-A947-70E740481C1C}">
                <a14:useLocalDpi xmlns:a14="http://schemas.microsoft.com/office/drawing/2010/main"/>
              </a:ext>
            </a:extLst>
          </a:blip>
          <a:srcRect/>
          <a:stretch/>
        </p:blipFill>
        <p:spPr>
          <a:xfrm>
            <a:off x="8822999" y="-68094"/>
            <a:ext cx="6050603" cy="6926094"/>
          </a:xfrm>
          <a:prstGeom prst="rect">
            <a:avLst/>
          </a:prstGeom>
        </p:spPr>
      </p:pic>
      <p:pic>
        <p:nvPicPr>
          <p:cNvPr id="13" name="Picture 12">
            <a:extLst>
              <a:ext uri="{FF2B5EF4-FFF2-40B4-BE49-F238E27FC236}">
                <a16:creationId xmlns:a16="http://schemas.microsoft.com/office/drawing/2014/main" id="{B1F5CE61-0967-B945-B49B-B2FEF98C2694}"/>
              </a:ext>
            </a:extLst>
          </p:cNvPr>
          <p:cNvPicPr>
            <a:picLocks noChangeAspect="1"/>
          </p:cNvPicPr>
          <p:nvPr/>
        </p:nvPicPr>
        <p:blipFill rotWithShape="1">
          <a:blip r:embed="rId2" cstate="email">
            <a:alphaModFix amt="35000"/>
            <a:extLst>
              <a:ext uri="{28A0092B-C50C-407E-A947-70E740481C1C}">
                <a14:useLocalDpi xmlns:a14="http://schemas.microsoft.com/office/drawing/2010/main"/>
              </a:ext>
            </a:extLst>
          </a:blip>
          <a:srcRect/>
          <a:stretch/>
        </p:blipFill>
        <p:spPr>
          <a:xfrm>
            <a:off x="-2992887" y="-68094"/>
            <a:ext cx="6050603" cy="6926094"/>
          </a:xfrm>
          <a:prstGeom prst="rect">
            <a:avLst/>
          </a:prstGeom>
        </p:spPr>
      </p:pic>
      <p:sp>
        <p:nvSpPr>
          <p:cNvPr id="8" name="TextBox 7">
            <a:extLst>
              <a:ext uri="{FF2B5EF4-FFF2-40B4-BE49-F238E27FC236}">
                <a16:creationId xmlns:a16="http://schemas.microsoft.com/office/drawing/2014/main" id="{915F99DA-31E6-6A49-8AA6-53E4315E5F1D}"/>
              </a:ext>
            </a:extLst>
          </p:cNvPr>
          <p:cNvSpPr txBox="1"/>
          <p:nvPr/>
        </p:nvSpPr>
        <p:spPr>
          <a:xfrm>
            <a:off x="0" y="1502689"/>
            <a:ext cx="12191999" cy="4031873"/>
          </a:xfrm>
          <a:prstGeom prst="rect">
            <a:avLst/>
          </a:prstGeom>
          <a:noFill/>
        </p:spPr>
        <p:txBody>
          <a:bodyPr wrap="square" rtlCol="0">
            <a:spAutoFit/>
          </a:bodyPr>
          <a:lstStyle/>
          <a:p>
            <a:pPr algn="ctr"/>
            <a:r>
              <a:rPr lang="en-US" sz="8800" b="1" dirty="0"/>
              <a:t>Art, Design</a:t>
            </a:r>
          </a:p>
          <a:p>
            <a:pPr algn="ctr"/>
            <a:r>
              <a:rPr lang="en-US" sz="6600" b="1" dirty="0"/>
              <a:t> </a:t>
            </a:r>
            <a:r>
              <a:rPr lang="en-US" sz="8000" b="1" dirty="0">
                <a:latin typeface="Garamond" panose="02020404030301010803" pitchFamily="18" charset="0"/>
              </a:rPr>
              <a:t>&amp;</a:t>
            </a:r>
            <a:r>
              <a:rPr lang="en-US" sz="8000" b="1" dirty="0"/>
              <a:t> </a:t>
            </a:r>
          </a:p>
          <a:p>
            <a:pPr algn="ctr"/>
            <a:r>
              <a:rPr lang="en-US" sz="8800" b="1" dirty="0"/>
              <a:t>Photography Department</a:t>
            </a:r>
          </a:p>
        </p:txBody>
      </p:sp>
      <p:sp>
        <p:nvSpPr>
          <p:cNvPr id="10" name="TextBox 9">
            <a:extLst>
              <a:ext uri="{FF2B5EF4-FFF2-40B4-BE49-F238E27FC236}">
                <a16:creationId xmlns:a16="http://schemas.microsoft.com/office/drawing/2014/main" id="{89A5A382-0F02-9F45-A90A-5C764895324A}"/>
              </a:ext>
            </a:extLst>
          </p:cNvPr>
          <p:cNvSpPr txBox="1"/>
          <p:nvPr/>
        </p:nvSpPr>
        <p:spPr>
          <a:xfrm>
            <a:off x="2357247" y="518734"/>
            <a:ext cx="7934616" cy="830997"/>
          </a:xfrm>
          <a:prstGeom prst="rect">
            <a:avLst/>
          </a:prstGeom>
          <a:noFill/>
        </p:spPr>
        <p:txBody>
          <a:bodyPr wrap="square" rtlCol="0">
            <a:spAutoFit/>
          </a:bodyPr>
          <a:lstStyle/>
          <a:p>
            <a:r>
              <a:rPr lang="en-US" sz="4800" b="1" dirty="0"/>
              <a:t>The Robert Burns Academy</a:t>
            </a:r>
          </a:p>
        </p:txBody>
      </p:sp>
    </p:spTree>
    <p:extLst>
      <p:ext uri="{BB962C8B-B14F-4D97-AF65-F5344CB8AC3E}">
        <p14:creationId xmlns:p14="http://schemas.microsoft.com/office/powerpoint/2010/main" val="895895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D68EB6-91EE-B242-A30A-531F387D52BD}"/>
              </a:ext>
            </a:extLst>
          </p:cNvPr>
          <p:cNvSpPr/>
          <p:nvPr/>
        </p:nvSpPr>
        <p:spPr>
          <a:xfrm>
            <a:off x="0" y="0"/>
            <a:ext cx="12192000" cy="7940635"/>
          </a:xfrm>
          <a:prstGeom prst="rect">
            <a:avLst/>
          </a:prstGeom>
          <a:solidFill>
            <a:srgbClr val="FF2F92"/>
          </a:solidFill>
        </p:spPr>
        <p:txBody>
          <a:bodyPr wrap="square">
            <a:spAutoFit/>
          </a:bodyPr>
          <a:lstStyle/>
          <a:p>
            <a:r>
              <a:rPr lang="en-US" sz="4000" b="1" dirty="0">
                <a:effectLst/>
                <a:latin typeface="Arial" panose="020B0604020202020204" pitchFamily="34" charset="0"/>
                <a:ea typeface="Times New Roman" panose="02020603050405020304" pitchFamily="18" charset="0"/>
              </a:rPr>
              <a:t>Don’t worry if you don’t think you are good at art.</a:t>
            </a:r>
          </a:p>
          <a:p>
            <a:endParaRPr lang="en-US" sz="2800" b="1" dirty="0">
              <a:solidFill>
                <a:schemeClr val="bg1"/>
              </a:solidFill>
              <a:latin typeface="Arial" panose="020B0604020202020204" pitchFamily="34" charset="0"/>
            </a:endParaRPr>
          </a:p>
          <a:p>
            <a:r>
              <a:rPr lang="en-US" sz="2800" b="1" dirty="0">
                <a:solidFill>
                  <a:schemeClr val="bg1"/>
                </a:solidFill>
                <a:latin typeface="Arial" panose="020B0604020202020204" pitchFamily="34" charset="0"/>
              </a:rPr>
              <a:t>You will learn to draw</a:t>
            </a:r>
          </a:p>
          <a:p>
            <a:r>
              <a:rPr lang="en-US" sz="2800" b="1" dirty="0">
                <a:solidFill>
                  <a:schemeClr val="bg1"/>
                </a:solidFill>
                <a:latin typeface="Arial" panose="020B0604020202020204" pitchFamily="34" charset="0"/>
              </a:rPr>
              <a:t>You will learn to design things</a:t>
            </a:r>
          </a:p>
          <a:p>
            <a:r>
              <a:rPr lang="en-US" sz="2800" b="1" dirty="0">
                <a:solidFill>
                  <a:schemeClr val="bg1"/>
                </a:solidFill>
                <a:latin typeface="Arial" panose="020B0604020202020204" pitchFamily="34" charset="0"/>
              </a:rPr>
              <a:t>You will learn to make things</a:t>
            </a:r>
          </a:p>
          <a:p>
            <a:r>
              <a:rPr lang="en-US" sz="2800" b="1" dirty="0">
                <a:solidFill>
                  <a:schemeClr val="bg1"/>
                </a:solidFill>
                <a:latin typeface="Arial" panose="020B0604020202020204" pitchFamily="34" charset="0"/>
              </a:rPr>
              <a:t>We hope you will also learn to enjoy Art &amp; Design if you don’t already</a:t>
            </a:r>
          </a:p>
          <a:p>
            <a:endParaRPr lang="en-US" sz="2800" b="1" dirty="0">
              <a:solidFill>
                <a:schemeClr val="bg1"/>
              </a:solidFill>
              <a:latin typeface="Arial" panose="020B0604020202020204" pitchFamily="34" charset="0"/>
            </a:endParaRPr>
          </a:p>
          <a:p>
            <a:r>
              <a:rPr lang="en-US" sz="2800" b="1" dirty="0">
                <a:solidFill>
                  <a:schemeClr val="bg1"/>
                </a:solidFill>
                <a:latin typeface="Arial" panose="020B0604020202020204" pitchFamily="34" charset="0"/>
              </a:rPr>
              <a:t>Art can be messy</a:t>
            </a:r>
          </a:p>
          <a:p>
            <a:r>
              <a:rPr lang="en-US" sz="2800" b="1" dirty="0">
                <a:solidFill>
                  <a:schemeClr val="bg1"/>
                </a:solidFill>
                <a:latin typeface="Arial" panose="020B0604020202020204" pitchFamily="34" charset="0"/>
              </a:rPr>
              <a:t>Art can be tidy</a:t>
            </a:r>
          </a:p>
          <a:p>
            <a:r>
              <a:rPr lang="en-US" sz="2800" b="1" dirty="0">
                <a:solidFill>
                  <a:schemeClr val="bg1"/>
                </a:solidFill>
                <a:latin typeface="Arial" panose="020B0604020202020204" pitchFamily="34" charset="0"/>
              </a:rPr>
              <a:t>Art can be exciting</a:t>
            </a:r>
          </a:p>
          <a:p>
            <a:r>
              <a:rPr lang="en-US" sz="2800" b="1" dirty="0">
                <a:solidFill>
                  <a:schemeClr val="bg1"/>
                </a:solidFill>
                <a:latin typeface="Arial" panose="020B0604020202020204" pitchFamily="34" charset="0"/>
              </a:rPr>
              <a:t>Art can be creative</a:t>
            </a:r>
          </a:p>
          <a:p>
            <a:r>
              <a:rPr lang="en-US" sz="2800" b="1" dirty="0">
                <a:solidFill>
                  <a:schemeClr val="bg1"/>
                </a:solidFill>
                <a:latin typeface="Arial" panose="020B0604020202020204" pitchFamily="34" charset="0"/>
              </a:rPr>
              <a:t>Art can be fun</a:t>
            </a:r>
          </a:p>
          <a:p>
            <a:r>
              <a:rPr lang="en-US" sz="5400" b="1" dirty="0">
                <a:solidFill>
                  <a:schemeClr val="bg1"/>
                </a:solidFill>
                <a:latin typeface="Arial" panose="020B0604020202020204" pitchFamily="34" charset="0"/>
              </a:rPr>
              <a:t>Art is the one, the one, the one</a:t>
            </a:r>
          </a:p>
          <a:p>
            <a:endParaRPr lang="en-US" sz="5400" dirty="0">
              <a:solidFill>
                <a:schemeClr val="bg1"/>
              </a:solidFill>
            </a:endParaRPr>
          </a:p>
          <a:p>
            <a:endParaRPr lang="en-US" sz="5400" dirty="0">
              <a:solidFill>
                <a:schemeClr val="bg1"/>
              </a:solidFill>
            </a:endParaRPr>
          </a:p>
        </p:txBody>
      </p:sp>
    </p:spTree>
    <p:extLst>
      <p:ext uri="{BB962C8B-B14F-4D97-AF65-F5344CB8AC3E}">
        <p14:creationId xmlns:p14="http://schemas.microsoft.com/office/powerpoint/2010/main" val="1908013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635D37-40FA-D744-886E-A922A3D76C3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117679" y="0"/>
            <a:ext cx="5334342" cy="6875291"/>
          </a:xfrm>
          <a:prstGeom prst="rect">
            <a:avLst/>
          </a:prstGeom>
        </p:spPr>
      </p:pic>
      <p:pic>
        <p:nvPicPr>
          <p:cNvPr id="11" name="Picture 10">
            <a:extLst>
              <a:ext uri="{FF2B5EF4-FFF2-40B4-BE49-F238E27FC236}">
                <a16:creationId xmlns:a16="http://schemas.microsoft.com/office/drawing/2014/main" id="{2F261910-AC3B-9447-AFD8-AE52801F5E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3117679" cy="3480059"/>
          </a:xfrm>
          <a:prstGeom prst="rect">
            <a:avLst/>
          </a:prstGeom>
        </p:spPr>
      </p:pic>
      <p:pic>
        <p:nvPicPr>
          <p:cNvPr id="15" name="Picture 14">
            <a:extLst>
              <a:ext uri="{FF2B5EF4-FFF2-40B4-BE49-F238E27FC236}">
                <a16:creationId xmlns:a16="http://schemas.microsoft.com/office/drawing/2014/main" id="{3123438A-05BF-B048-996A-D65F7659D6A8}"/>
              </a:ext>
            </a:extLst>
          </p:cNvPr>
          <p:cNvPicPr>
            <a:picLocks noChangeAspect="1"/>
          </p:cNvPicPr>
          <p:nvPr/>
        </p:nvPicPr>
        <p:blipFill>
          <a:blip r:embed="rId4"/>
          <a:stretch>
            <a:fillRect/>
          </a:stretch>
        </p:blipFill>
        <p:spPr>
          <a:xfrm>
            <a:off x="-1" y="3480058"/>
            <a:ext cx="3117679" cy="3377942"/>
          </a:xfrm>
          <a:prstGeom prst="rect">
            <a:avLst/>
          </a:prstGeom>
        </p:spPr>
      </p:pic>
      <p:pic>
        <p:nvPicPr>
          <p:cNvPr id="18" name="Picture 17">
            <a:extLst>
              <a:ext uri="{FF2B5EF4-FFF2-40B4-BE49-F238E27FC236}">
                <a16:creationId xmlns:a16="http://schemas.microsoft.com/office/drawing/2014/main" id="{46CF8BBD-AC30-8A47-9014-063ED861831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452021" y="0"/>
            <a:ext cx="3734168" cy="4534930"/>
          </a:xfrm>
          <a:prstGeom prst="rect">
            <a:avLst/>
          </a:prstGeom>
        </p:spPr>
      </p:pic>
      <p:sp>
        <p:nvSpPr>
          <p:cNvPr id="19" name="TextBox 18">
            <a:extLst>
              <a:ext uri="{FF2B5EF4-FFF2-40B4-BE49-F238E27FC236}">
                <a16:creationId xmlns:a16="http://schemas.microsoft.com/office/drawing/2014/main" id="{4AB96445-9F2B-7540-9100-CE5C222A8DD7}"/>
              </a:ext>
            </a:extLst>
          </p:cNvPr>
          <p:cNvSpPr txBox="1"/>
          <p:nvPr/>
        </p:nvSpPr>
        <p:spPr>
          <a:xfrm>
            <a:off x="8452021" y="4534930"/>
            <a:ext cx="3739979" cy="2339102"/>
          </a:xfrm>
          <a:prstGeom prst="rect">
            <a:avLst/>
          </a:prstGeom>
          <a:solidFill>
            <a:srgbClr val="FF2F92"/>
          </a:solidFill>
        </p:spPr>
        <p:txBody>
          <a:bodyPr wrap="square" rtlCol="0">
            <a:spAutoFit/>
          </a:bodyPr>
          <a:lstStyle/>
          <a:p>
            <a:r>
              <a:rPr lang="en-US" sz="3200" b="1" dirty="0">
                <a:solidFill>
                  <a:schemeClr val="bg1"/>
                </a:solidFill>
              </a:rPr>
              <a:t>Believe </a:t>
            </a:r>
          </a:p>
          <a:p>
            <a:r>
              <a:rPr lang="en-US" sz="3200" b="1" dirty="0">
                <a:solidFill>
                  <a:schemeClr val="bg1"/>
                </a:solidFill>
              </a:rPr>
              <a:t>Achieve</a:t>
            </a:r>
          </a:p>
          <a:p>
            <a:r>
              <a:rPr lang="en-US" sz="3200" b="1" dirty="0">
                <a:solidFill>
                  <a:schemeClr val="bg1"/>
                </a:solidFill>
              </a:rPr>
              <a:t>Create</a:t>
            </a:r>
          </a:p>
          <a:p>
            <a:r>
              <a:rPr lang="en-US" sz="3200" b="1" dirty="0">
                <a:solidFill>
                  <a:schemeClr val="bg1"/>
                </a:solidFill>
              </a:rPr>
              <a:t>Enjoy</a:t>
            </a:r>
          </a:p>
          <a:p>
            <a:endParaRPr lang="en-US" dirty="0"/>
          </a:p>
        </p:txBody>
      </p:sp>
    </p:spTree>
    <p:extLst>
      <p:ext uri="{BB962C8B-B14F-4D97-AF65-F5344CB8AC3E}">
        <p14:creationId xmlns:p14="http://schemas.microsoft.com/office/powerpoint/2010/main" val="1230525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61A1FE-1248-AB4B-8825-81CE4E27E94E}"/>
              </a:ext>
            </a:extLst>
          </p:cNvPr>
          <p:cNvSpPr txBox="1"/>
          <p:nvPr/>
        </p:nvSpPr>
        <p:spPr>
          <a:xfrm>
            <a:off x="-1" y="-9728"/>
            <a:ext cx="12192000" cy="1231106"/>
          </a:xfrm>
          <a:prstGeom prst="rect">
            <a:avLst/>
          </a:prstGeom>
          <a:solidFill>
            <a:srgbClr val="FFFF00"/>
          </a:solidFill>
        </p:spPr>
        <p:txBody>
          <a:bodyPr wrap="square" rtlCol="0">
            <a:spAutoFit/>
          </a:bodyPr>
          <a:lstStyle/>
          <a:p>
            <a:r>
              <a:rPr lang="en-US" sz="2800" b="1" dirty="0">
                <a:solidFill>
                  <a:srgbClr val="FF2F92"/>
                </a:solidFill>
              </a:rPr>
              <a:t>In S1 </a:t>
            </a:r>
            <a:r>
              <a:rPr lang="en-US" sz="2200" b="1" dirty="0"/>
              <a:t>you will have the opportunity to take part in a range of different activities </a:t>
            </a:r>
          </a:p>
          <a:p>
            <a:r>
              <a:rPr lang="en-US" sz="2200" b="1" dirty="0"/>
              <a:t>both in the classroom and outside the classroom. Below are the main topics you will cover in class</a:t>
            </a:r>
            <a:r>
              <a:rPr lang="en-US" sz="2000" b="1" dirty="0"/>
              <a:t>.</a:t>
            </a:r>
          </a:p>
          <a:p>
            <a:endParaRPr lang="en-US" sz="2400" dirty="0"/>
          </a:p>
        </p:txBody>
      </p:sp>
      <p:sp>
        <p:nvSpPr>
          <p:cNvPr id="5" name="Rectangle 4">
            <a:extLst>
              <a:ext uri="{FF2B5EF4-FFF2-40B4-BE49-F238E27FC236}">
                <a16:creationId xmlns:a16="http://schemas.microsoft.com/office/drawing/2014/main" id="{C791F713-D1F9-D44A-8CA6-2CF008CDA33A}"/>
              </a:ext>
            </a:extLst>
          </p:cNvPr>
          <p:cNvSpPr/>
          <p:nvPr/>
        </p:nvSpPr>
        <p:spPr>
          <a:xfrm>
            <a:off x="-1" y="3841790"/>
            <a:ext cx="7850221" cy="1261884"/>
          </a:xfrm>
          <a:prstGeom prst="rect">
            <a:avLst/>
          </a:prstGeom>
          <a:solidFill>
            <a:srgbClr val="FF2F92"/>
          </a:solidFill>
        </p:spPr>
        <p:txBody>
          <a:bodyPr wrap="square">
            <a:spAutoFit/>
          </a:bodyPr>
          <a:lstStyle/>
          <a:p>
            <a:r>
              <a:rPr lang="en-GB" sz="2800" b="1">
                <a:effectLst/>
                <a:latin typeface="Arial" panose="020B0604020202020204" pitchFamily="34" charset="0"/>
                <a:ea typeface="Times New Roman" panose="02020603050405020304" pitchFamily="18" charset="0"/>
              </a:rPr>
              <a:t>Ceramics Design Unit – Vessel Design</a:t>
            </a:r>
            <a:endParaRPr lang="en-US" sz="2800">
              <a:effectLst/>
              <a:latin typeface="Times New Roman" panose="02020603050405020304" pitchFamily="18" charset="0"/>
              <a:ea typeface="Times New Roman" panose="02020603050405020304" pitchFamily="18" charset="0"/>
            </a:endParaRPr>
          </a:p>
          <a:p>
            <a:r>
              <a:rPr lang="en-GB" sz="1600">
                <a:solidFill>
                  <a:schemeClr val="bg1"/>
                </a:solidFill>
                <a:latin typeface="Arial" panose="020B0604020202020204" pitchFamily="34" charset="0"/>
                <a:ea typeface="Times New Roman" panose="02020603050405020304" pitchFamily="18" charset="0"/>
              </a:rPr>
              <a:t>This unit will introduce the Design Process to pupils as well as working with 3d modelling material. The final outcome is a clay vessel. </a:t>
            </a:r>
            <a:endParaRPr lang="en-US" sz="1600">
              <a:solidFill>
                <a:schemeClr val="bg1"/>
              </a:solidFill>
              <a:effectLst/>
              <a:latin typeface="Times New Roman" panose="02020603050405020304" pitchFamily="18" charset="0"/>
              <a:ea typeface="Times New Roman" panose="02020603050405020304" pitchFamily="18" charset="0"/>
            </a:endParaRPr>
          </a:p>
          <a:p>
            <a:r>
              <a:rPr lang="en-GB" sz="1600" b="1">
                <a:solidFill>
                  <a:schemeClr val="bg1"/>
                </a:solidFill>
                <a:latin typeface="Arial" panose="020B0604020202020204" pitchFamily="34" charset="0"/>
                <a:ea typeface="Times New Roman" panose="02020603050405020304" pitchFamily="18" charset="0"/>
              </a:rPr>
              <a:t>Essential elements to be covered: </a:t>
            </a:r>
            <a:r>
              <a:rPr lang="en-GB" sz="1600">
                <a:solidFill>
                  <a:schemeClr val="bg1"/>
                </a:solidFill>
                <a:latin typeface="Arial" panose="020B0604020202020204" pitchFamily="34" charset="0"/>
                <a:ea typeface="Times New Roman" panose="02020603050405020304" pitchFamily="18" charset="0"/>
              </a:rPr>
              <a:t>pattern, form, texture, line and scale.</a:t>
            </a:r>
            <a:r>
              <a:rPr lang="en-US" sz="1600">
                <a:solidFill>
                  <a:schemeClr val="bg1"/>
                </a:solidFill>
                <a:effectLst/>
              </a:rPr>
              <a:t> </a:t>
            </a:r>
            <a:endParaRPr lang="en-US" sz="1600" dirty="0">
              <a:solidFill>
                <a:schemeClr val="bg1"/>
              </a:solidFill>
            </a:endParaRPr>
          </a:p>
        </p:txBody>
      </p:sp>
      <p:sp>
        <p:nvSpPr>
          <p:cNvPr id="6" name="Rectangle 5">
            <a:extLst>
              <a:ext uri="{FF2B5EF4-FFF2-40B4-BE49-F238E27FC236}">
                <a16:creationId xmlns:a16="http://schemas.microsoft.com/office/drawing/2014/main" id="{F2BEF192-513C-C842-BCDE-C6A9600E70EA}"/>
              </a:ext>
            </a:extLst>
          </p:cNvPr>
          <p:cNvSpPr/>
          <p:nvPr/>
        </p:nvSpPr>
        <p:spPr>
          <a:xfrm>
            <a:off x="0" y="1136065"/>
            <a:ext cx="7850221" cy="1261884"/>
          </a:xfrm>
          <a:prstGeom prst="rect">
            <a:avLst/>
          </a:prstGeom>
          <a:solidFill>
            <a:srgbClr val="FF2F92"/>
          </a:solidFill>
        </p:spPr>
        <p:txBody>
          <a:bodyPr wrap="square">
            <a:spAutoFit/>
          </a:bodyPr>
          <a:lstStyle/>
          <a:p>
            <a:r>
              <a:rPr lang="en-US" sz="2800" b="1" dirty="0">
                <a:effectLst/>
                <a:latin typeface="Arial" panose="020B0604020202020204" pitchFamily="34" charset="0"/>
                <a:ea typeface="Times New Roman" panose="02020603050405020304" pitchFamily="18" charset="0"/>
              </a:rPr>
              <a:t>Visual Elements Front Cover</a:t>
            </a:r>
            <a:endParaRPr lang="en-US" sz="2800" dirty="0">
              <a:effectLst/>
              <a:latin typeface="Times New Roman" panose="02020603050405020304" pitchFamily="18" charset="0"/>
              <a:ea typeface="Times New Roman" panose="02020603050405020304" pitchFamily="18" charset="0"/>
            </a:endParaRPr>
          </a:p>
          <a:p>
            <a:r>
              <a:rPr lang="en-GB" sz="1600" dirty="0">
                <a:solidFill>
                  <a:schemeClr val="bg1"/>
                </a:solidFill>
                <a:latin typeface="Arial" panose="020B0604020202020204" pitchFamily="34" charset="0"/>
                <a:ea typeface="Times New Roman" panose="02020603050405020304" pitchFamily="18" charset="0"/>
              </a:rPr>
              <a:t>This unit focusses on introducing the Visual Elements to the pupils whilst building in         some numeracy </a:t>
            </a:r>
            <a:endParaRPr lang="en-US" sz="1600" dirty="0">
              <a:solidFill>
                <a:schemeClr val="bg1"/>
              </a:solidFill>
              <a:effectLst/>
              <a:latin typeface="Times New Roman" panose="02020603050405020304" pitchFamily="18" charset="0"/>
              <a:ea typeface="Times New Roman" panose="02020603050405020304" pitchFamily="18" charset="0"/>
            </a:endParaRPr>
          </a:p>
          <a:p>
            <a:r>
              <a:rPr lang="en-GB" sz="1600" b="1" dirty="0">
                <a:solidFill>
                  <a:schemeClr val="bg1"/>
                </a:solidFill>
                <a:latin typeface="Arial" panose="020B0604020202020204" pitchFamily="34" charset="0"/>
                <a:ea typeface="Times New Roman" panose="02020603050405020304" pitchFamily="18" charset="0"/>
              </a:rPr>
              <a:t>Essential elements to be covered: visual elements and measuring</a:t>
            </a:r>
            <a:r>
              <a:rPr lang="en-US" sz="1600" dirty="0">
                <a:solidFill>
                  <a:schemeClr val="bg1"/>
                </a:solidFill>
                <a:effectLst/>
              </a:rPr>
              <a:t> </a:t>
            </a:r>
            <a:endParaRPr lang="en-US" sz="1600" dirty="0">
              <a:solidFill>
                <a:schemeClr val="bg1"/>
              </a:solidFill>
            </a:endParaRPr>
          </a:p>
        </p:txBody>
      </p:sp>
      <p:sp>
        <p:nvSpPr>
          <p:cNvPr id="8" name="Rectangle 7">
            <a:extLst>
              <a:ext uri="{FF2B5EF4-FFF2-40B4-BE49-F238E27FC236}">
                <a16:creationId xmlns:a16="http://schemas.microsoft.com/office/drawing/2014/main" id="{3DEFDCA9-47C6-FA41-84E5-20987CF35086}"/>
              </a:ext>
            </a:extLst>
          </p:cNvPr>
          <p:cNvSpPr/>
          <p:nvPr/>
        </p:nvSpPr>
        <p:spPr>
          <a:xfrm>
            <a:off x="0" y="5103674"/>
            <a:ext cx="7850221" cy="1754326"/>
          </a:xfrm>
          <a:prstGeom prst="rect">
            <a:avLst/>
          </a:prstGeom>
          <a:solidFill>
            <a:srgbClr val="00B0F0"/>
          </a:solidFill>
        </p:spPr>
        <p:txBody>
          <a:bodyPr wrap="square">
            <a:spAutoFit/>
          </a:bodyPr>
          <a:lstStyle/>
          <a:p>
            <a:r>
              <a:rPr lang="en-GB" sz="2800" b="1" dirty="0">
                <a:effectLst/>
                <a:latin typeface="Arial" panose="020B0604020202020204" pitchFamily="34" charset="0"/>
                <a:ea typeface="Times New Roman" panose="02020603050405020304" pitchFamily="18" charset="0"/>
              </a:rPr>
              <a:t>Multiple Colour Polystyrene Print</a:t>
            </a:r>
            <a:endParaRPr lang="en-US" sz="2800" dirty="0">
              <a:effectLst/>
              <a:latin typeface="Times New Roman" panose="02020603050405020304" pitchFamily="18" charset="0"/>
              <a:ea typeface="Times New Roman" panose="02020603050405020304" pitchFamily="18" charset="0"/>
            </a:endParaRPr>
          </a:p>
          <a:p>
            <a:r>
              <a:rPr lang="en-GB" sz="1600" dirty="0">
                <a:solidFill>
                  <a:schemeClr val="bg1"/>
                </a:solidFill>
                <a:latin typeface="Arial" panose="020B0604020202020204" pitchFamily="34" charset="0"/>
                <a:ea typeface="Times New Roman" panose="02020603050405020304" pitchFamily="18" charset="0"/>
              </a:rPr>
              <a:t>This unit focuses mainly on polystyrene printing however various printing techniques are touched on throughout the unit. The theme is nature based and pupils will work from primary sources where possible. The final outcome is a multiple colour print on paper or fabric.</a:t>
            </a:r>
            <a:endParaRPr lang="en-US" sz="1600" dirty="0">
              <a:solidFill>
                <a:schemeClr val="bg1"/>
              </a:solidFill>
              <a:effectLst/>
              <a:latin typeface="Times New Roman" panose="02020603050405020304" pitchFamily="18" charset="0"/>
              <a:ea typeface="Times New Roman" panose="02020603050405020304" pitchFamily="18" charset="0"/>
            </a:endParaRPr>
          </a:p>
          <a:p>
            <a:r>
              <a:rPr lang="en-GB" sz="1600" b="1" dirty="0">
                <a:solidFill>
                  <a:schemeClr val="bg1"/>
                </a:solidFill>
                <a:latin typeface="Arial" panose="020B0604020202020204" pitchFamily="34" charset="0"/>
                <a:ea typeface="Times New Roman" panose="02020603050405020304" pitchFamily="18" charset="0"/>
              </a:rPr>
              <a:t>Essential elements to be covered: </a:t>
            </a:r>
            <a:r>
              <a:rPr lang="en-GB" sz="1600" dirty="0">
                <a:solidFill>
                  <a:schemeClr val="bg1"/>
                </a:solidFill>
                <a:latin typeface="Arial" panose="020B0604020202020204" pitchFamily="34" charset="0"/>
                <a:ea typeface="Times New Roman" panose="02020603050405020304" pitchFamily="18" charset="0"/>
              </a:rPr>
              <a:t>line, tone, shape, colour and pattern.</a:t>
            </a:r>
            <a:r>
              <a:rPr lang="en-US" sz="1600" dirty="0">
                <a:solidFill>
                  <a:schemeClr val="bg1"/>
                </a:solidFill>
                <a:effectLst/>
              </a:rPr>
              <a:t> </a:t>
            </a:r>
            <a:endParaRPr lang="en-US" sz="1600" dirty="0">
              <a:solidFill>
                <a:schemeClr val="bg1"/>
              </a:solidFill>
            </a:endParaRPr>
          </a:p>
        </p:txBody>
      </p:sp>
      <p:sp>
        <p:nvSpPr>
          <p:cNvPr id="9" name="Rectangle 8">
            <a:extLst>
              <a:ext uri="{FF2B5EF4-FFF2-40B4-BE49-F238E27FC236}">
                <a16:creationId xmlns:a16="http://schemas.microsoft.com/office/drawing/2014/main" id="{B1C4960B-C7FE-B846-8B91-B86208783C02}"/>
              </a:ext>
            </a:extLst>
          </p:cNvPr>
          <p:cNvSpPr/>
          <p:nvPr/>
        </p:nvSpPr>
        <p:spPr>
          <a:xfrm>
            <a:off x="-1" y="2395240"/>
            <a:ext cx="7850221" cy="1569660"/>
          </a:xfrm>
          <a:prstGeom prst="rect">
            <a:avLst/>
          </a:prstGeom>
          <a:solidFill>
            <a:srgbClr val="00B0F0"/>
          </a:solidFill>
        </p:spPr>
        <p:txBody>
          <a:bodyPr wrap="square">
            <a:spAutoFit/>
          </a:bodyPr>
          <a:lstStyle/>
          <a:p>
            <a:r>
              <a:rPr lang="en-GB" sz="2400" b="1" dirty="0">
                <a:effectLst/>
                <a:latin typeface="Arial" panose="020B0604020202020204" pitchFamily="34" charset="0"/>
                <a:ea typeface="Times New Roman" panose="02020603050405020304" pitchFamily="18" charset="0"/>
              </a:rPr>
              <a:t>Basic Shapes – Structural/Mechanical Objects e.g. robots, vehicles, cars, spaceships, building etc</a:t>
            </a:r>
            <a:endParaRPr lang="en-US" sz="2400" dirty="0">
              <a:effectLst/>
              <a:latin typeface="Times New Roman" panose="02020603050405020304" pitchFamily="18" charset="0"/>
              <a:ea typeface="Times New Roman" panose="02020603050405020304" pitchFamily="18" charset="0"/>
            </a:endParaRPr>
          </a:p>
          <a:p>
            <a:r>
              <a:rPr lang="en-GB" sz="1600" dirty="0">
                <a:solidFill>
                  <a:schemeClr val="bg1"/>
                </a:solidFill>
                <a:latin typeface="Arial" panose="020B0604020202020204" pitchFamily="34" charset="0"/>
                <a:ea typeface="Times New Roman" panose="02020603050405020304" pitchFamily="18" charset="0"/>
              </a:rPr>
              <a:t>This is an introductory unit to build on pupils’ prior Primary School knowledge of basic shapes. Pupils will be be taught that the basic shapes are the building blocks of any drawing.</a:t>
            </a:r>
            <a:r>
              <a:rPr lang="en-US" sz="1600" dirty="0">
                <a:solidFill>
                  <a:schemeClr val="bg1"/>
                </a:solidFill>
                <a:effectLst/>
              </a:rPr>
              <a:t> </a:t>
            </a:r>
            <a:endParaRPr lang="en-US" sz="1600" dirty="0">
              <a:solidFill>
                <a:schemeClr val="bg1"/>
              </a:solidFill>
            </a:endParaRPr>
          </a:p>
        </p:txBody>
      </p:sp>
      <p:pic>
        <p:nvPicPr>
          <p:cNvPr id="7" name="Picture 6">
            <a:extLst>
              <a:ext uri="{FF2B5EF4-FFF2-40B4-BE49-F238E27FC236}">
                <a16:creationId xmlns:a16="http://schemas.microsoft.com/office/drawing/2014/main" id="{05F967FD-E38E-884C-A9FB-1CE556F6EC0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200000">
            <a:off x="9388014" y="-408747"/>
            <a:ext cx="1266196" cy="4341779"/>
          </a:xfrm>
          <a:prstGeom prst="rect">
            <a:avLst/>
          </a:prstGeom>
        </p:spPr>
      </p:pic>
      <p:pic>
        <p:nvPicPr>
          <p:cNvPr id="10" name="Picture 9">
            <a:extLst>
              <a:ext uri="{FF2B5EF4-FFF2-40B4-BE49-F238E27FC236}">
                <a16:creationId xmlns:a16="http://schemas.microsoft.com/office/drawing/2014/main" id="{C076EAB8-6DDD-2849-A97B-023D2F8A26A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50220" y="2392834"/>
            <a:ext cx="2377405" cy="1572065"/>
          </a:xfrm>
          <a:prstGeom prst="rect">
            <a:avLst/>
          </a:prstGeom>
        </p:spPr>
      </p:pic>
      <p:pic>
        <p:nvPicPr>
          <p:cNvPr id="11" name="Picture 10">
            <a:extLst>
              <a:ext uri="{FF2B5EF4-FFF2-40B4-BE49-F238E27FC236}">
                <a16:creationId xmlns:a16="http://schemas.microsoft.com/office/drawing/2014/main" id="{9F262E18-933F-B342-A8E5-5DB895D9057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227625" y="2392835"/>
            <a:ext cx="1959722" cy="1572064"/>
          </a:xfrm>
          <a:prstGeom prst="rect">
            <a:avLst/>
          </a:prstGeom>
        </p:spPr>
      </p:pic>
      <p:pic>
        <p:nvPicPr>
          <p:cNvPr id="12" name="Picture 4" descr="Image result for pinterest clay design samples">
            <a:hlinkClick r:id="rId5"/>
            <a:extLst>
              <a:ext uri="{FF2B5EF4-FFF2-40B4-BE49-F238E27FC236}">
                <a16:creationId xmlns:a16="http://schemas.microsoft.com/office/drawing/2014/main" id="{4C9FD5DD-5260-D144-B3AB-B24116D2AC1B}"/>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0222969" y="3962191"/>
            <a:ext cx="1964377" cy="114148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pinterest clay design samples">
            <a:hlinkClick r:id="rId5"/>
            <a:extLst>
              <a:ext uri="{FF2B5EF4-FFF2-40B4-BE49-F238E27FC236}">
                <a16:creationId xmlns:a16="http://schemas.microsoft.com/office/drawing/2014/main" id="{0A69992D-1751-BE42-801E-D5B7631E7EB5}"/>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7850220" y="3964899"/>
            <a:ext cx="2372750" cy="113877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2ED842F1-8144-484F-B6AE-04ABF4051D0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845565" y="5103672"/>
            <a:ext cx="1637800" cy="1754727"/>
          </a:xfrm>
          <a:prstGeom prst="rect">
            <a:avLst/>
          </a:prstGeom>
        </p:spPr>
      </p:pic>
      <p:pic>
        <p:nvPicPr>
          <p:cNvPr id="15" name="Picture 14" descr="F:\BGE examples\Timorous Beasties\bug print example.png">
            <a:extLst>
              <a:ext uri="{FF2B5EF4-FFF2-40B4-BE49-F238E27FC236}">
                <a16:creationId xmlns:a16="http://schemas.microsoft.com/office/drawing/2014/main" id="{1356F844-E3EB-D54E-83AC-FB260F8FC0A9}"/>
              </a:ext>
            </a:extLst>
          </p:cNvPr>
          <p:cNvPicPr/>
          <p:nvPr/>
        </p:nvPicPr>
        <p:blipFill rotWithShape="1">
          <a:blip r:embed="rId9" cstate="email">
            <a:extLst>
              <a:ext uri="{28A0092B-C50C-407E-A947-70E740481C1C}">
                <a14:useLocalDpi xmlns:a14="http://schemas.microsoft.com/office/drawing/2010/main"/>
              </a:ext>
            </a:extLst>
          </a:blip>
          <a:srcRect/>
          <a:stretch/>
        </p:blipFill>
        <p:spPr bwMode="auto">
          <a:xfrm rot="5400000">
            <a:off x="9960518" y="4626520"/>
            <a:ext cx="1754330" cy="2708633"/>
          </a:xfrm>
          <a:prstGeom prst="rect">
            <a:avLst/>
          </a:prstGeom>
          <a:noFill/>
          <a:ln>
            <a:noFill/>
          </a:ln>
        </p:spPr>
      </p:pic>
    </p:spTree>
    <p:extLst>
      <p:ext uri="{BB962C8B-B14F-4D97-AF65-F5344CB8AC3E}">
        <p14:creationId xmlns:p14="http://schemas.microsoft.com/office/powerpoint/2010/main" val="1905913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B1C306-DA50-8A4C-B6BE-C227E391A3B0}"/>
              </a:ext>
            </a:extLst>
          </p:cNvPr>
          <p:cNvSpPr txBox="1"/>
          <p:nvPr/>
        </p:nvSpPr>
        <p:spPr>
          <a:xfrm>
            <a:off x="0" y="0"/>
            <a:ext cx="12192000" cy="1261884"/>
          </a:xfrm>
          <a:prstGeom prst="rect">
            <a:avLst/>
          </a:prstGeom>
          <a:solidFill>
            <a:srgbClr val="FFFF00"/>
          </a:solidFill>
        </p:spPr>
        <p:txBody>
          <a:bodyPr wrap="square" rtlCol="0">
            <a:spAutoFit/>
          </a:bodyPr>
          <a:lstStyle/>
          <a:p>
            <a:r>
              <a:rPr lang="en-US" sz="3200" b="1" dirty="0">
                <a:solidFill>
                  <a:srgbClr val="FF2F92"/>
                </a:solidFill>
              </a:rPr>
              <a:t>S1 VISUAL ELEMENTS FRONT COVER </a:t>
            </a:r>
            <a:r>
              <a:rPr lang="en-US" sz="2000" b="1" dirty="0"/>
              <a:t>Includes drawing, painting, measuring, dividing, introduction to the visual elements</a:t>
            </a:r>
          </a:p>
          <a:p>
            <a:endParaRPr lang="en-US" sz="2400" dirty="0"/>
          </a:p>
        </p:txBody>
      </p:sp>
      <p:pic>
        <p:nvPicPr>
          <p:cNvPr id="8" name="Picture 7">
            <a:extLst>
              <a:ext uri="{FF2B5EF4-FFF2-40B4-BE49-F238E27FC236}">
                <a16:creationId xmlns:a16="http://schemas.microsoft.com/office/drawing/2014/main" id="{EC8A3FAC-F536-024D-9B3C-A921AA2C0EA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200000">
            <a:off x="813050" y="448833"/>
            <a:ext cx="2601127" cy="4227227"/>
          </a:xfrm>
          <a:prstGeom prst="rect">
            <a:avLst/>
          </a:prstGeom>
        </p:spPr>
      </p:pic>
      <p:pic>
        <p:nvPicPr>
          <p:cNvPr id="10" name="Picture 9">
            <a:extLst>
              <a:ext uri="{FF2B5EF4-FFF2-40B4-BE49-F238E27FC236}">
                <a16:creationId xmlns:a16="http://schemas.microsoft.com/office/drawing/2014/main" id="{76A792D0-8150-BB41-8288-02326E93EBA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616118" y="3246890"/>
            <a:ext cx="2994991" cy="4227227"/>
          </a:xfrm>
          <a:prstGeom prst="rect">
            <a:avLst/>
          </a:prstGeom>
        </p:spPr>
      </p:pic>
      <p:pic>
        <p:nvPicPr>
          <p:cNvPr id="12" name="Picture 11">
            <a:extLst>
              <a:ext uri="{FF2B5EF4-FFF2-40B4-BE49-F238E27FC236}">
                <a16:creationId xmlns:a16="http://schemas.microsoft.com/office/drawing/2014/main" id="{1622580C-1442-114C-B748-683E6BA9558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
          <a:stretch/>
        </p:blipFill>
        <p:spPr>
          <a:xfrm rot="16200000">
            <a:off x="5442887" y="46221"/>
            <a:ext cx="2937944" cy="5369260"/>
          </a:xfrm>
          <a:prstGeom prst="rect">
            <a:avLst/>
          </a:prstGeom>
        </p:spPr>
      </p:pic>
      <p:pic>
        <p:nvPicPr>
          <p:cNvPr id="13" name="Picture 12">
            <a:extLst>
              <a:ext uri="{FF2B5EF4-FFF2-40B4-BE49-F238E27FC236}">
                <a16:creationId xmlns:a16="http://schemas.microsoft.com/office/drawing/2014/main" id="{54282B7D-4A2E-DB44-9976-7E7A9CC443B5}"/>
              </a:ext>
            </a:extLst>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4227227" y="4199824"/>
            <a:ext cx="5369260" cy="2658176"/>
          </a:xfrm>
          <a:prstGeom prst="rect">
            <a:avLst/>
          </a:prstGeom>
          <a:noFill/>
        </p:spPr>
      </p:pic>
      <p:pic>
        <p:nvPicPr>
          <p:cNvPr id="14" name="Picture 13">
            <a:extLst>
              <a:ext uri="{FF2B5EF4-FFF2-40B4-BE49-F238E27FC236}">
                <a16:creationId xmlns:a16="http://schemas.microsoft.com/office/drawing/2014/main" id="{0194A01D-C0F1-C449-A162-2AEAD1B42C4C}"/>
              </a:ext>
            </a:extLst>
          </p:cNvPr>
          <p:cNvPicPr/>
          <p:nvPr/>
        </p:nvPicPr>
        <p:blipFill rotWithShape="1">
          <a:blip r:embed="rId6" cstate="email">
            <a:extLst>
              <a:ext uri="{28A0092B-C50C-407E-A947-70E740481C1C}">
                <a14:useLocalDpi xmlns:a14="http://schemas.microsoft.com/office/drawing/2010/main"/>
              </a:ext>
            </a:extLst>
          </a:blip>
          <a:srcRect/>
          <a:stretch/>
        </p:blipFill>
        <p:spPr bwMode="auto">
          <a:xfrm>
            <a:off x="9596487" y="1261880"/>
            <a:ext cx="2595513" cy="5596120"/>
          </a:xfrm>
          <a:prstGeom prst="rect">
            <a:avLst/>
          </a:prstGeom>
          <a:noFill/>
        </p:spPr>
      </p:pic>
    </p:spTree>
    <p:extLst>
      <p:ext uri="{BB962C8B-B14F-4D97-AF65-F5344CB8AC3E}">
        <p14:creationId xmlns:p14="http://schemas.microsoft.com/office/powerpoint/2010/main" val="4020529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E981BB-9E88-BE44-A04F-9557481635BF}"/>
              </a:ext>
            </a:extLst>
          </p:cNvPr>
          <p:cNvSpPr txBox="1"/>
          <p:nvPr/>
        </p:nvSpPr>
        <p:spPr>
          <a:xfrm>
            <a:off x="0" y="0"/>
            <a:ext cx="12192000" cy="954107"/>
          </a:xfrm>
          <a:prstGeom prst="rect">
            <a:avLst/>
          </a:prstGeom>
          <a:solidFill>
            <a:srgbClr val="FFFF00"/>
          </a:solidFill>
        </p:spPr>
        <p:txBody>
          <a:bodyPr wrap="square" rtlCol="0">
            <a:spAutoFit/>
          </a:bodyPr>
          <a:lstStyle/>
          <a:p>
            <a:r>
              <a:rPr lang="en-US" sz="3200" b="1" dirty="0">
                <a:solidFill>
                  <a:srgbClr val="FF2F92"/>
                </a:solidFill>
              </a:rPr>
              <a:t>S1 BASIC SHAPES </a:t>
            </a:r>
            <a:r>
              <a:rPr lang="en-US" sz="2000" b="1" dirty="0"/>
              <a:t>Includes drawing, measuring, painting, dividing, still life</a:t>
            </a:r>
          </a:p>
          <a:p>
            <a:endParaRPr lang="en-US" sz="2400" dirty="0"/>
          </a:p>
        </p:txBody>
      </p:sp>
      <p:pic>
        <p:nvPicPr>
          <p:cNvPr id="6" name="Picture 5">
            <a:extLst>
              <a:ext uri="{FF2B5EF4-FFF2-40B4-BE49-F238E27FC236}">
                <a16:creationId xmlns:a16="http://schemas.microsoft.com/office/drawing/2014/main" id="{B579C5DA-B58E-824F-8B05-7A5FF61D08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304875"/>
            <a:ext cx="1513313" cy="2553125"/>
          </a:xfrm>
          <a:prstGeom prst="rect">
            <a:avLst/>
          </a:prstGeom>
        </p:spPr>
      </p:pic>
      <p:pic>
        <p:nvPicPr>
          <p:cNvPr id="10" name="Picture 9">
            <a:extLst>
              <a:ext uri="{FF2B5EF4-FFF2-40B4-BE49-F238E27FC236}">
                <a16:creationId xmlns:a16="http://schemas.microsoft.com/office/drawing/2014/main" id="{9C814A9E-C3D0-C846-A917-81BD242B5E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3313" y="3507230"/>
            <a:ext cx="2412826" cy="3350766"/>
          </a:xfrm>
          <a:prstGeom prst="rect">
            <a:avLst/>
          </a:prstGeom>
        </p:spPr>
      </p:pic>
      <p:pic>
        <p:nvPicPr>
          <p:cNvPr id="14" name="Picture 13">
            <a:extLst>
              <a:ext uri="{FF2B5EF4-FFF2-40B4-BE49-F238E27FC236}">
                <a16:creationId xmlns:a16="http://schemas.microsoft.com/office/drawing/2014/main" id="{2E124444-B6E0-DC42-A5D5-4DDE9A2CDA0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317149" y="954106"/>
            <a:ext cx="3874851" cy="5933364"/>
          </a:xfrm>
          <a:prstGeom prst="rect">
            <a:avLst/>
          </a:prstGeom>
        </p:spPr>
      </p:pic>
      <p:pic>
        <p:nvPicPr>
          <p:cNvPr id="3" name="Picture 2">
            <a:extLst>
              <a:ext uri="{FF2B5EF4-FFF2-40B4-BE49-F238E27FC236}">
                <a16:creationId xmlns:a16="http://schemas.microsoft.com/office/drawing/2014/main" id="{AA532E64-C6E8-3843-9AF8-5253BA18680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89228" y="954105"/>
            <a:ext cx="4427921" cy="5903894"/>
          </a:xfrm>
          <a:prstGeom prst="rect">
            <a:avLst/>
          </a:prstGeom>
        </p:spPr>
      </p:pic>
      <p:pic>
        <p:nvPicPr>
          <p:cNvPr id="7" name="Picture 6">
            <a:extLst>
              <a:ext uri="{FF2B5EF4-FFF2-40B4-BE49-F238E27FC236}">
                <a16:creationId xmlns:a16="http://schemas.microsoft.com/office/drawing/2014/main" id="{1B347D66-B18B-8B46-B1AD-06C014E9248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513313" y="954104"/>
            <a:ext cx="2375915" cy="2553128"/>
          </a:xfrm>
          <a:prstGeom prst="rect">
            <a:avLst/>
          </a:prstGeom>
        </p:spPr>
      </p:pic>
      <p:pic>
        <p:nvPicPr>
          <p:cNvPr id="11" name="Picture 10">
            <a:extLst>
              <a:ext uri="{FF2B5EF4-FFF2-40B4-BE49-F238E27FC236}">
                <a16:creationId xmlns:a16="http://schemas.microsoft.com/office/drawing/2014/main" id="{3535BD9E-358B-8442-B92D-6C6F78E43A88}"/>
              </a:ext>
            </a:extLst>
          </p:cNvPr>
          <p:cNvPicPr/>
          <p:nvPr/>
        </p:nvPicPr>
        <p:blipFill rotWithShape="1">
          <a:blip r:embed="rId7" cstate="email">
            <a:extLst>
              <a:ext uri="{28A0092B-C50C-407E-A947-70E740481C1C}">
                <a14:useLocalDpi xmlns:a14="http://schemas.microsoft.com/office/drawing/2010/main"/>
              </a:ext>
            </a:extLst>
          </a:blip>
          <a:srcRect/>
          <a:stretch/>
        </p:blipFill>
        <p:spPr bwMode="auto">
          <a:xfrm>
            <a:off x="0" y="954103"/>
            <a:ext cx="2397967" cy="335076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51914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FC0988-8C66-3247-9DB5-D7AB0BE74258}"/>
              </a:ext>
            </a:extLst>
          </p:cNvPr>
          <p:cNvSpPr txBox="1"/>
          <p:nvPr/>
        </p:nvSpPr>
        <p:spPr>
          <a:xfrm>
            <a:off x="0" y="0"/>
            <a:ext cx="12192000" cy="1015663"/>
          </a:xfrm>
          <a:prstGeom prst="rect">
            <a:avLst/>
          </a:prstGeom>
          <a:solidFill>
            <a:srgbClr val="FFFF00"/>
          </a:solidFill>
        </p:spPr>
        <p:txBody>
          <a:bodyPr wrap="square" rtlCol="0">
            <a:spAutoFit/>
          </a:bodyPr>
          <a:lstStyle/>
          <a:p>
            <a:r>
              <a:rPr lang="en-US" sz="3600" b="1" dirty="0">
                <a:solidFill>
                  <a:srgbClr val="FF2F92"/>
                </a:solidFill>
              </a:rPr>
              <a:t>S1 PRINT UNIT</a:t>
            </a:r>
            <a:r>
              <a:rPr lang="en-US" sz="3600" dirty="0">
                <a:solidFill>
                  <a:srgbClr val="FF2F92"/>
                </a:solidFill>
              </a:rPr>
              <a:t> </a:t>
            </a:r>
            <a:r>
              <a:rPr lang="en-US" sz="2400" b="1" dirty="0"/>
              <a:t>Includes drawing, painting and printing</a:t>
            </a:r>
          </a:p>
          <a:p>
            <a:endParaRPr lang="en-US" sz="2400" b="1" dirty="0"/>
          </a:p>
        </p:txBody>
      </p:sp>
      <p:pic>
        <p:nvPicPr>
          <p:cNvPr id="16" name="Picture 15">
            <a:extLst>
              <a:ext uri="{FF2B5EF4-FFF2-40B4-BE49-F238E27FC236}">
                <a16:creationId xmlns:a16="http://schemas.microsoft.com/office/drawing/2014/main" id="{D0CDD673-CD82-5248-A341-A5094B163F03}"/>
              </a:ext>
            </a:extLst>
          </p:cNvPr>
          <p:cNvPicPr>
            <a:picLocks noChangeAspect="1"/>
          </p:cNvPicPr>
          <p:nvPr/>
        </p:nvPicPr>
        <p:blipFill>
          <a:blip r:embed="rId2"/>
          <a:stretch>
            <a:fillRect/>
          </a:stretch>
        </p:blipFill>
        <p:spPr>
          <a:xfrm>
            <a:off x="-1" y="954107"/>
            <a:ext cx="3877013" cy="5898896"/>
          </a:xfrm>
          <a:prstGeom prst="rect">
            <a:avLst/>
          </a:prstGeom>
        </p:spPr>
      </p:pic>
      <p:pic>
        <p:nvPicPr>
          <p:cNvPr id="3" name="Picture 2">
            <a:extLst>
              <a:ext uri="{FF2B5EF4-FFF2-40B4-BE49-F238E27FC236}">
                <a16:creationId xmlns:a16="http://schemas.microsoft.com/office/drawing/2014/main" id="{7947DE20-2A2C-BD44-9A6C-617A50524F2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818939" y="3236318"/>
            <a:ext cx="3373061" cy="3613874"/>
          </a:xfrm>
          <a:prstGeom prst="rect">
            <a:avLst/>
          </a:prstGeom>
        </p:spPr>
      </p:pic>
      <p:pic>
        <p:nvPicPr>
          <p:cNvPr id="7" name="Picture 6">
            <a:extLst>
              <a:ext uri="{FF2B5EF4-FFF2-40B4-BE49-F238E27FC236}">
                <a16:creationId xmlns:a16="http://schemas.microsoft.com/office/drawing/2014/main" id="{20C297BE-4363-0F4D-BC91-BF8A69013B7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17744" y="1032705"/>
            <a:ext cx="2383987" cy="2203613"/>
          </a:xfrm>
          <a:prstGeom prst="rect">
            <a:avLst/>
          </a:prstGeom>
        </p:spPr>
      </p:pic>
      <p:pic>
        <p:nvPicPr>
          <p:cNvPr id="9" name="Picture 8">
            <a:extLst>
              <a:ext uri="{FF2B5EF4-FFF2-40B4-BE49-F238E27FC236}">
                <a16:creationId xmlns:a16="http://schemas.microsoft.com/office/drawing/2014/main" id="{8C559494-E757-7E43-B570-1FDEED63566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886848" y="1032705"/>
            <a:ext cx="2989813" cy="5772761"/>
          </a:xfrm>
          <a:prstGeom prst="rect">
            <a:avLst/>
          </a:prstGeom>
        </p:spPr>
      </p:pic>
      <p:pic>
        <p:nvPicPr>
          <p:cNvPr id="19" name="Picture 18" descr="F:\BGE examples\Timorous Beasties\bug print example.png">
            <a:extLst>
              <a:ext uri="{FF2B5EF4-FFF2-40B4-BE49-F238E27FC236}">
                <a16:creationId xmlns:a16="http://schemas.microsoft.com/office/drawing/2014/main" id="{CC5499B3-001A-2F41-94A1-5BC7B50B781D}"/>
              </a:ext>
            </a:extLst>
          </p:cNvPr>
          <p:cNvPicPr/>
          <p:nvPr/>
        </p:nvPicPr>
        <p:blipFill rotWithShape="1">
          <a:blip r:embed="rId6" cstate="email">
            <a:extLst>
              <a:ext uri="{28A0092B-C50C-407E-A947-70E740481C1C}">
                <a14:useLocalDpi xmlns:a14="http://schemas.microsoft.com/office/drawing/2010/main"/>
              </a:ext>
            </a:extLst>
          </a:blip>
          <a:srcRect/>
          <a:stretch/>
        </p:blipFill>
        <p:spPr bwMode="auto">
          <a:xfrm>
            <a:off x="9188623" y="1032706"/>
            <a:ext cx="3003377" cy="2220654"/>
          </a:xfrm>
          <a:prstGeom prst="rect">
            <a:avLst/>
          </a:prstGeom>
          <a:noFill/>
          <a:ln>
            <a:noFill/>
          </a:ln>
        </p:spPr>
      </p:pic>
      <p:pic>
        <p:nvPicPr>
          <p:cNvPr id="14" name="Picture 13">
            <a:extLst>
              <a:ext uri="{FF2B5EF4-FFF2-40B4-BE49-F238E27FC236}">
                <a16:creationId xmlns:a16="http://schemas.microsoft.com/office/drawing/2014/main" id="{1017677C-4DA1-FE45-AD81-26C733E67ED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72968" y="4666768"/>
            <a:ext cx="1942278" cy="1472426"/>
          </a:xfrm>
          <a:prstGeom prst="rect">
            <a:avLst/>
          </a:prstGeom>
        </p:spPr>
      </p:pic>
      <p:pic>
        <p:nvPicPr>
          <p:cNvPr id="10" name="Picture 9">
            <a:extLst>
              <a:ext uri="{FF2B5EF4-FFF2-40B4-BE49-F238E27FC236}">
                <a16:creationId xmlns:a16="http://schemas.microsoft.com/office/drawing/2014/main" id="{93136153-6039-7942-A5F4-3EFE7DC082A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876661" y="3253360"/>
            <a:ext cx="1938585" cy="1413408"/>
          </a:xfrm>
          <a:prstGeom prst="rect">
            <a:avLst/>
          </a:prstGeom>
        </p:spPr>
      </p:pic>
      <p:pic>
        <p:nvPicPr>
          <p:cNvPr id="6" name="Picture 5">
            <a:extLst>
              <a:ext uri="{FF2B5EF4-FFF2-40B4-BE49-F238E27FC236}">
                <a16:creationId xmlns:a16="http://schemas.microsoft.com/office/drawing/2014/main" id="{54CE7777-CA9E-114F-AAFE-B15679232A4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877012" y="1604865"/>
            <a:ext cx="954834" cy="661012"/>
          </a:xfrm>
          <a:prstGeom prst="rect">
            <a:avLst/>
          </a:prstGeom>
        </p:spPr>
      </p:pic>
      <p:pic>
        <p:nvPicPr>
          <p:cNvPr id="12" name="Picture 11">
            <a:extLst>
              <a:ext uri="{FF2B5EF4-FFF2-40B4-BE49-F238E27FC236}">
                <a16:creationId xmlns:a16="http://schemas.microsoft.com/office/drawing/2014/main" id="{5C885C4E-2F03-1A4A-BF45-5A41B9C9FFE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880355" y="6139194"/>
            <a:ext cx="1069328" cy="666272"/>
          </a:xfrm>
          <a:prstGeom prst="rect">
            <a:avLst/>
          </a:prstGeom>
        </p:spPr>
      </p:pic>
    </p:spTree>
    <p:extLst>
      <p:ext uri="{BB962C8B-B14F-4D97-AF65-F5344CB8AC3E}">
        <p14:creationId xmlns:p14="http://schemas.microsoft.com/office/powerpoint/2010/main" val="1881607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A1184C4-4DAE-7240-9ED1-33FFD28438FD}"/>
              </a:ext>
            </a:extLst>
          </p:cNvPr>
          <p:cNvSpPr txBox="1"/>
          <p:nvPr/>
        </p:nvSpPr>
        <p:spPr>
          <a:xfrm>
            <a:off x="12758" y="1014265"/>
            <a:ext cx="3635711" cy="861774"/>
          </a:xfrm>
          <a:prstGeom prst="rect">
            <a:avLst/>
          </a:prstGeom>
          <a:solidFill>
            <a:srgbClr val="FF2F92"/>
          </a:solidFill>
        </p:spPr>
        <p:txBody>
          <a:bodyPr wrap="square" rtlCol="0">
            <a:spAutoFit/>
          </a:bodyPr>
          <a:lstStyle/>
          <a:p>
            <a:r>
              <a:rPr lang="en-US" sz="2500" b="1" dirty="0">
                <a:solidFill>
                  <a:srgbClr val="FFFF00"/>
                </a:solidFill>
              </a:rPr>
              <a:t>SOME GLAZED EXAMPLES</a:t>
            </a:r>
          </a:p>
          <a:p>
            <a:endParaRPr lang="en-US" sz="2500" b="1" dirty="0">
              <a:solidFill>
                <a:srgbClr val="FFFF00"/>
              </a:solidFill>
            </a:endParaRPr>
          </a:p>
        </p:txBody>
      </p:sp>
      <p:sp>
        <p:nvSpPr>
          <p:cNvPr id="6" name="TextBox 5">
            <a:extLst>
              <a:ext uri="{FF2B5EF4-FFF2-40B4-BE49-F238E27FC236}">
                <a16:creationId xmlns:a16="http://schemas.microsoft.com/office/drawing/2014/main" id="{2C421FCE-3067-6F4E-A764-0D9F71EC15AD}"/>
              </a:ext>
            </a:extLst>
          </p:cNvPr>
          <p:cNvSpPr txBox="1"/>
          <p:nvPr/>
        </p:nvSpPr>
        <p:spPr>
          <a:xfrm>
            <a:off x="0" y="0"/>
            <a:ext cx="12192000" cy="1015663"/>
          </a:xfrm>
          <a:prstGeom prst="rect">
            <a:avLst/>
          </a:prstGeom>
          <a:solidFill>
            <a:srgbClr val="FFFF00"/>
          </a:solidFill>
        </p:spPr>
        <p:txBody>
          <a:bodyPr wrap="square" rtlCol="0">
            <a:spAutoFit/>
          </a:bodyPr>
          <a:lstStyle/>
          <a:p>
            <a:r>
              <a:rPr lang="en-US" sz="3600" b="1" dirty="0">
                <a:solidFill>
                  <a:srgbClr val="FF2F92"/>
                </a:solidFill>
              </a:rPr>
              <a:t>S1 CLAY UNIT </a:t>
            </a:r>
            <a:r>
              <a:rPr lang="en-US" sz="2200" b="1" dirty="0"/>
              <a:t>Includes drawing, designing, making an object from clay &amp; glazing once fired</a:t>
            </a:r>
          </a:p>
          <a:p>
            <a:endParaRPr lang="en-US" sz="2400" dirty="0"/>
          </a:p>
        </p:txBody>
      </p:sp>
      <p:pic>
        <p:nvPicPr>
          <p:cNvPr id="7" name="Picture 6" descr="Image result for sculptural vases">
            <a:hlinkClick r:id="rId2"/>
            <a:extLst>
              <a:ext uri="{FF2B5EF4-FFF2-40B4-BE49-F238E27FC236}">
                <a16:creationId xmlns:a16="http://schemas.microsoft.com/office/drawing/2014/main" id="{6E83DA49-3AE1-7B4F-AF13-87AD2055CBB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740752" y="2031326"/>
            <a:ext cx="1523483" cy="23087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pinterest clay design samples">
            <a:hlinkClick r:id="rId4"/>
            <a:extLst>
              <a:ext uri="{FF2B5EF4-FFF2-40B4-BE49-F238E27FC236}">
                <a16:creationId xmlns:a16="http://schemas.microsoft.com/office/drawing/2014/main" id="{616FAD2C-BFCE-3048-82A8-D789554C1D3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959546" y="1014265"/>
            <a:ext cx="2232454" cy="25206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FCF3B7D-75DC-AA4E-A081-A445E0D990F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48470" y="1015663"/>
            <a:ext cx="3531725" cy="2940908"/>
          </a:xfrm>
          <a:prstGeom prst="rect">
            <a:avLst/>
          </a:prstGeom>
        </p:spPr>
      </p:pic>
      <p:pic>
        <p:nvPicPr>
          <p:cNvPr id="12" name="Picture 11">
            <a:extLst>
              <a:ext uri="{FF2B5EF4-FFF2-40B4-BE49-F238E27FC236}">
                <a16:creationId xmlns:a16="http://schemas.microsoft.com/office/drawing/2014/main" id="{0E9B1DDD-929D-974B-8E58-F328726301A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3956571"/>
            <a:ext cx="3200400" cy="2892830"/>
          </a:xfrm>
          <a:prstGeom prst="rect">
            <a:avLst/>
          </a:prstGeom>
        </p:spPr>
      </p:pic>
      <p:pic>
        <p:nvPicPr>
          <p:cNvPr id="14" name="Picture 13">
            <a:extLst>
              <a:ext uri="{FF2B5EF4-FFF2-40B4-BE49-F238E27FC236}">
                <a16:creationId xmlns:a16="http://schemas.microsoft.com/office/drawing/2014/main" id="{54BD9240-97BF-C14E-AB94-2ED5416E0DD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180194" y="1015663"/>
            <a:ext cx="2782889" cy="2940908"/>
          </a:xfrm>
          <a:prstGeom prst="rect">
            <a:avLst/>
          </a:prstGeom>
        </p:spPr>
      </p:pic>
      <p:pic>
        <p:nvPicPr>
          <p:cNvPr id="16" name="Picture 15">
            <a:extLst>
              <a:ext uri="{FF2B5EF4-FFF2-40B4-BE49-F238E27FC236}">
                <a16:creationId xmlns:a16="http://schemas.microsoft.com/office/drawing/2014/main" id="{58F37DC5-D317-154F-8F7A-881B5A999CD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200400" y="3956571"/>
            <a:ext cx="4919382" cy="2892830"/>
          </a:xfrm>
          <a:prstGeom prst="rect">
            <a:avLst/>
          </a:prstGeom>
        </p:spPr>
      </p:pic>
      <p:pic>
        <p:nvPicPr>
          <p:cNvPr id="18" name="Picture 17">
            <a:extLst>
              <a:ext uri="{FF2B5EF4-FFF2-40B4-BE49-F238E27FC236}">
                <a16:creationId xmlns:a16="http://schemas.microsoft.com/office/drawing/2014/main" id="{E93AA6B4-F5A6-C246-A230-1CA1B8114EF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113283" y="3959763"/>
            <a:ext cx="1415728" cy="2889638"/>
          </a:xfrm>
          <a:prstGeom prst="rect">
            <a:avLst/>
          </a:prstGeom>
        </p:spPr>
      </p:pic>
      <p:pic>
        <p:nvPicPr>
          <p:cNvPr id="22" name="Picture 21">
            <a:extLst>
              <a:ext uri="{FF2B5EF4-FFF2-40B4-BE49-F238E27FC236}">
                <a16:creationId xmlns:a16="http://schemas.microsoft.com/office/drawing/2014/main" id="{F07B3AF4-5D49-8B4C-B5E7-7C9ED9CDA007}"/>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9924807" y="2536844"/>
            <a:ext cx="2305470" cy="1419727"/>
          </a:xfrm>
          <a:prstGeom prst="rect">
            <a:avLst/>
          </a:prstGeom>
        </p:spPr>
      </p:pic>
      <p:pic>
        <p:nvPicPr>
          <p:cNvPr id="24" name="Picture 23">
            <a:extLst>
              <a:ext uri="{FF2B5EF4-FFF2-40B4-BE49-F238E27FC236}">
                <a16:creationId xmlns:a16="http://schemas.microsoft.com/office/drawing/2014/main" id="{67CC9A2F-AFCD-7B4C-8EA6-3298E8968F03}"/>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rot="5400000">
            <a:off x="9419389" y="4066193"/>
            <a:ext cx="2892830" cy="2673586"/>
          </a:xfrm>
          <a:prstGeom prst="rect">
            <a:avLst/>
          </a:prstGeom>
        </p:spPr>
      </p:pic>
      <p:pic>
        <p:nvPicPr>
          <p:cNvPr id="26" name="Picture 25">
            <a:extLst>
              <a:ext uri="{FF2B5EF4-FFF2-40B4-BE49-F238E27FC236}">
                <a16:creationId xmlns:a16="http://schemas.microsoft.com/office/drawing/2014/main" id="{36052074-4690-1245-90F5-C2BD8C86F490}"/>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2758" y="1842625"/>
            <a:ext cx="3635711" cy="2113946"/>
          </a:xfrm>
          <a:prstGeom prst="rect">
            <a:avLst/>
          </a:prstGeom>
        </p:spPr>
      </p:pic>
    </p:spTree>
    <p:extLst>
      <p:ext uri="{BB962C8B-B14F-4D97-AF65-F5344CB8AC3E}">
        <p14:creationId xmlns:p14="http://schemas.microsoft.com/office/powerpoint/2010/main" val="3222287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11F8D4C-FC31-0A4A-B47A-CCEADD0442FD}"/>
              </a:ext>
            </a:extLst>
          </p:cNvPr>
          <p:cNvSpPr txBox="1"/>
          <p:nvPr/>
        </p:nvSpPr>
        <p:spPr>
          <a:xfrm>
            <a:off x="0" y="0"/>
            <a:ext cx="12192000" cy="584775"/>
          </a:xfrm>
          <a:prstGeom prst="rect">
            <a:avLst/>
          </a:prstGeom>
          <a:solidFill>
            <a:srgbClr val="FFFF00"/>
          </a:solidFill>
        </p:spPr>
        <p:txBody>
          <a:bodyPr wrap="square" rtlCol="0">
            <a:spAutoFit/>
          </a:bodyPr>
          <a:lstStyle/>
          <a:p>
            <a:r>
              <a:rPr lang="en-US" sz="3200" b="1" dirty="0"/>
              <a:t>You will also have the opportunity to take part in:</a:t>
            </a:r>
          </a:p>
        </p:txBody>
      </p:sp>
      <p:sp>
        <p:nvSpPr>
          <p:cNvPr id="5" name="TextBox 4">
            <a:extLst>
              <a:ext uri="{FF2B5EF4-FFF2-40B4-BE49-F238E27FC236}">
                <a16:creationId xmlns:a16="http://schemas.microsoft.com/office/drawing/2014/main" id="{C88913E4-A2DD-DA41-B683-DF517D2A2C62}"/>
              </a:ext>
            </a:extLst>
          </p:cNvPr>
          <p:cNvSpPr txBox="1"/>
          <p:nvPr/>
        </p:nvSpPr>
        <p:spPr>
          <a:xfrm>
            <a:off x="0" y="584775"/>
            <a:ext cx="12192000" cy="6278642"/>
          </a:xfrm>
          <a:prstGeom prst="rect">
            <a:avLst/>
          </a:prstGeom>
          <a:solidFill>
            <a:srgbClr val="FF2F92"/>
          </a:solidFill>
        </p:spPr>
        <p:txBody>
          <a:bodyPr wrap="square" rtlCol="0">
            <a:spAutoFit/>
          </a:bodyPr>
          <a:lstStyle/>
          <a:p>
            <a:pPr marL="285750" indent="-285750">
              <a:buFont typeface="Arial" panose="020B0604020202020204" pitchFamily="34" charset="0"/>
              <a:buChar char="•"/>
            </a:pPr>
            <a:r>
              <a:rPr lang="en-US" sz="4800" b="1" dirty="0">
                <a:solidFill>
                  <a:schemeClr val="bg1"/>
                </a:solidFill>
              </a:rPr>
              <a:t>Lunchtime clubs</a:t>
            </a:r>
          </a:p>
          <a:p>
            <a:pPr marL="285750" indent="-285750">
              <a:buFont typeface="Arial" panose="020B0604020202020204" pitchFamily="34" charset="0"/>
              <a:buChar char="•"/>
            </a:pPr>
            <a:r>
              <a:rPr lang="en-US" sz="4800" b="1" dirty="0">
                <a:solidFill>
                  <a:schemeClr val="bg1"/>
                </a:solidFill>
              </a:rPr>
              <a:t>Fashion shows</a:t>
            </a:r>
          </a:p>
          <a:p>
            <a:pPr marL="285750" indent="-285750">
              <a:buFont typeface="Arial" panose="020B0604020202020204" pitchFamily="34" charset="0"/>
              <a:buChar char="•"/>
            </a:pPr>
            <a:r>
              <a:rPr lang="en-US" sz="4800" b="1" dirty="0">
                <a:solidFill>
                  <a:schemeClr val="bg1"/>
                </a:solidFill>
              </a:rPr>
              <a:t>Competitions</a:t>
            </a:r>
          </a:p>
          <a:p>
            <a:pPr marL="285750" indent="-285750">
              <a:buFont typeface="Arial" panose="020B0604020202020204" pitchFamily="34" charset="0"/>
              <a:buChar char="•"/>
            </a:pPr>
            <a:r>
              <a:rPr lang="en-US" sz="4800" b="1" dirty="0">
                <a:solidFill>
                  <a:schemeClr val="bg1"/>
                </a:solidFill>
              </a:rPr>
              <a:t>Work with professional artists</a:t>
            </a:r>
          </a:p>
          <a:p>
            <a:pPr marL="285750" indent="-285750">
              <a:buFont typeface="Arial" panose="020B0604020202020204" pitchFamily="34" charset="0"/>
              <a:buChar char="•"/>
            </a:pPr>
            <a:r>
              <a:rPr lang="en-US" sz="4800" b="1" dirty="0">
                <a:solidFill>
                  <a:schemeClr val="bg1"/>
                </a:solidFill>
              </a:rPr>
              <a:t>Art, Design and Photography trips</a:t>
            </a:r>
          </a:p>
          <a:p>
            <a:pPr marL="285750" indent="-285750">
              <a:buFont typeface="Arial" panose="020B0604020202020204" pitchFamily="34" charset="0"/>
              <a:buChar char="•"/>
            </a:pPr>
            <a:endParaRPr lang="en-US" sz="4800" b="1" dirty="0">
              <a:solidFill>
                <a:schemeClr val="bg1"/>
              </a:solidFill>
            </a:endParaRPr>
          </a:p>
          <a:p>
            <a:pPr marL="285750" indent="-285750">
              <a:buFont typeface="Arial" panose="020B0604020202020204" pitchFamily="34" charset="0"/>
              <a:buChar char="•"/>
            </a:pPr>
            <a:endParaRPr lang="en-US" sz="4800" b="1" dirty="0">
              <a:solidFill>
                <a:schemeClr val="bg1"/>
              </a:solidFill>
            </a:endParaRPr>
          </a:p>
          <a:p>
            <a:pPr marL="285750" indent="-285750">
              <a:buFont typeface="Arial" panose="020B0604020202020204" pitchFamily="34" charset="0"/>
              <a:buChar char="•"/>
            </a:pPr>
            <a:endParaRPr lang="en-US" sz="4800" b="1" dirty="0">
              <a:solidFill>
                <a:schemeClr val="bg1"/>
              </a:solidFill>
            </a:endParaRPr>
          </a:p>
          <a:p>
            <a:endParaRPr lang="en-US" dirty="0"/>
          </a:p>
        </p:txBody>
      </p:sp>
    </p:spTree>
    <p:extLst>
      <p:ext uri="{BB962C8B-B14F-4D97-AF65-F5344CB8AC3E}">
        <p14:creationId xmlns:p14="http://schemas.microsoft.com/office/powerpoint/2010/main" val="661629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A556CE0-BC55-8042-87B7-DEF205055936}"/>
              </a:ext>
            </a:extLst>
          </p:cNvPr>
          <p:cNvSpPr txBox="1"/>
          <p:nvPr/>
        </p:nvSpPr>
        <p:spPr>
          <a:xfrm>
            <a:off x="0" y="769441"/>
            <a:ext cx="12191999" cy="6088559"/>
          </a:xfrm>
          <a:prstGeom prst="rect">
            <a:avLst/>
          </a:prstGeom>
          <a:solidFill>
            <a:srgbClr val="FF2F92"/>
          </a:solidFill>
        </p:spPr>
        <p:txBody>
          <a:bodyPr wrap="square" rtlCol="0">
            <a:spAutoFit/>
          </a:bodyPr>
          <a:lstStyle/>
          <a:p>
            <a:r>
              <a:rPr lang="en-US" sz="5400" b="1" dirty="0">
                <a:solidFill>
                  <a:schemeClr val="bg1"/>
                </a:solidFill>
              </a:rPr>
              <a:t>The next few slides show some of the things you will get to try as you move up the school in </a:t>
            </a:r>
            <a:r>
              <a:rPr lang="en-US" sz="5400" b="1" dirty="0"/>
              <a:t>The Robert Burns Academy</a:t>
            </a:r>
          </a:p>
          <a:p>
            <a:endParaRPr lang="en-US" sz="5400" b="1" dirty="0">
              <a:solidFill>
                <a:schemeClr val="bg1"/>
              </a:solidFill>
            </a:endParaRPr>
          </a:p>
          <a:p>
            <a:endParaRPr lang="en-US" sz="5400" b="1" dirty="0">
              <a:solidFill>
                <a:schemeClr val="bg1"/>
              </a:solidFill>
            </a:endParaRPr>
          </a:p>
          <a:p>
            <a:r>
              <a:rPr lang="en-US" sz="12000" b="1" dirty="0">
                <a:solidFill>
                  <a:schemeClr val="bg1"/>
                </a:solidFill>
              </a:rPr>
              <a:t>BE INSPIRED </a:t>
            </a:r>
          </a:p>
        </p:txBody>
      </p:sp>
      <p:sp>
        <p:nvSpPr>
          <p:cNvPr id="6" name="TextBox 5">
            <a:extLst>
              <a:ext uri="{FF2B5EF4-FFF2-40B4-BE49-F238E27FC236}">
                <a16:creationId xmlns:a16="http://schemas.microsoft.com/office/drawing/2014/main" id="{5008F086-9860-3A47-975D-3ACAE48FF87A}"/>
              </a:ext>
            </a:extLst>
          </p:cNvPr>
          <p:cNvSpPr txBox="1"/>
          <p:nvPr/>
        </p:nvSpPr>
        <p:spPr>
          <a:xfrm>
            <a:off x="0" y="0"/>
            <a:ext cx="12192000" cy="769441"/>
          </a:xfrm>
          <a:prstGeom prst="rect">
            <a:avLst/>
          </a:prstGeom>
          <a:solidFill>
            <a:srgbClr val="FFFF00"/>
          </a:solidFill>
        </p:spPr>
        <p:txBody>
          <a:bodyPr wrap="square" rtlCol="0">
            <a:spAutoFit/>
          </a:bodyPr>
          <a:lstStyle/>
          <a:p>
            <a:r>
              <a:rPr lang="en-US" sz="4400" b="1" dirty="0"/>
              <a:t>Moving up the school:</a:t>
            </a:r>
          </a:p>
        </p:txBody>
      </p:sp>
    </p:spTree>
    <p:extLst>
      <p:ext uri="{BB962C8B-B14F-4D97-AF65-F5344CB8AC3E}">
        <p14:creationId xmlns:p14="http://schemas.microsoft.com/office/powerpoint/2010/main" val="222820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741557-13CC-8549-A6A4-B72395EEEFAE}"/>
              </a:ext>
            </a:extLst>
          </p:cNvPr>
          <p:cNvSpPr txBox="1"/>
          <p:nvPr/>
        </p:nvSpPr>
        <p:spPr>
          <a:xfrm>
            <a:off x="0" y="0"/>
            <a:ext cx="12192000" cy="954107"/>
          </a:xfrm>
          <a:prstGeom prst="rect">
            <a:avLst/>
          </a:prstGeom>
          <a:solidFill>
            <a:srgbClr val="FFFF00"/>
          </a:solidFill>
        </p:spPr>
        <p:txBody>
          <a:bodyPr wrap="square" rtlCol="0">
            <a:spAutoFit/>
          </a:bodyPr>
          <a:lstStyle/>
          <a:p>
            <a:r>
              <a:rPr lang="en-US" sz="3200" b="1" dirty="0">
                <a:solidFill>
                  <a:srgbClr val="FF2F92"/>
                </a:solidFill>
              </a:rPr>
              <a:t>S2</a:t>
            </a:r>
            <a:r>
              <a:rPr lang="en-US" sz="2000" dirty="0">
                <a:solidFill>
                  <a:srgbClr val="FF2F92"/>
                </a:solidFill>
              </a:rPr>
              <a:t> </a:t>
            </a:r>
            <a:r>
              <a:rPr lang="en-US" sz="2400" b="1" dirty="0"/>
              <a:t>In S2 you will cover Portraiture, 2 point perspective, Fashion Design, Graphic Design Design/Illustration</a:t>
            </a:r>
            <a:endParaRPr lang="en-US" sz="2400" dirty="0"/>
          </a:p>
        </p:txBody>
      </p:sp>
      <p:pic>
        <p:nvPicPr>
          <p:cNvPr id="6" name="Picture 5">
            <a:extLst>
              <a:ext uri="{FF2B5EF4-FFF2-40B4-BE49-F238E27FC236}">
                <a16:creationId xmlns:a16="http://schemas.microsoft.com/office/drawing/2014/main" id="{17E2E52D-D98C-C949-A715-3BB3FEC0921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584775"/>
            <a:ext cx="4856045" cy="6273225"/>
          </a:xfrm>
          <a:prstGeom prst="rect">
            <a:avLst/>
          </a:prstGeom>
        </p:spPr>
      </p:pic>
      <p:pic>
        <p:nvPicPr>
          <p:cNvPr id="7" name="Picture 6">
            <a:extLst>
              <a:ext uri="{FF2B5EF4-FFF2-40B4-BE49-F238E27FC236}">
                <a16:creationId xmlns:a16="http://schemas.microsoft.com/office/drawing/2014/main" id="{67549472-032A-864A-8646-F8E2D099F1E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56045" y="584775"/>
            <a:ext cx="2504303" cy="3072825"/>
          </a:xfrm>
          <a:prstGeom prst="rect">
            <a:avLst/>
          </a:prstGeom>
        </p:spPr>
      </p:pic>
      <p:pic>
        <p:nvPicPr>
          <p:cNvPr id="9" name="Picture 8">
            <a:extLst>
              <a:ext uri="{FF2B5EF4-FFF2-40B4-BE49-F238E27FC236}">
                <a16:creationId xmlns:a16="http://schemas.microsoft.com/office/drawing/2014/main" id="{E96C7363-14B3-734E-AC4C-6ECC3D38E52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159734" y="584775"/>
            <a:ext cx="3018979" cy="4152276"/>
          </a:xfrm>
          <a:prstGeom prst="rect">
            <a:avLst/>
          </a:prstGeom>
        </p:spPr>
      </p:pic>
      <p:pic>
        <p:nvPicPr>
          <p:cNvPr id="16" name="Picture 15">
            <a:extLst>
              <a:ext uri="{FF2B5EF4-FFF2-40B4-BE49-F238E27FC236}">
                <a16:creationId xmlns:a16="http://schemas.microsoft.com/office/drawing/2014/main" id="{60C767A0-6D15-6747-8853-C4E0CFE9031A}"/>
              </a:ext>
            </a:extLst>
          </p:cNvPr>
          <p:cNvPicPr/>
          <p:nvPr/>
        </p:nvPicPr>
        <p:blipFill rotWithShape="1">
          <a:blip r:embed="rId5" cstate="email">
            <a:extLst>
              <a:ext uri="{28A0092B-C50C-407E-A947-70E740481C1C}">
                <a14:useLocalDpi xmlns:a14="http://schemas.microsoft.com/office/drawing/2010/main"/>
              </a:ext>
            </a:extLst>
          </a:blip>
          <a:srcRect/>
          <a:stretch/>
        </p:blipFill>
        <p:spPr bwMode="auto">
          <a:xfrm>
            <a:off x="8309112" y="4708743"/>
            <a:ext cx="3882887" cy="2149258"/>
          </a:xfrm>
          <a:prstGeom prst="rect">
            <a:avLst/>
          </a:prstGeom>
          <a:noFill/>
        </p:spPr>
      </p:pic>
      <p:pic>
        <p:nvPicPr>
          <p:cNvPr id="17" name="Picture 16">
            <a:extLst>
              <a:ext uri="{FF2B5EF4-FFF2-40B4-BE49-F238E27FC236}">
                <a16:creationId xmlns:a16="http://schemas.microsoft.com/office/drawing/2014/main" id="{45ADC26C-9107-F94B-9D74-2BBF3E6189ED}"/>
              </a:ext>
            </a:extLst>
          </p:cNvPr>
          <p:cNvPicPr/>
          <p:nvPr/>
        </p:nvPicPr>
        <p:blipFill rotWithShape="1">
          <a:blip r:embed="rId6" cstate="email">
            <a:extLst>
              <a:ext uri="{28A0092B-C50C-407E-A947-70E740481C1C}">
                <a14:useLocalDpi xmlns:a14="http://schemas.microsoft.com/office/drawing/2010/main"/>
              </a:ext>
            </a:extLst>
          </a:blip>
          <a:srcRect/>
          <a:stretch/>
        </p:blipFill>
        <p:spPr>
          <a:xfrm>
            <a:off x="7360347" y="584774"/>
            <a:ext cx="1786099" cy="2648620"/>
          </a:xfrm>
          <a:prstGeom prst="rect">
            <a:avLst/>
          </a:prstGeom>
        </p:spPr>
      </p:pic>
      <p:pic>
        <p:nvPicPr>
          <p:cNvPr id="18" name="Picture 17">
            <a:extLst>
              <a:ext uri="{FF2B5EF4-FFF2-40B4-BE49-F238E27FC236}">
                <a16:creationId xmlns:a16="http://schemas.microsoft.com/office/drawing/2014/main" id="{13642D4B-3541-B64D-A129-B738DBE9D389}"/>
              </a:ext>
            </a:extLst>
          </p:cNvPr>
          <p:cNvPicPr/>
          <p:nvPr/>
        </p:nvPicPr>
        <p:blipFill rotWithShape="1">
          <a:blip r:embed="rId7" cstate="email">
            <a:extLst>
              <a:ext uri="{28A0092B-C50C-407E-A947-70E740481C1C}">
                <a14:useLocalDpi xmlns:a14="http://schemas.microsoft.com/office/drawing/2010/main"/>
              </a:ext>
            </a:extLst>
          </a:blip>
          <a:srcRect/>
          <a:stretch/>
        </p:blipFill>
        <p:spPr>
          <a:xfrm>
            <a:off x="7373635" y="3233393"/>
            <a:ext cx="1786098" cy="1503657"/>
          </a:xfrm>
          <a:prstGeom prst="rect">
            <a:avLst/>
          </a:prstGeom>
        </p:spPr>
      </p:pic>
      <p:pic>
        <p:nvPicPr>
          <p:cNvPr id="20" name="Picture 19">
            <a:extLst>
              <a:ext uri="{FF2B5EF4-FFF2-40B4-BE49-F238E27FC236}">
                <a16:creationId xmlns:a16="http://schemas.microsoft.com/office/drawing/2014/main" id="{A21C094D-FF1C-5749-B409-5062D6DF000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842757" y="3648269"/>
            <a:ext cx="2530875" cy="1852558"/>
          </a:xfrm>
          <a:prstGeom prst="rect">
            <a:avLst/>
          </a:prstGeom>
        </p:spPr>
      </p:pic>
      <p:pic>
        <p:nvPicPr>
          <p:cNvPr id="13" name="Picture 12">
            <a:extLst>
              <a:ext uri="{FF2B5EF4-FFF2-40B4-BE49-F238E27FC236}">
                <a16:creationId xmlns:a16="http://schemas.microsoft.com/office/drawing/2014/main" id="{C9D244E2-F178-5D47-99C1-FED0BF8D71C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335957" y="573996"/>
            <a:ext cx="2517594" cy="1440585"/>
          </a:xfrm>
          <a:prstGeom prst="rect">
            <a:avLst/>
          </a:prstGeom>
        </p:spPr>
      </p:pic>
      <p:pic>
        <p:nvPicPr>
          <p:cNvPr id="3" name="Picture 2" descr="A picture containing grass, building, sitting, table&#10;&#10;Description automatically generated">
            <a:extLst>
              <a:ext uri="{FF2B5EF4-FFF2-40B4-BE49-F238E27FC236}">
                <a16:creationId xmlns:a16="http://schemas.microsoft.com/office/drawing/2014/main" id="{59135A22-E67E-421C-9D43-F57C20207A8D}"/>
              </a:ext>
            </a:extLst>
          </p:cNvPr>
          <p:cNvPicPr>
            <a:picLocks noChangeAspect="1"/>
          </p:cNvPicPr>
          <p:nvPr/>
        </p:nvPicPr>
        <p:blipFill rotWithShape="1">
          <a:blip r:embed="rId10"/>
          <a:srcRect l="4549" b="3720"/>
          <a:stretch/>
        </p:blipFill>
        <p:spPr>
          <a:xfrm rot="10800000">
            <a:off x="4866222" y="4708742"/>
            <a:ext cx="2719838" cy="2413325"/>
          </a:xfrm>
          <a:prstGeom prst="rect">
            <a:avLst/>
          </a:prstGeom>
        </p:spPr>
      </p:pic>
      <p:pic>
        <p:nvPicPr>
          <p:cNvPr id="14" name="Picture 13" descr="A picture containing cup, vase, table, sitting&#10;&#10;Description automatically generated">
            <a:extLst>
              <a:ext uri="{FF2B5EF4-FFF2-40B4-BE49-F238E27FC236}">
                <a16:creationId xmlns:a16="http://schemas.microsoft.com/office/drawing/2014/main" id="{CD7B987E-A26A-41E4-8AAC-5F706E61460B}"/>
              </a:ext>
            </a:extLst>
          </p:cNvPr>
          <p:cNvPicPr>
            <a:picLocks noChangeAspect="1"/>
          </p:cNvPicPr>
          <p:nvPr/>
        </p:nvPicPr>
        <p:blipFill>
          <a:blip r:embed="rId11"/>
          <a:stretch>
            <a:fillRect/>
          </a:stretch>
        </p:blipFill>
        <p:spPr>
          <a:xfrm>
            <a:off x="4866222" y="573996"/>
            <a:ext cx="2456447" cy="3072825"/>
          </a:xfrm>
          <a:prstGeom prst="rect">
            <a:avLst/>
          </a:prstGeom>
        </p:spPr>
      </p:pic>
      <p:pic>
        <p:nvPicPr>
          <p:cNvPr id="26" name="Picture 25" descr="A hand holding a blue object&#10;&#10;Description automatically generated">
            <a:extLst>
              <a:ext uri="{FF2B5EF4-FFF2-40B4-BE49-F238E27FC236}">
                <a16:creationId xmlns:a16="http://schemas.microsoft.com/office/drawing/2014/main" id="{B6B4132A-05E9-4CA1-AE28-68CE580AF1B6}"/>
              </a:ext>
            </a:extLst>
          </p:cNvPr>
          <p:cNvPicPr>
            <a:picLocks noChangeAspect="1"/>
          </p:cNvPicPr>
          <p:nvPr/>
        </p:nvPicPr>
        <p:blipFill>
          <a:blip r:embed="rId12"/>
          <a:stretch>
            <a:fillRect/>
          </a:stretch>
        </p:blipFill>
        <p:spPr>
          <a:xfrm>
            <a:off x="7322669" y="4718073"/>
            <a:ext cx="1786098" cy="2210219"/>
          </a:xfrm>
          <a:prstGeom prst="rect">
            <a:avLst/>
          </a:prstGeom>
        </p:spPr>
      </p:pic>
    </p:spTree>
    <p:extLst>
      <p:ext uri="{BB962C8B-B14F-4D97-AF65-F5344CB8AC3E}">
        <p14:creationId xmlns:p14="http://schemas.microsoft.com/office/powerpoint/2010/main" val="575598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918284-361B-E34C-943F-7F6FBC97CD02}"/>
              </a:ext>
            </a:extLst>
          </p:cNvPr>
          <p:cNvPicPr>
            <a:picLocks noChangeAspect="1"/>
          </p:cNvPicPr>
          <p:nvPr/>
        </p:nvPicPr>
        <p:blipFill>
          <a:blip r:embed="rId2">
            <a:alphaModFix amt="50000"/>
          </a:blip>
          <a:stretch>
            <a:fillRect/>
          </a:stretch>
        </p:blipFill>
        <p:spPr>
          <a:xfrm>
            <a:off x="-3" y="0"/>
            <a:ext cx="12192003" cy="6856936"/>
          </a:xfrm>
          <a:prstGeom prst="rect">
            <a:avLst/>
          </a:prstGeom>
        </p:spPr>
      </p:pic>
      <p:pic>
        <p:nvPicPr>
          <p:cNvPr id="6" name="Picture 5">
            <a:extLst>
              <a:ext uri="{FF2B5EF4-FFF2-40B4-BE49-F238E27FC236}">
                <a16:creationId xmlns:a16="http://schemas.microsoft.com/office/drawing/2014/main" id="{C3A264F8-EE1F-E74A-A2B7-66F445689254}"/>
              </a:ext>
            </a:extLst>
          </p:cNvPr>
          <p:cNvPicPr>
            <a:picLocks noChangeAspect="1"/>
          </p:cNvPicPr>
          <p:nvPr/>
        </p:nvPicPr>
        <p:blipFill>
          <a:blip r:embed="rId3" cstate="email">
            <a:alphaModFix amt="50000"/>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7" name="TextBox 6">
            <a:extLst>
              <a:ext uri="{FF2B5EF4-FFF2-40B4-BE49-F238E27FC236}">
                <a16:creationId xmlns:a16="http://schemas.microsoft.com/office/drawing/2014/main" id="{2AF19BE8-5520-7043-95CA-1229C1DC94C8}"/>
              </a:ext>
            </a:extLst>
          </p:cNvPr>
          <p:cNvSpPr txBox="1"/>
          <p:nvPr/>
        </p:nvSpPr>
        <p:spPr>
          <a:xfrm>
            <a:off x="0" y="710121"/>
            <a:ext cx="12192001" cy="6740307"/>
          </a:xfrm>
          <a:prstGeom prst="rect">
            <a:avLst/>
          </a:prstGeom>
          <a:noFill/>
        </p:spPr>
        <p:txBody>
          <a:bodyPr wrap="square" rtlCol="0">
            <a:spAutoFit/>
          </a:bodyPr>
          <a:lstStyle/>
          <a:p>
            <a:pPr algn="ctr"/>
            <a:r>
              <a:rPr lang="en-GB" sz="8800" b="1" dirty="0"/>
              <a:t>Welcome S1</a:t>
            </a:r>
          </a:p>
          <a:p>
            <a:pPr algn="ctr"/>
            <a:endParaRPr lang="en-GB" sz="3200" i="1" dirty="0"/>
          </a:p>
          <a:p>
            <a:pPr algn="ctr"/>
            <a:r>
              <a:rPr lang="en-GB" sz="6000" i="1" dirty="0"/>
              <a:t>Please meet the</a:t>
            </a:r>
          </a:p>
          <a:p>
            <a:pPr algn="ctr"/>
            <a:r>
              <a:rPr lang="en-GB" sz="6000" b="1" dirty="0"/>
              <a:t>Art, Design &amp; Photography</a:t>
            </a:r>
          </a:p>
          <a:p>
            <a:pPr algn="ctr"/>
            <a:r>
              <a:rPr lang="en-GB" sz="6000" b="1" dirty="0"/>
              <a:t>Department  Staff</a:t>
            </a:r>
          </a:p>
          <a:p>
            <a:pPr algn="ctr"/>
            <a:endParaRPr lang="en-GB" sz="4400" i="1" dirty="0">
              <a:solidFill>
                <a:schemeClr val="bg1"/>
              </a:solidFill>
            </a:endParaRPr>
          </a:p>
          <a:p>
            <a:pPr algn="ctr"/>
            <a:endParaRPr lang="en-GB" sz="4400" i="1" dirty="0">
              <a:solidFill>
                <a:schemeClr val="bg1"/>
              </a:solidFill>
            </a:endParaRPr>
          </a:p>
          <a:p>
            <a:pPr algn="ctr"/>
            <a:endParaRPr lang="en-GB" sz="4400" i="1" dirty="0">
              <a:solidFill>
                <a:schemeClr val="bg1"/>
              </a:solidFill>
            </a:endParaRPr>
          </a:p>
        </p:txBody>
      </p:sp>
    </p:spTree>
    <p:extLst>
      <p:ext uri="{BB962C8B-B14F-4D97-AF65-F5344CB8AC3E}">
        <p14:creationId xmlns:p14="http://schemas.microsoft.com/office/powerpoint/2010/main" val="4105367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0C77E6B-C463-0244-BBB8-0AB2FDADC8D8}"/>
              </a:ext>
            </a:extLst>
          </p:cNvPr>
          <p:cNvSpPr txBox="1"/>
          <p:nvPr/>
        </p:nvSpPr>
        <p:spPr>
          <a:xfrm>
            <a:off x="0" y="0"/>
            <a:ext cx="12192000" cy="584775"/>
          </a:xfrm>
          <a:prstGeom prst="rect">
            <a:avLst/>
          </a:prstGeom>
          <a:solidFill>
            <a:srgbClr val="FFFF00"/>
          </a:solidFill>
        </p:spPr>
        <p:txBody>
          <a:bodyPr wrap="square" rtlCol="0">
            <a:spAutoFit/>
          </a:bodyPr>
          <a:lstStyle/>
          <a:p>
            <a:r>
              <a:rPr lang="en-US" sz="3200" b="1" dirty="0">
                <a:solidFill>
                  <a:srgbClr val="FF2F92"/>
                </a:solidFill>
              </a:rPr>
              <a:t>S3 WORK </a:t>
            </a:r>
            <a:r>
              <a:rPr lang="en-US" sz="2400" dirty="0"/>
              <a:t>In S3 you will have the chance to really experiment with materials</a:t>
            </a:r>
          </a:p>
        </p:txBody>
      </p:sp>
      <p:pic>
        <p:nvPicPr>
          <p:cNvPr id="7" name="Picture 6">
            <a:extLst>
              <a:ext uri="{FF2B5EF4-FFF2-40B4-BE49-F238E27FC236}">
                <a16:creationId xmlns:a16="http://schemas.microsoft.com/office/drawing/2014/main" id="{7D35D600-B1D9-CA4F-9E98-C1DC7F6A557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84775"/>
            <a:ext cx="3143229" cy="2227634"/>
          </a:xfrm>
          <a:prstGeom prst="rect">
            <a:avLst/>
          </a:prstGeom>
        </p:spPr>
      </p:pic>
      <p:pic>
        <p:nvPicPr>
          <p:cNvPr id="9" name="Picture 8">
            <a:extLst>
              <a:ext uri="{FF2B5EF4-FFF2-40B4-BE49-F238E27FC236}">
                <a16:creationId xmlns:a16="http://schemas.microsoft.com/office/drawing/2014/main" id="{1EBFD631-22DF-084E-B82B-1C44E046DA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43229" y="584775"/>
            <a:ext cx="2806223" cy="2287126"/>
          </a:xfrm>
          <a:prstGeom prst="rect">
            <a:avLst/>
          </a:prstGeom>
        </p:spPr>
      </p:pic>
      <p:pic>
        <p:nvPicPr>
          <p:cNvPr id="13" name="Picture 12">
            <a:extLst>
              <a:ext uri="{FF2B5EF4-FFF2-40B4-BE49-F238E27FC236}">
                <a16:creationId xmlns:a16="http://schemas.microsoft.com/office/drawing/2014/main" id="{29065271-9C47-B740-89FA-E7A2A612F7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36567" y="584774"/>
            <a:ext cx="2942592" cy="2294233"/>
          </a:xfrm>
          <a:prstGeom prst="rect">
            <a:avLst/>
          </a:prstGeom>
        </p:spPr>
      </p:pic>
      <p:pic>
        <p:nvPicPr>
          <p:cNvPr id="17" name="Picture 16">
            <a:extLst>
              <a:ext uri="{FF2B5EF4-FFF2-40B4-BE49-F238E27FC236}">
                <a16:creationId xmlns:a16="http://schemas.microsoft.com/office/drawing/2014/main" id="{D74DB739-E87E-A044-BD90-4FEF35F35E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812409"/>
            <a:ext cx="3130343" cy="2063578"/>
          </a:xfrm>
          <a:prstGeom prst="rect">
            <a:avLst/>
          </a:prstGeom>
        </p:spPr>
      </p:pic>
      <p:pic>
        <p:nvPicPr>
          <p:cNvPr id="22" name="Picture 21">
            <a:extLst>
              <a:ext uri="{FF2B5EF4-FFF2-40B4-BE49-F238E27FC236}">
                <a16:creationId xmlns:a16="http://schemas.microsoft.com/office/drawing/2014/main" id="{CD168D0F-16BD-154A-BD02-B57BED3B80F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30343" y="2812409"/>
            <a:ext cx="2806223" cy="2063578"/>
          </a:xfrm>
          <a:prstGeom prst="rect">
            <a:avLst/>
          </a:prstGeom>
        </p:spPr>
      </p:pic>
      <p:pic>
        <p:nvPicPr>
          <p:cNvPr id="24" name="Picture 23">
            <a:extLst>
              <a:ext uri="{FF2B5EF4-FFF2-40B4-BE49-F238E27FC236}">
                <a16:creationId xmlns:a16="http://schemas.microsoft.com/office/drawing/2014/main" id="{C589E765-FF9D-E94C-AB91-45B28336B6C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36566" y="2812409"/>
            <a:ext cx="2961292" cy="2063578"/>
          </a:xfrm>
          <a:prstGeom prst="rect">
            <a:avLst/>
          </a:prstGeom>
        </p:spPr>
      </p:pic>
      <p:pic>
        <p:nvPicPr>
          <p:cNvPr id="26" name="Picture 25">
            <a:extLst>
              <a:ext uri="{FF2B5EF4-FFF2-40B4-BE49-F238E27FC236}">
                <a16:creationId xmlns:a16="http://schemas.microsoft.com/office/drawing/2014/main" id="{D6826C2D-2F25-E740-A967-0D394AEEE3D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892044" y="2812409"/>
            <a:ext cx="3299956" cy="2063578"/>
          </a:xfrm>
          <a:prstGeom prst="rect">
            <a:avLst/>
          </a:prstGeom>
        </p:spPr>
      </p:pic>
      <p:pic>
        <p:nvPicPr>
          <p:cNvPr id="28" name="Picture 27">
            <a:extLst>
              <a:ext uri="{FF2B5EF4-FFF2-40B4-BE49-F238E27FC236}">
                <a16:creationId xmlns:a16="http://schemas.microsoft.com/office/drawing/2014/main" id="{355F38C4-8CE7-E84C-BA69-16B38B4097E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5400000">
            <a:off x="9416899" y="47034"/>
            <a:ext cx="2227634" cy="3303113"/>
          </a:xfrm>
          <a:prstGeom prst="rect">
            <a:avLst/>
          </a:prstGeom>
        </p:spPr>
      </p:pic>
      <p:pic>
        <p:nvPicPr>
          <p:cNvPr id="32" name="Picture 31">
            <a:extLst>
              <a:ext uri="{FF2B5EF4-FFF2-40B4-BE49-F238E27FC236}">
                <a16:creationId xmlns:a16="http://schemas.microsoft.com/office/drawing/2014/main" id="{2AD1D78C-A6F0-FB47-9C92-D98B28FCDE1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 y="4859471"/>
            <a:ext cx="3130343" cy="1998529"/>
          </a:xfrm>
          <a:prstGeom prst="rect">
            <a:avLst/>
          </a:prstGeom>
        </p:spPr>
      </p:pic>
      <p:pic>
        <p:nvPicPr>
          <p:cNvPr id="36" name="Picture 35">
            <a:extLst>
              <a:ext uri="{FF2B5EF4-FFF2-40B4-BE49-F238E27FC236}">
                <a16:creationId xmlns:a16="http://schemas.microsoft.com/office/drawing/2014/main" id="{47E88573-35F8-AA47-82B9-37345CB18D6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133499" y="4875986"/>
            <a:ext cx="2815952" cy="1982013"/>
          </a:xfrm>
          <a:prstGeom prst="rect">
            <a:avLst/>
          </a:prstGeom>
        </p:spPr>
      </p:pic>
      <p:pic>
        <p:nvPicPr>
          <p:cNvPr id="40" name="Picture 39">
            <a:extLst>
              <a:ext uri="{FF2B5EF4-FFF2-40B4-BE49-F238E27FC236}">
                <a16:creationId xmlns:a16="http://schemas.microsoft.com/office/drawing/2014/main" id="{C20B121B-6ED9-2A4C-8E6C-8B7D8485944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933409" y="4875985"/>
            <a:ext cx="2945750" cy="1982014"/>
          </a:xfrm>
          <a:prstGeom prst="rect">
            <a:avLst/>
          </a:prstGeom>
        </p:spPr>
      </p:pic>
      <p:pic>
        <p:nvPicPr>
          <p:cNvPr id="44" name="Picture 43">
            <a:extLst>
              <a:ext uri="{FF2B5EF4-FFF2-40B4-BE49-F238E27FC236}">
                <a16:creationId xmlns:a16="http://schemas.microsoft.com/office/drawing/2014/main" id="{D3922C09-8764-9F40-BE19-24A62ABF39EA}"/>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0800000">
            <a:off x="8879157" y="4859471"/>
            <a:ext cx="3303115" cy="1998528"/>
          </a:xfrm>
          <a:prstGeom prst="rect">
            <a:avLst/>
          </a:prstGeom>
        </p:spPr>
      </p:pic>
    </p:spTree>
    <p:extLst>
      <p:ext uri="{BB962C8B-B14F-4D97-AF65-F5344CB8AC3E}">
        <p14:creationId xmlns:p14="http://schemas.microsoft.com/office/powerpoint/2010/main" val="285935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A53FDA-E29C-BA4E-BFF7-BB5B10F5D484}"/>
              </a:ext>
            </a:extLst>
          </p:cNvPr>
          <p:cNvSpPr txBox="1"/>
          <p:nvPr/>
        </p:nvSpPr>
        <p:spPr>
          <a:xfrm>
            <a:off x="0" y="0"/>
            <a:ext cx="12192000" cy="584775"/>
          </a:xfrm>
          <a:prstGeom prst="rect">
            <a:avLst/>
          </a:prstGeom>
          <a:solidFill>
            <a:srgbClr val="FFFF00"/>
          </a:solidFill>
        </p:spPr>
        <p:txBody>
          <a:bodyPr wrap="square" rtlCol="0">
            <a:spAutoFit/>
          </a:bodyPr>
          <a:lstStyle/>
          <a:p>
            <a:r>
              <a:rPr lang="en-US" sz="3200" b="1" dirty="0">
                <a:solidFill>
                  <a:srgbClr val="FF2F92"/>
                </a:solidFill>
              </a:rPr>
              <a:t>Nat 5/Higher </a:t>
            </a:r>
            <a:r>
              <a:rPr lang="en-US" b="1" dirty="0"/>
              <a:t>Expressive drawing and painting</a:t>
            </a:r>
            <a:endParaRPr lang="en-US" sz="1400" dirty="0"/>
          </a:p>
        </p:txBody>
      </p:sp>
      <p:pic>
        <p:nvPicPr>
          <p:cNvPr id="8" name="Picture 7">
            <a:extLst>
              <a:ext uri="{FF2B5EF4-FFF2-40B4-BE49-F238E27FC236}">
                <a16:creationId xmlns:a16="http://schemas.microsoft.com/office/drawing/2014/main" id="{6B8F5CA7-F4B8-6945-8B3F-ED4689FDF6F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4234470"/>
            <a:ext cx="5296930" cy="2623531"/>
          </a:xfrm>
          <a:prstGeom prst="rect">
            <a:avLst/>
          </a:prstGeom>
        </p:spPr>
      </p:pic>
      <p:pic>
        <p:nvPicPr>
          <p:cNvPr id="3" name="Picture 2">
            <a:extLst>
              <a:ext uri="{FF2B5EF4-FFF2-40B4-BE49-F238E27FC236}">
                <a16:creationId xmlns:a16="http://schemas.microsoft.com/office/drawing/2014/main" id="{84A50DA4-03FF-E040-AD28-92FB08537F5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584775"/>
            <a:ext cx="5328556" cy="3649695"/>
          </a:xfrm>
          <a:prstGeom prst="rect">
            <a:avLst/>
          </a:prstGeom>
        </p:spPr>
      </p:pic>
      <p:pic>
        <p:nvPicPr>
          <p:cNvPr id="7" name="Picture 6">
            <a:extLst>
              <a:ext uri="{FF2B5EF4-FFF2-40B4-BE49-F238E27FC236}">
                <a16:creationId xmlns:a16="http://schemas.microsoft.com/office/drawing/2014/main" id="{4EDF4390-3735-3B42-9B9B-CD1F7B56C1D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6929" y="3072105"/>
            <a:ext cx="2920063" cy="3785895"/>
          </a:xfrm>
          <a:prstGeom prst="rect">
            <a:avLst/>
          </a:prstGeom>
        </p:spPr>
      </p:pic>
      <p:pic>
        <p:nvPicPr>
          <p:cNvPr id="12" name="Picture 11">
            <a:extLst>
              <a:ext uri="{FF2B5EF4-FFF2-40B4-BE49-F238E27FC236}">
                <a16:creationId xmlns:a16="http://schemas.microsoft.com/office/drawing/2014/main" id="{3A583928-2424-2444-9491-6A2B76C8F3E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328556" y="584775"/>
            <a:ext cx="2992106" cy="2704810"/>
          </a:xfrm>
          <a:prstGeom prst="rect">
            <a:avLst/>
          </a:prstGeom>
        </p:spPr>
      </p:pic>
      <p:pic>
        <p:nvPicPr>
          <p:cNvPr id="6" name="Picture 5">
            <a:extLst>
              <a:ext uri="{FF2B5EF4-FFF2-40B4-BE49-F238E27FC236}">
                <a16:creationId xmlns:a16="http://schemas.microsoft.com/office/drawing/2014/main" id="{74DE6299-A34C-4D4B-8FBD-67A233CA1C7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216992" y="584775"/>
            <a:ext cx="3023671" cy="6273226"/>
          </a:xfrm>
          <a:prstGeom prst="rect">
            <a:avLst/>
          </a:prstGeom>
        </p:spPr>
      </p:pic>
      <p:pic>
        <p:nvPicPr>
          <p:cNvPr id="16" name="Picture 15">
            <a:extLst>
              <a:ext uri="{FF2B5EF4-FFF2-40B4-BE49-F238E27FC236}">
                <a16:creationId xmlns:a16="http://schemas.microsoft.com/office/drawing/2014/main" id="{3F7F44E2-BBE5-DD40-B77B-62E16EF5AF0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400000">
            <a:off x="11029038" y="796399"/>
            <a:ext cx="1374585" cy="951337"/>
          </a:xfrm>
          <a:prstGeom prst="rect">
            <a:avLst/>
          </a:prstGeom>
        </p:spPr>
      </p:pic>
      <p:pic>
        <p:nvPicPr>
          <p:cNvPr id="18" name="Picture 17">
            <a:extLst>
              <a:ext uri="{FF2B5EF4-FFF2-40B4-BE49-F238E27FC236}">
                <a16:creationId xmlns:a16="http://schemas.microsoft.com/office/drawing/2014/main" id="{7307B593-A9BC-D74C-AC26-BE7A8A2B5C7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5400000">
            <a:off x="11034842" y="2165178"/>
            <a:ext cx="1362975" cy="951338"/>
          </a:xfrm>
          <a:prstGeom prst="rect">
            <a:avLst/>
          </a:prstGeom>
        </p:spPr>
      </p:pic>
      <p:pic>
        <p:nvPicPr>
          <p:cNvPr id="20" name="Picture 19">
            <a:extLst>
              <a:ext uri="{FF2B5EF4-FFF2-40B4-BE49-F238E27FC236}">
                <a16:creationId xmlns:a16="http://schemas.microsoft.com/office/drawing/2014/main" id="{89A674D0-93EA-D64E-8068-DC86B91E538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5400000">
            <a:off x="11039644" y="3516105"/>
            <a:ext cx="1353370" cy="951339"/>
          </a:xfrm>
          <a:prstGeom prst="rect">
            <a:avLst/>
          </a:prstGeom>
        </p:spPr>
      </p:pic>
      <p:pic>
        <p:nvPicPr>
          <p:cNvPr id="22" name="Picture 21">
            <a:extLst>
              <a:ext uri="{FF2B5EF4-FFF2-40B4-BE49-F238E27FC236}">
                <a16:creationId xmlns:a16="http://schemas.microsoft.com/office/drawing/2014/main" id="{24076EF1-4099-F84C-8A6B-6C923223244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5400000">
            <a:off x="11045274" y="4863845"/>
            <a:ext cx="1355730" cy="964961"/>
          </a:xfrm>
          <a:prstGeom prst="rect">
            <a:avLst/>
          </a:prstGeom>
        </p:spPr>
      </p:pic>
      <p:pic>
        <p:nvPicPr>
          <p:cNvPr id="24" name="Picture 23">
            <a:extLst>
              <a:ext uri="{FF2B5EF4-FFF2-40B4-BE49-F238E27FC236}">
                <a16:creationId xmlns:a16="http://schemas.microsoft.com/office/drawing/2014/main" id="{7C2FFEB1-B924-6943-B8A3-923E05C5C93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5400000">
            <a:off x="11299421" y="5965426"/>
            <a:ext cx="833811" cy="951341"/>
          </a:xfrm>
          <a:prstGeom prst="rect">
            <a:avLst/>
          </a:prstGeom>
        </p:spPr>
      </p:pic>
    </p:spTree>
    <p:extLst>
      <p:ext uri="{BB962C8B-B14F-4D97-AF65-F5344CB8AC3E}">
        <p14:creationId xmlns:p14="http://schemas.microsoft.com/office/powerpoint/2010/main" val="3024781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C051978-20A0-5B4A-830A-BCCE247FFDC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13200" y="584775"/>
            <a:ext cx="8178800" cy="6273226"/>
          </a:xfrm>
          <a:prstGeom prst="rect">
            <a:avLst/>
          </a:prstGeom>
        </p:spPr>
      </p:pic>
      <p:sp>
        <p:nvSpPr>
          <p:cNvPr id="13" name="TextBox 12">
            <a:extLst>
              <a:ext uri="{FF2B5EF4-FFF2-40B4-BE49-F238E27FC236}">
                <a16:creationId xmlns:a16="http://schemas.microsoft.com/office/drawing/2014/main" id="{0477AB86-C7A3-6E46-AD25-A6B5A382D68F}"/>
              </a:ext>
            </a:extLst>
          </p:cNvPr>
          <p:cNvSpPr txBox="1"/>
          <p:nvPr/>
        </p:nvSpPr>
        <p:spPr>
          <a:xfrm>
            <a:off x="0" y="0"/>
            <a:ext cx="12192000" cy="584775"/>
          </a:xfrm>
          <a:prstGeom prst="rect">
            <a:avLst/>
          </a:prstGeom>
          <a:solidFill>
            <a:srgbClr val="FFFF00"/>
          </a:solidFill>
        </p:spPr>
        <p:txBody>
          <a:bodyPr wrap="square" rtlCol="0">
            <a:spAutoFit/>
          </a:bodyPr>
          <a:lstStyle/>
          <a:p>
            <a:r>
              <a:rPr lang="en-US" sz="3200" b="1" dirty="0">
                <a:solidFill>
                  <a:srgbClr val="FF2F92"/>
                </a:solidFill>
              </a:rPr>
              <a:t>Nat 5/Higher </a:t>
            </a:r>
            <a:r>
              <a:rPr lang="en-US" b="1" dirty="0"/>
              <a:t>Expressive drawing and painting</a:t>
            </a:r>
            <a:endParaRPr lang="en-US" sz="1400" dirty="0"/>
          </a:p>
        </p:txBody>
      </p:sp>
      <p:pic>
        <p:nvPicPr>
          <p:cNvPr id="14" name="Picture 13">
            <a:extLst>
              <a:ext uri="{FF2B5EF4-FFF2-40B4-BE49-F238E27FC236}">
                <a16:creationId xmlns:a16="http://schemas.microsoft.com/office/drawing/2014/main" id="{B697C463-48A1-F24C-AD6C-5CF7A498041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584775"/>
            <a:ext cx="4540674" cy="6273225"/>
          </a:xfrm>
          <a:prstGeom prst="rect">
            <a:avLst/>
          </a:prstGeom>
        </p:spPr>
      </p:pic>
    </p:spTree>
    <p:extLst>
      <p:ext uri="{BB962C8B-B14F-4D97-AF65-F5344CB8AC3E}">
        <p14:creationId xmlns:p14="http://schemas.microsoft.com/office/powerpoint/2010/main" val="1071303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4B502F8-5769-D94E-ABA3-C0ADBB579C75}"/>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4126523" y="3806633"/>
            <a:ext cx="2932167" cy="3051366"/>
          </a:xfrm>
        </p:spPr>
      </p:pic>
      <p:sp>
        <p:nvSpPr>
          <p:cNvPr id="7" name="TextBox 6">
            <a:extLst>
              <a:ext uri="{FF2B5EF4-FFF2-40B4-BE49-F238E27FC236}">
                <a16:creationId xmlns:a16="http://schemas.microsoft.com/office/drawing/2014/main" id="{2D1C59CC-211A-1B4A-B4A1-93566FC6342D}"/>
              </a:ext>
            </a:extLst>
          </p:cNvPr>
          <p:cNvSpPr txBox="1"/>
          <p:nvPr/>
        </p:nvSpPr>
        <p:spPr>
          <a:xfrm>
            <a:off x="0" y="0"/>
            <a:ext cx="12192000" cy="584775"/>
          </a:xfrm>
          <a:prstGeom prst="rect">
            <a:avLst/>
          </a:prstGeom>
          <a:solidFill>
            <a:srgbClr val="FFFF00"/>
          </a:solidFill>
        </p:spPr>
        <p:txBody>
          <a:bodyPr wrap="square" rtlCol="0">
            <a:spAutoFit/>
          </a:bodyPr>
          <a:lstStyle/>
          <a:p>
            <a:r>
              <a:rPr lang="en-US" sz="3200" b="1" dirty="0">
                <a:solidFill>
                  <a:srgbClr val="FF2F92"/>
                </a:solidFill>
              </a:rPr>
              <a:t>Nat 5 &amp; Higher Expressive </a:t>
            </a:r>
            <a:r>
              <a:rPr lang="en-US" b="1" dirty="0"/>
              <a:t>Drawing and Painting</a:t>
            </a:r>
          </a:p>
        </p:txBody>
      </p:sp>
      <p:pic>
        <p:nvPicPr>
          <p:cNvPr id="9" name="Picture 8">
            <a:extLst>
              <a:ext uri="{FF2B5EF4-FFF2-40B4-BE49-F238E27FC236}">
                <a16:creationId xmlns:a16="http://schemas.microsoft.com/office/drawing/2014/main" id="{4A14E01C-F101-B149-8ADD-80D408BBB19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584774"/>
            <a:ext cx="4676575" cy="3225225"/>
          </a:xfrm>
          <a:prstGeom prst="rect">
            <a:avLst/>
          </a:prstGeom>
        </p:spPr>
      </p:pic>
      <p:pic>
        <p:nvPicPr>
          <p:cNvPr id="19" name="Picture 18">
            <a:extLst>
              <a:ext uri="{FF2B5EF4-FFF2-40B4-BE49-F238E27FC236}">
                <a16:creationId xmlns:a16="http://schemas.microsoft.com/office/drawing/2014/main" id="{8CD7DD6F-2EB7-E646-9DEC-94CD526BA5E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76574" y="584773"/>
            <a:ext cx="2382117" cy="3225226"/>
          </a:xfrm>
          <a:prstGeom prst="rect">
            <a:avLst/>
          </a:prstGeom>
        </p:spPr>
      </p:pic>
      <p:pic>
        <p:nvPicPr>
          <p:cNvPr id="21" name="Picture 20">
            <a:extLst>
              <a:ext uri="{FF2B5EF4-FFF2-40B4-BE49-F238E27FC236}">
                <a16:creationId xmlns:a16="http://schemas.microsoft.com/office/drawing/2014/main" id="{3347A5E7-C0DD-A241-AD89-6B92ADEA81E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58690" y="584772"/>
            <a:ext cx="5122624" cy="3519868"/>
          </a:xfrm>
          <a:prstGeom prst="rect">
            <a:avLst/>
          </a:prstGeom>
        </p:spPr>
      </p:pic>
      <p:pic>
        <p:nvPicPr>
          <p:cNvPr id="23" name="Picture 22">
            <a:extLst>
              <a:ext uri="{FF2B5EF4-FFF2-40B4-BE49-F238E27FC236}">
                <a16:creationId xmlns:a16="http://schemas.microsoft.com/office/drawing/2014/main" id="{F89B3F44-89B1-7F4A-8D5B-6E1E5E1F69E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3809998"/>
            <a:ext cx="4126524" cy="3048001"/>
          </a:xfrm>
          <a:prstGeom prst="rect">
            <a:avLst/>
          </a:prstGeom>
        </p:spPr>
      </p:pic>
      <p:pic>
        <p:nvPicPr>
          <p:cNvPr id="24" name="Picture 23">
            <a:extLst>
              <a:ext uri="{FF2B5EF4-FFF2-40B4-BE49-F238E27FC236}">
                <a16:creationId xmlns:a16="http://schemas.microsoft.com/office/drawing/2014/main" id="{4DDBC246-919C-4A44-AC8D-3C786E03788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041206" y="3806631"/>
            <a:ext cx="2578797" cy="3051367"/>
          </a:xfrm>
          <a:prstGeom prst="rect">
            <a:avLst/>
          </a:prstGeom>
        </p:spPr>
      </p:pic>
      <p:pic>
        <p:nvPicPr>
          <p:cNvPr id="25" name="Picture 24">
            <a:extLst>
              <a:ext uri="{FF2B5EF4-FFF2-40B4-BE49-F238E27FC236}">
                <a16:creationId xmlns:a16="http://schemas.microsoft.com/office/drawing/2014/main" id="{CDCC753B-629F-3347-A03E-4B6AD5AF75C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620002" y="3806630"/>
            <a:ext cx="2571998" cy="3051368"/>
          </a:xfrm>
          <a:prstGeom prst="rect">
            <a:avLst/>
          </a:prstGeom>
        </p:spPr>
      </p:pic>
    </p:spTree>
    <p:extLst>
      <p:ext uri="{BB962C8B-B14F-4D97-AF65-F5344CB8AC3E}">
        <p14:creationId xmlns:p14="http://schemas.microsoft.com/office/powerpoint/2010/main" val="1486710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125205-0D8A-3940-A9EF-3153196F692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87520" y="3667760"/>
            <a:ext cx="3515360" cy="3179898"/>
          </a:xfrm>
          <a:prstGeom prst="rect">
            <a:avLst/>
          </a:prstGeom>
        </p:spPr>
      </p:pic>
      <p:pic>
        <p:nvPicPr>
          <p:cNvPr id="7" name="Picture 6">
            <a:extLst>
              <a:ext uri="{FF2B5EF4-FFF2-40B4-BE49-F238E27FC236}">
                <a16:creationId xmlns:a16="http://schemas.microsoft.com/office/drawing/2014/main" id="{3D06B052-F595-4341-9753-52FAA36E16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86140" y="3750814"/>
            <a:ext cx="4605860" cy="3080061"/>
          </a:xfrm>
          <a:prstGeom prst="rect">
            <a:avLst/>
          </a:prstGeom>
        </p:spPr>
      </p:pic>
      <p:sp>
        <p:nvSpPr>
          <p:cNvPr id="4" name="TextBox 3">
            <a:extLst>
              <a:ext uri="{FF2B5EF4-FFF2-40B4-BE49-F238E27FC236}">
                <a16:creationId xmlns:a16="http://schemas.microsoft.com/office/drawing/2014/main" id="{D657D449-BE94-B845-AC16-17F4612A475D}"/>
              </a:ext>
            </a:extLst>
          </p:cNvPr>
          <p:cNvSpPr txBox="1"/>
          <p:nvPr/>
        </p:nvSpPr>
        <p:spPr>
          <a:xfrm>
            <a:off x="0" y="0"/>
            <a:ext cx="12192000" cy="584775"/>
          </a:xfrm>
          <a:prstGeom prst="rect">
            <a:avLst/>
          </a:prstGeom>
          <a:solidFill>
            <a:srgbClr val="FFFF00"/>
          </a:solidFill>
        </p:spPr>
        <p:txBody>
          <a:bodyPr wrap="square" rtlCol="0">
            <a:spAutoFit/>
          </a:bodyPr>
          <a:lstStyle/>
          <a:p>
            <a:r>
              <a:rPr lang="en-US" sz="3200" b="1" dirty="0">
                <a:solidFill>
                  <a:srgbClr val="FF2F92"/>
                </a:solidFill>
              </a:rPr>
              <a:t>Higher &amp; Advanced Higher Expressive </a:t>
            </a:r>
            <a:r>
              <a:rPr lang="en-US" b="1" dirty="0"/>
              <a:t>Drawing and Painting</a:t>
            </a:r>
          </a:p>
        </p:txBody>
      </p:sp>
      <p:pic>
        <p:nvPicPr>
          <p:cNvPr id="5" name="Picture 4">
            <a:extLst>
              <a:ext uri="{FF2B5EF4-FFF2-40B4-BE49-F238E27FC236}">
                <a16:creationId xmlns:a16="http://schemas.microsoft.com/office/drawing/2014/main" id="{6CE87530-83AF-DC4F-B355-A566087117F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80666"/>
            <a:ext cx="4287520" cy="6277334"/>
          </a:xfrm>
          <a:prstGeom prst="rect">
            <a:avLst/>
          </a:prstGeom>
        </p:spPr>
      </p:pic>
      <p:pic>
        <p:nvPicPr>
          <p:cNvPr id="6" name="Picture 5">
            <a:extLst>
              <a:ext uri="{FF2B5EF4-FFF2-40B4-BE49-F238E27FC236}">
                <a16:creationId xmlns:a16="http://schemas.microsoft.com/office/drawing/2014/main" id="{A4CB439A-5BFD-574F-AC00-B68905E33A8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87520" y="580666"/>
            <a:ext cx="4826000" cy="3188856"/>
          </a:xfrm>
          <a:prstGeom prst="rect">
            <a:avLst/>
          </a:prstGeom>
        </p:spPr>
      </p:pic>
      <p:pic>
        <p:nvPicPr>
          <p:cNvPr id="11" name="Picture 10">
            <a:extLst>
              <a:ext uri="{FF2B5EF4-FFF2-40B4-BE49-F238E27FC236}">
                <a16:creationId xmlns:a16="http://schemas.microsoft.com/office/drawing/2014/main" id="{EA3774D2-1697-614B-97F8-E05FB62A3B4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615680" y="580666"/>
            <a:ext cx="3556000" cy="3170148"/>
          </a:xfrm>
          <a:prstGeom prst="rect">
            <a:avLst/>
          </a:prstGeom>
        </p:spPr>
      </p:pic>
    </p:spTree>
    <p:extLst>
      <p:ext uri="{BB962C8B-B14F-4D97-AF65-F5344CB8AC3E}">
        <p14:creationId xmlns:p14="http://schemas.microsoft.com/office/powerpoint/2010/main" val="6919012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cumnactraynorc\Desktop\2016_17 Art Folios\IMG_0340.JPG">
            <a:extLst>
              <a:ext uri="{FF2B5EF4-FFF2-40B4-BE49-F238E27FC236}">
                <a16:creationId xmlns:a16="http://schemas.microsoft.com/office/drawing/2014/main" id="{D2FCE44B-9451-2949-B3F0-000EA007314E}"/>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619560" y="2999455"/>
            <a:ext cx="5264665" cy="38083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D3B4456-AF72-DC45-9D76-FCE994C2A9E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8247675" y="869336"/>
            <a:ext cx="4970000" cy="3775205"/>
          </a:xfrm>
          <a:prstGeom prst="rect">
            <a:avLst/>
          </a:prstGeom>
        </p:spPr>
      </p:pic>
      <p:pic>
        <p:nvPicPr>
          <p:cNvPr id="3" name="Picture 2">
            <a:extLst>
              <a:ext uri="{FF2B5EF4-FFF2-40B4-BE49-F238E27FC236}">
                <a16:creationId xmlns:a16="http://schemas.microsoft.com/office/drawing/2014/main" id="{11B73407-78C0-5446-BFCB-3DD3913907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14299" y="132126"/>
            <a:ext cx="2774858" cy="3744893"/>
          </a:xfrm>
          <a:prstGeom prst="rect">
            <a:avLst/>
          </a:prstGeom>
        </p:spPr>
      </p:pic>
      <p:sp>
        <p:nvSpPr>
          <p:cNvPr id="10" name="TextBox 9">
            <a:extLst>
              <a:ext uri="{FF2B5EF4-FFF2-40B4-BE49-F238E27FC236}">
                <a16:creationId xmlns:a16="http://schemas.microsoft.com/office/drawing/2014/main" id="{FE10B04F-D775-314D-9A18-73F08F6A627A}"/>
              </a:ext>
            </a:extLst>
          </p:cNvPr>
          <p:cNvSpPr txBox="1"/>
          <p:nvPr/>
        </p:nvSpPr>
        <p:spPr>
          <a:xfrm>
            <a:off x="0" y="0"/>
            <a:ext cx="12192000" cy="584775"/>
          </a:xfrm>
          <a:prstGeom prst="rect">
            <a:avLst/>
          </a:prstGeom>
          <a:solidFill>
            <a:srgbClr val="FFFF00"/>
          </a:solidFill>
        </p:spPr>
        <p:txBody>
          <a:bodyPr wrap="square" rtlCol="0">
            <a:spAutoFit/>
          </a:bodyPr>
          <a:lstStyle/>
          <a:p>
            <a:r>
              <a:rPr lang="en-US" sz="3200" b="1" dirty="0">
                <a:solidFill>
                  <a:srgbClr val="FF2F92"/>
                </a:solidFill>
              </a:rPr>
              <a:t>Nat 5 &amp; Higher Design </a:t>
            </a:r>
            <a:r>
              <a:rPr lang="en-US" sz="1400" b="1" dirty="0"/>
              <a:t>Here are some examples of parts of Design Units</a:t>
            </a:r>
          </a:p>
        </p:txBody>
      </p:sp>
      <p:pic>
        <p:nvPicPr>
          <p:cNvPr id="16" name="Picture 15">
            <a:extLst>
              <a:ext uri="{FF2B5EF4-FFF2-40B4-BE49-F238E27FC236}">
                <a16:creationId xmlns:a16="http://schemas.microsoft.com/office/drawing/2014/main" id="{1CA0E651-92FD-594F-97C4-CFD3CBD43E1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2426" y="3305150"/>
            <a:ext cx="1162745" cy="1498869"/>
          </a:xfrm>
          <a:prstGeom prst="rect">
            <a:avLst/>
          </a:prstGeom>
        </p:spPr>
      </p:pic>
      <p:pic>
        <p:nvPicPr>
          <p:cNvPr id="8" name="Picture 7" descr="A person wearing a black dress&#10;&#10;Description automatically generated">
            <a:extLst>
              <a:ext uri="{FF2B5EF4-FFF2-40B4-BE49-F238E27FC236}">
                <a16:creationId xmlns:a16="http://schemas.microsoft.com/office/drawing/2014/main" id="{87980A19-CF11-4040-BDC2-0AB1EFB65AC0}"/>
              </a:ext>
            </a:extLst>
          </p:cNvPr>
          <p:cNvPicPr>
            <a:picLocks noChangeAspect="1"/>
          </p:cNvPicPr>
          <p:nvPr/>
        </p:nvPicPr>
        <p:blipFill>
          <a:blip r:embed="rId6"/>
          <a:stretch>
            <a:fillRect/>
          </a:stretch>
        </p:blipFill>
        <p:spPr>
          <a:xfrm>
            <a:off x="0" y="3786108"/>
            <a:ext cx="3808245" cy="3071891"/>
          </a:xfrm>
          <a:prstGeom prst="rect">
            <a:avLst/>
          </a:prstGeom>
        </p:spPr>
      </p:pic>
      <p:pic>
        <p:nvPicPr>
          <p:cNvPr id="11" name="Picture 10" descr="A picture containing table, flower&#10;&#10;Description automatically generated">
            <a:extLst>
              <a:ext uri="{FF2B5EF4-FFF2-40B4-BE49-F238E27FC236}">
                <a16:creationId xmlns:a16="http://schemas.microsoft.com/office/drawing/2014/main" id="{8CF36F28-D833-4486-9B9D-9A72E7644DF1}"/>
              </a:ext>
            </a:extLst>
          </p:cNvPr>
          <p:cNvPicPr>
            <a:picLocks noChangeAspect="1"/>
          </p:cNvPicPr>
          <p:nvPr/>
        </p:nvPicPr>
        <p:blipFill>
          <a:blip r:embed="rId7"/>
          <a:stretch>
            <a:fillRect/>
          </a:stretch>
        </p:blipFill>
        <p:spPr>
          <a:xfrm>
            <a:off x="-29349" y="516023"/>
            <a:ext cx="2485803" cy="3314404"/>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CE53B2C4-843A-4553-9E66-00D4ADBC434A}"/>
              </a:ext>
            </a:extLst>
          </p:cNvPr>
          <p:cNvPicPr>
            <a:picLocks noChangeAspect="1"/>
          </p:cNvPicPr>
          <p:nvPr/>
        </p:nvPicPr>
        <p:blipFill rotWithShape="1">
          <a:blip r:embed="rId8"/>
          <a:srcRect t="4831" r="3189"/>
          <a:stretch/>
        </p:blipFill>
        <p:spPr>
          <a:xfrm>
            <a:off x="5218506" y="528579"/>
            <a:ext cx="4003910" cy="2951985"/>
          </a:xfrm>
          <a:prstGeom prst="rect">
            <a:avLst/>
          </a:prstGeom>
        </p:spPr>
      </p:pic>
      <p:pic>
        <p:nvPicPr>
          <p:cNvPr id="25" name="Picture 24" descr="A picture containing indoor, person, holding, hand&#10;&#10;Description automatically generated">
            <a:extLst>
              <a:ext uri="{FF2B5EF4-FFF2-40B4-BE49-F238E27FC236}">
                <a16:creationId xmlns:a16="http://schemas.microsoft.com/office/drawing/2014/main" id="{A49D4ED9-7660-42EE-9C61-A97E0D4AC3C1}"/>
              </a:ext>
            </a:extLst>
          </p:cNvPr>
          <p:cNvPicPr>
            <a:picLocks noChangeAspect="1"/>
          </p:cNvPicPr>
          <p:nvPr/>
        </p:nvPicPr>
        <p:blipFill rotWithShape="1">
          <a:blip r:embed="rId9"/>
          <a:srcRect l="33036" t="3128" r="29948" b="7899"/>
          <a:stretch/>
        </p:blipFill>
        <p:spPr>
          <a:xfrm rot="5400000">
            <a:off x="9611805" y="4475206"/>
            <a:ext cx="1604196" cy="3137663"/>
          </a:xfrm>
          <a:prstGeom prst="rect">
            <a:avLst/>
          </a:prstGeom>
        </p:spPr>
      </p:pic>
    </p:spTree>
    <p:extLst>
      <p:ext uri="{BB962C8B-B14F-4D97-AF65-F5344CB8AC3E}">
        <p14:creationId xmlns:p14="http://schemas.microsoft.com/office/powerpoint/2010/main" val="2314405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14DF0E38-3D78-1145-A6E6-415DE539D5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18638" y="584772"/>
            <a:ext cx="3283525" cy="2189017"/>
          </a:xfrm>
          <a:prstGeom prst="rect">
            <a:avLst/>
          </a:prstGeom>
        </p:spPr>
      </p:pic>
      <p:sp>
        <p:nvSpPr>
          <p:cNvPr id="4" name="TextBox 3">
            <a:extLst>
              <a:ext uri="{FF2B5EF4-FFF2-40B4-BE49-F238E27FC236}">
                <a16:creationId xmlns:a16="http://schemas.microsoft.com/office/drawing/2014/main" id="{B5156C3B-5842-A942-9D0C-1A15E5136888}"/>
              </a:ext>
            </a:extLst>
          </p:cNvPr>
          <p:cNvSpPr txBox="1"/>
          <p:nvPr/>
        </p:nvSpPr>
        <p:spPr>
          <a:xfrm>
            <a:off x="0" y="0"/>
            <a:ext cx="12192000" cy="584775"/>
          </a:xfrm>
          <a:prstGeom prst="rect">
            <a:avLst/>
          </a:prstGeom>
          <a:solidFill>
            <a:srgbClr val="FFFF00"/>
          </a:solidFill>
        </p:spPr>
        <p:txBody>
          <a:bodyPr wrap="square" rtlCol="0">
            <a:spAutoFit/>
          </a:bodyPr>
          <a:lstStyle/>
          <a:p>
            <a:r>
              <a:rPr lang="en-US" sz="3200" b="1" dirty="0">
                <a:solidFill>
                  <a:srgbClr val="FF2F92"/>
                </a:solidFill>
              </a:rPr>
              <a:t>Higher Photography </a:t>
            </a:r>
            <a:r>
              <a:rPr lang="en-US" sz="1400" b="1" dirty="0"/>
              <a:t>Here are some examples of Higher Photography</a:t>
            </a:r>
          </a:p>
        </p:txBody>
      </p:sp>
      <p:pic>
        <p:nvPicPr>
          <p:cNvPr id="5" name="Picture 4">
            <a:extLst>
              <a:ext uri="{FF2B5EF4-FFF2-40B4-BE49-F238E27FC236}">
                <a16:creationId xmlns:a16="http://schemas.microsoft.com/office/drawing/2014/main" id="{22898146-32A7-1541-8998-FDC219C5562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33835" y="584771"/>
            <a:ext cx="2724119" cy="2652607"/>
          </a:xfrm>
          <a:prstGeom prst="rect">
            <a:avLst/>
          </a:prstGeom>
        </p:spPr>
      </p:pic>
      <p:pic>
        <p:nvPicPr>
          <p:cNvPr id="9" name="Picture 8">
            <a:extLst>
              <a:ext uri="{FF2B5EF4-FFF2-40B4-BE49-F238E27FC236}">
                <a16:creationId xmlns:a16="http://schemas.microsoft.com/office/drawing/2014/main" id="{98F74165-2018-0943-9E96-D31DE4A457B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24119" y="594933"/>
            <a:ext cx="3509716" cy="2632287"/>
          </a:xfrm>
          <a:prstGeom prst="rect">
            <a:avLst/>
          </a:prstGeom>
        </p:spPr>
      </p:pic>
      <p:pic>
        <p:nvPicPr>
          <p:cNvPr id="11" name="Picture 10">
            <a:extLst>
              <a:ext uri="{FF2B5EF4-FFF2-40B4-BE49-F238E27FC236}">
                <a16:creationId xmlns:a16="http://schemas.microsoft.com/office/drawing/2014/main" id="{D4E47B34-B649-5E4C-A96E-79E518664B6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70140" y="4393149"/>
            <a:ext cx="1571436" cy="1727200"/>
          </a:xfrm>
          <a:prstGeom prst="rect">
            <a:avLst/>
          </a:prstGeom>
        </p:spPr>
      </p:pic>
      <p:pic>
        <p:nvPicPr>
          <p:cNvPr id="13" name="Picture 12">
            <a:extLst>
              <a:ext uri="{FF2B5EF4-FFF2-40B4-BE49-F238E27FC236}">
                <a16:creationId xmlns:a16="http://schemas.microsoft.com/office/drawing/2014/main" id="{7B992DA7-F5F9-CE43-BB87-3CB64F3C479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90801" y="5038839"/>
            <a:ext cx="2545100" cy="1853058"/>
          </a:xfrm>
          <a:prstGeom prst="rect">
            <a:avLst/>
          </a:prstGeom>
        </p:spPr>
      </p:pic>
      <p:pic>
        <p:nvPicPr>
          <p:cNvPr id="15" name="Picture 14">
            <a:extLst>
              <a:ext uri="{FF2B5EF4-FFF2-40B4-BE49-F238E27FC236}">
                <a16:creationId xmlns:a16="http://schemas.microsoft.com/office/drawing/2014/main" id="{E1D3C24E-AD7B-6442-AA5D-4D22D1BF29C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5126211"/>
            <a:ext cx="2665440" cy="1765685"/>
          </a:xfrm>
          <a:prstGeom prst="rect">
            <a:avLst/>
          </a:prstGeom>
        </p:spPr>
      </p:pic>
      <p:pic>
        <p:nvPicPr>
          <p:cNvPr id="17" name="Picture 16">
            <a:extLst>
              <a:ext uri="{FF2B5EF4-FFF2-40B4-BE49-F238E27FC236}">
                <a16:creationId xmlns:a16="http://schemas.microsoft.com/office/drawing/2014/main" id="{5314F130-9C7C-E348-A251-03FE7FD90B0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715673" y="3225851"/>
            <a:ext cx="2420228" cy="1815171"/>
          </a:xfrm>
          <a:prstGeom prst="rect">
            <a:avLst/>
          </a:prstGeom>
        </p:spPr>
      </p:pic>
      <p:pic>
        <p:nvPicPr>
          <p:cNvPr id="19" name="Picture 18">
            <a:extLst>
              <a:ext uri="{FF2B5EF4-FFF2-40B4-BE49-F238E27FC236}">
                <a16:creationId xmlns:a16="http://schemas.microsoft.com/office/drawing/2014/main" id="{230C7131-80CD-7447-8605-D50E23345E4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957954" y="2773789"/>
            <a:ext cx="3244209" cy="2279757"/>
          </a:xfrm>
          <a:prstGeom prst="rect">
            <a:avLst/>
          </a:prstGeom>
        </p:spPr>
      </p:pic>
      <p:pic>
        <p:nvPicPr>
          <p:cNvPr id="21" name="Picture 20">
            <a:extLst>
              <a:ext uri="{FF2B5EF4-FFF2-40B4-BE49-F238E27FC236}">
                <a16:creationId xmlns:a16="http://schemas.microsoft.com/office/drawing/2014/main" id="{BF754901-3A79-724B-819D-7A2A4F6A2A0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998779" y="4740812"/>
            <a:ext cx="3193221" cy="2128814"/>
          </a:xfrm>
          <a:prstGeom prst="rect">
            <a:avLst/>
          </a:prstGeom>
        </p:spPr>
      </p:pic>
      <p:pic>
        <p:nvPicPr>
          <p:cNvPr id="23" name="Picture 22">
            <a:extLst>
              <a:ext uri="{FF2B5EF4-FFF2-40B4-BE49-F238E27FC236}">
                <a16:creationId xmlns:a16="http://schemas.microsoft.com/office/drawing/2014/main" id="{F7A63E6D-D32D-A54D-8940-C69A05D0A0DA}"/>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4266" y="2417528"/>
            <a:ext cx="2735758" cy="2875831"/>
          </a:xfrm>
          <a:prstGeom prst="rect">
            <a:avLst/>
          </a:prstGeom>
        </p:spPr>
      </p:pic>
      <p:pic>
        <p:nvPicPr>
          <p:cNvPr id="25" name="Picture 24">
            <a:extLst>
              <a:ext uri="{FF2B5EF4-FFF2-40B4-BE49-F238E27FC236}">
                <a16:creationId xmlns:a16="http://schemas.microsoft.com/office/drawing/2014/main" id="{A5B2DC3F-8257-E944-A755-BD1D7DAB69F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459" y="593566"/>
            <a:ext cx="2736771" cy="1824514"/>
          </a:xfrm>
          <a:prstGeom prst="rect">
            <a:avLst/>
          </a:prstGeom>
        </p:spPr>
      </p:pic>
      <p:pic>
        <p:nvPicPr>
          <p:cNvPr id="27" name="Picture 26">
            <a:extLst>
              <a:ext uri="{FF2B5EF4-FFF2-40B4-BE49-F238E27FC236}">
                <a16:creationId xmlns:a16="http://schemas.microsoft.com/office/drawing/2014/main" id="{59F4CF7A-D4C4-BF47-B8B9-88C2043A07E3}"/>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5129793" y="3225849"/>
            <a:ext cx="3868987" cy="3666047"/>
          </a:xfrm>
          <a:prstGeom prst="rect">
            <a:avLst/>
          </a:prstGeom>
        </p:spPr>
      </p:pic>
    </p:spTree>
    <p:extLst>
      <p:ext uri="{BB962C8B-B14F-4D97-AF65-F5344CB8AC3E}">
        <p14:creationId xmlns:p14="http://schemas.microsoft.com/office/powerpoint/2010/main" val="31888359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E47C08E-BEB0-7843-997D-A03FF7CDB2BB}"/>
              </a:ext>
            </a:extLst>
          </p:cNvPr>
          <p:cNvSpPr txBox="1"/>
          <p:nvPr/>
        </p:nvSpPr>
        <p:spPr>
          <a:xfrm>
            <a:off x="0" y="0"/>
            <a:ext cx="12192000" cy="7355860"/>
          </a:xfrm>
          <a:prstGeom prst="rect">
            <a:avLst/>
          </a:prstGeom>
          <a:solidFill>
            <a:srgbClr val="FF2F92"/>
          </a:solidFill>
        </p:spPr>
        <p:txBody>
          <a:bodyPr wrap="square" rtlCol="0">
            <a:spAutoFit/>
          </a:bodyPr>
          <a:lstStyle/>
          <a:p>
            <a:pPr algn="ctr"/>
            <a:r>
              <a:rPr lang="en-US" sz="9600" b="1" dirty="0">
                <a:solidFill>
                  <a:schemeClr val="bg1"/>
                </a:solidFill>
              </a:rPr>
              <a:t>Thank you for watching and we cannot wait to meet you.</a:t>
            </a:r>
            <a:endParaRPr lang="en-US" sz="8800" b="1" dirty="0">
              <a:solidFill>
                <a:schemeClr val="bg1"/>
              </a:solidFill>
            </a:endParaRPr>
          </a:p>
          <a:p>
            <a:endParaRPr lang="en-US" sz="8800" b="1" dirty="0">
              <a:solidFill>
                <a:schemeClr val="bg1">
                  <a:lumMod val="95000"/>
                </a:schemeClr>
              </a:solidFill>
            </a:endParaRPr>
          </a:p>
          <a:p>
            <a:endParaRPr lang="en-US" sz="9600" b="1" dirty="0">
              <a:solidFill>
                <a:schemeClr val="bg1">
                  <a:lumMod val="95000"/>
                </a:schemeClr>
              </a:solidFill>
            </a:endParaRPr>
          </a:p>
        </p:txBody>
      </p:sp>
    </p:spTree>
    <p:extLst>
      <p:ext uri="{BB962C8B-B14F-4D97-AF65-F5344CB8AC3E}">
        <p14:creationId xmlns:p14="http://schemas.microsoft.com/office/powerpoint/2010/main" val="4176837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extLst>
              <p:ext uri="{D42A27DB-BD31-4B8C-83A1-F6EECF244321}">
                <p14:modId xmlns:p14="http://schemas.microsoft.com/office/powerpoint/2010/main" val="2522638369"/>
              </p:ext>
            </p:extLst>
          </p:nvPr>
        </p:nvGraphicFramePr>
        <p:xfrm>
          <a:off x="3048000" y="-3"/>
          <a:ext cx="9144000" cy="6858000"/>
        </p:xfrm>
        <a:graphic>
          <a:graphicData uri="http://schemas.openxmlformats.org/presentationml/2006/ole">
            <mc:AlternateContent xmlns:mc="http://schemas.openxmlformats.org/markup-compatibility/2006">
              <mc:Choice xmlns:v="urn:schemas-microsoft-com:vml" Requires="v">
                <p:oleObj spid="_x0000_s3196" name="Acrobat Document" r:id="rId3" imgW="8020012" imgH="5667195" progId="AcroExch.Document.DC">
                  <p:embed/>
                </p:oleObj>
              </mc:Choice>
              <mc:Fallback>
                <p:oleObj name="Acrobat Document" r:id="rId3" imgW="8020012" imgH="5667195" progId="AcroExch.Document.DC">
                  <p:embed/>
                  <p:pic>
                    <p:nvPicPr>
                      <p:cNvPr id="10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TextBox 2"/>
          <p:cNvSpPr txBox="1"/>
          <p:nvPr/>
        </p:nvSpPr>
        <p:spPr>
          <a:xfrm>
            <a:off x="3048000" y="9725"/>
            <a:ext cx="7236296" cy="1846659"/>
          </a:xfrm>
          <a:prstGeom prst="rect">
            <a:avLst/>
          </a:prstGeom>
          <a:solidFill>
            <a:srgbClr val="0DCFE3"/>
          </a:solidFill>
        </p:spPr>
        <p:txBody>
          <a:bodyPr wrap="square" rtlCol="0">
            <a:spAutoFit/>
          </a:bodyPr>
          <a:lstStyle/>
          <a:p>
            <a:r>
              <a:rPr lang="en-GB" sz="2800" i="1" dirty="0"/>
              <a:t>Hello and welcome to the </a:t>
            </a:r>
          </a:p>
          <a:p>
            <a:r>
              <a:rPr lang="en-GB" sz="2800" i="1" dirty="0"/>
              <a:t>Art, Design and Photography Department</a:t>
            </a:r>
          </a:p>
          <a:p>
            <a:endParaRPr lang="en-GB" sz="800" dirty="0"/>
          </a:p>
          <a:p>
            <a:r>
              <a:rPr lang="en-GB" sz="2400" b="1" dirty="0"/>
              <a:t>I am Ms Lopez the Principal Teacher</a:t>
            </a:r>
          </a:p>
          <a:p>
            <a:endParaRPr lang="en-GB" sz="800" dirty="0"/>
          </a:p>
          <a:p>
            <a:r>
              <a:rPr lang="en-GB" dirty="0"/>
              <a:t>For those of you who don’t know me here are some facts about me... </a:t>
            </a:r>
          </a:p>
        </p:txBody>
      </p:sp>
      <p:pic>
        <p:nvPicPr>
          <p:cNvPr id="8" name="Picture 7">
            <a:extLst>
              <a:ext uri="{FF2B5EF4-FFF2-40B4-BE49-F238E27FC236}">
                <a16:creationId xmlns:a16="http://schemas.microsoft.com/office/drawing/2014/main" id="{F6897C57-6F82-7443-8974-44E26D6F0EB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1900138" y="1909861"/>
            <a:ext cx="6848275" cy="3048002"/>
          </a:xfrm>
          <a:prstGeom prst="rect">
            <a:avLst/>
          </a:prstGeom>
        </p:spPr>
      </p:pic>
    </p:spTree>
    <p:extLst>
      <p:ext uri="{BB962C8B-B14F-4D97-AF65-F5344CB8AC3E}">
        <p14:creationId xmlns:p14="http://schemas.microsoft.com/office/powerpoint/2010/main" val="3836924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431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8B29355-443E-D247-96C4-75DCB7203E00}"/>
              </a:ext>
            </a:extLst>
          </p:cNvPr>
          <p:cNvSpPr txBox="1"/>
          <p:nvPr/>
        </p:nvSpPr>
        <p:spPr>
          <a:xfrm>
            <a:off x="2942419" y="2"/>
            <a:ext cx="7337881" cy="1425869"/>
          </a:xfrm>
          <a:prstGeom prst="rect">
            <a:avLst/>
          </a:prstGeom>
          <a:solidFill>
            <a:srgbClr val="00B0F0"/>
          </a:solidFill>
        </p:spPr>
        <p:txBody>
          <a:bodyPr vert="horz" lIns="91440" tIns="45720" rIns="91440" bIns="45720" rtlCol="0" anchor="ctr">
            <a:normAutofit fontScale="62500" lnSpcReduction="20000"/>
          </a:bodyPr>
          <a:lstStyle/>
          <a:p>
            <a:pPr>
              <a:lnSpc>
                <a:spcPct val="90000"/>
              </a:lnSpc>
              <a:spcBef>
                <a:spcPct val="0"/>
              </a:spcBef>
              <a:spcAft>
                <a:spcPts val="600"/>
              </a:spcAft>
            </a:pPr>
            <a:endParaRPr lang="en-US" sz="2100" i="1" dirty="0">
              <a:solidFill>
                <a:srgbClr val="000000"/>
              </a:solidFill>
              <a:latin typeface="Comic Sans MS" panose="030F0702030302020204" pitchFamily="66" charset="0"/>
              <a:ea typeface="+mj-ea"/>
              <a:cs typeface="+mj-cs"/>
            </a:endParaRPr>
          </a:p>
          <a:p>
            <a:pPr>
              <a:lnSpc>
                <a:spcPct val="90000"/>
              </a:lnSpc>
              <a:spcBef>
                <a:spcPct val="0"/>
              </a:spcBef>
              <a:spcAft>
                <a:spcPts val="600"/>
              </a:spcAft>
            </a:pPr>
            <a:r>
              <a:rPr lang="en-US" sz="5200" b="1" i="1" dirty="0">
                <a:solidFill>
                  <a:schemeClr val="bg1"/>
                </a:solidFill>
                <a:latin typeface="Comic Sans MS" panose="030F0702030302020204" pitchFamily="66" charset="0"/>
                <a:ea typeface="+mj-ea"/>
                <a:cs typeface="Arial" panose="020B0604020202020204" pitchFamily="34" charset="0"/>
              </a:rPr>
              <a:t>Hello everyone, I’m Miss Smith.</a:t>
            </a:r>
          </a:p>
          <a:p>
            <a:pPr>
              <a:lnSpc>
                <a:spcPct val="90000"/>
              </a:lnSpc>
              <a:spcBef>
                <a:spcPct val="0"/>
              </a:spcBef>
              <a:spcAft>
                <a:spcPts val="600"/>
              </a:spcAft>
            </a:pPr>
            <a:endParaRPr lang="en-US" sz="2100" i="1" dirty="0">
              <a:solidFill>
                <a:schemeClr val="bg1"/>
              </a:solidFill>
              <a:latin typeface="Comic Sans MS" panose="030F0702030302020204" pitchFamily="66" charset="0"/>
              <a:ea typeface="+mj-ea"/>
              <a:cs typeface="+mj-cs"/>
            </a:endParaRPr>
          </a:p>
          <a:p>
            <a:pPr>
              <a:lnSpc>
                <a:spcPct val="90000"/>
              </a:lnSpc>
              <a:spcBef>
                <a:spcPct val="0"/>
              </a:spcBef>
              <a:spcAft>
                <a:spcPts val="600"/>
              </a:spcAft>
            </a:pPr>
            <a:r>
              <a:rPr lang="en-US" sz="2900" b="1" i="1" dirty="0">
                <a:solidFill>
                  <a:schemeClr val="bg1"/>
                </a:solidFill>
                <a:latin typeface="Comic Sans MS" panose="030F0702030302020204" pitchFamily="66" charset="0"/>
                <a:ea typeface="+mj-ea"/>
                <a:cs typeface="+mj-cs"/>
              </a:rPr>
              <a:t>I’ve been teaching Art and Design for 12 years and look forward to meeting you all at our new school.</a:t>
            </a:r>
          </a:p>
          <a:p>
            <a:pPr>
              <a:lnSpc>
                <a:spcPct val="90000"/>
              </a:lnSpc>
              <a:spcBef>
                <a:spcPct val="0"/>
              </a:spcBef>
              <a:spcAft>
                <a:spcPts val="600"/>
              </a:spcAft>
            </a:pPr>
            <a:endParaRPr lang="en-US" sz="2100" dirty="0">
              <a:solidFill>
                <a:srgbClr val="000000"/>
              </a:solidFill>
              <a:latin typeface="+mj-lt"/>
              <a:ea typeface="+mj-ea"/>
              <a:cs typeface="+mj-cs"/>
            </a:endParaRPr>
          </a:p>
        </p:txBody>
      </p:sp>
      <p:sp>
        <p:nvSpPr>
          <p:cNvPr id="2" name="Content Placeholder 1"/>
          <p:cNvSpPr>
            <a:spLocks noGrp="1"/>
          </p:cNvSpPr>
          <p:nvPr>
            <p:ph idx="1"/>
          </p:nvPr>
        </p:nvSpPr>
        <p:spPr>
          <a:xfrm>
            <a:off x="2867498" y="1434017"/>
            <a:ext cx="6490396" cy="5423983"/>
          </a:xfrm>
        </p:spPr>
        <p:txBody>
          <a:bodyPr>
            <a:normAutofit fontScale="70000" lnSpcReduction="20000"/>
          </a:bodyPr>
          <a:lstStyle/>
          <a:p>
            <a:r>
              <a:rPr lang="en-GB" sz="1800" dirty="0">
                <a:solidFill>
                  <a:srgbClr val="7030A0"/>
                </a:solidFill>
                <a:latin typeface="Comic Sans MS" panose="030F0702030302020204" pitchFamily="66" charset="0"/>
              </a:rPr>
              <a:t>I Love dance. I taught ballet, tap and Modern for 10 years and I’ve choreographed school shows such as Hairspray, Sunshine on Leith and High School Musical. My favourite show is Matthew Bourne’s Swan Lake.</a:t>
            </a:r>
          </a:p>
          <a:p>
            <a:pPr marL="0" indent="0">
              <a:buNone/>
            </a:pPr>
            <a:endParaRPr lang="en-GB" sz="1800" dirty="0">
              <a:solidFill>
                <a:srgbClr val="7030A0"/>
              </a:solidFill>
              <a:latin typeface="Comic Sans MS" panose="030F0702030302020204" pitchFamily="66" charset="0"/>
            </a:endParaRPr>
          </a:p>
          <a:p>
            <a:r>
              <a:rPr lang="en-GB" sz="1800" dirty="0">
                <a:solidFill>
                  <a:srgbClr val="7030A0"/>
                </a:solidFill>
                <a:latin typeface="Comic Sans MS" panose="030F0702030302020204" pitchFamily="66" charset="0"/>
              </a:rPr>
              <a:t>I love going to music gigs, some of my favourite bands/musicians are </a:t>
            </a:r>
            <a:r>
              <a:rPr lang="en-GB" sz="1800" dirty="0" err="1">
                <a:solidFill>
                  <a:srgbClr val="7030A0"/>
                </a:solidFill>
                <a:latin typeface="Comic Sans MS" panose="030F0702030302020204" pitchFamily="66" charset="0"/>
              </a:rPr>
              <a:t>Idlewild</a:t>
            </a:r>
            <a:r>
              <a:rPr lang="en-GB" sz="1800" dirty="0">
                <a:solidFill>
                  <a:srgbClr val="7030A0"/>
                </a:solidFill>
                <a:latin typeface="Comic Sans MS" panose="030F0702030302020204" pitchFamily="66" charset="0"/>
              </a:rPr>
              <a:t>, Snow Patrol, The Who, Jack Garratt…in fact too many to mention.</a:t>
            </a:r>
          </a:p>
          <a:p>
            <a:endParaRPr lang="en-GB" sz="1800" dirty="0">
              <a:solidFill>
                <a:srgbClr val="7030A0"/>
              </a:solidFill>
              <a:latin typeface="Comic Sans MS" panose="030F0702030302020204" pitchFamily="66" charset="0"/>
            </a:endParaRPr>
          </a:p>
          <a:p>
            <a:r>
              <a:rPr lang="en-GB" sz="1800" dirty="0">
                <a:solidFill>
                  <a:srgbClr val="7030A0"/>
                </a:solidFill>
                <a:latin typeface="Comic Sans MS" panose="030F0702030302020204" pitchFamily="66" charset="0"/>
              </a:rPr>
              <a:t>I also adore piano music…although I play terribly!</a:t>
            </a:r>
          </a:p>
          <a:p>
            <a:pPr marL="0" indent="0">
              <a:buNone/>
            </a:pPr>
            <a:endParaRPr lang="en-GB" sz="1800" dirty="0">
              <a:solidFill>
                <a:srgbClr val="7030A0"/>
              </a:solidFill>
              <a:latin typeface="Comic Sans MS" panose="030F0702030302020204" pitchFamily="66" charset="0"/>
            </a:endParaRPr>
          </a:p>
          <a:p>
            <a:r>
              <a:rPr lang="en-GB" sz="1800" dirty="0">
                <a:solidFill>
                  <a:srgbClr val="7030A0"/>
                </a:solidFill>
                <a:latin typeface="Comic Sans MS" panose="030F0702030302020204" pitchFamily="66" charset="0"/>
              </a:rPr>
              <a:t>Some of my favourite artists are JMW Turner, Dali and Horatio McCulloch.</a:t>
            </a:r>
          </a:p>
          <a:p>
            <a:pPr marL="0" indent="0">
              <a:buNone/>
            </a:pPr>
            <a:endParaRPr lang="en-GB" sz="1800" dirty="0">
              <a:solidFill>
                <a:srgbClr val="7030A0"/>
              </a:solidFill>
              <a:latin typeface="Comic Sans MS" panose="030F0702030302020204" pitchFamily="66" charset="0"/>
            </a:endParaRPr>
          </a:p>
          <a:p>
            <a:r>
              <a:rPr lang="en-GB" sz="1800" dirty="0">
                <a:solidFill>
                  <a:srgbClr val="7030A0"/>
                </a:solidFill>
                <a:latin typeface="Comic Sans MS" panose="030F0702030302020204" pitchFamily="66" charset="0"/>
              </a:rPr>
              <a:t>I love cats, I have one (very fat) cat called, </a:t>
            </a:r>
            <a:r>
              <a:rPr lang="en-GB" sz="1800" dirty="0" err="1">
                <a:solidFill>
                  <a:srgbClr val="7030A0"/>
                </a:solidFill>
                <a:latin typeface="Comic Sans MS" panose="030F0702030302020204" pitchFamily="66" charset="0"/>
              </a:rPr>
              <a:t>Nermal</a:t>
            </a:r>
            <a:r>
              <a:rPr lang="en-GB" sz="1800" dirty="0">
                <a:solidFill>
                  <a:srgbClr val="7030A0"/>
                </a:solidFill>
                <a:latin typeface="Comic Sans MS" panose="030F0702030302020204" pitchFamily="66" charset="0"/>
              </a:rPr>
              <a:t>.</a:t>
            </a:r>
          </a:p>
          <a:p>
            <a:pPr marL="0" indent="0">
              <a:buNone/>
            </a:pPr>
            <a:endParaRPr lang="en-GB" sz="1800" dirty="0">
              <a:solidFill>
                <a:srgbClr val="7030A0"/>
              </a:solidFill>
              <a:latin typeface="Comic Sans MS" panose="030F0702030302020204" pitchFamily="66" charset="0"/>
            </a:endParaRPr>
          </a:p>
          <a:p>
            <a:r>
              <a:rPr lang="en-GB" sz="1800" dirty="0">
                <a:solidFill>
                  <a:srgbClr val="7030A0"/>
                </a:solidFill>
                <a:latin typeface="Comic Sans MS" panose="030F0702030302020204" pitchFamily="66" charset="0"/>
              </a:rPr>
              <a:t>My favourite foods are pizza, halloumi and pick and mix!</a:t>
            </a:r>
          </a:p>
          <a:p>
            <a:pPr marL="0" indent="0">
              <a:buNone/>
            </a:pPr>
            <a:endParaRPr lang="en-GB" sz="1800" dirty="0">
              <a:solidFill>
                <a:srgbClr val="7030A0"/>
              </a:solidFill>
              <a:latin typeface="Comic Sans MS" panose="030F0702030302020204" pitchFamily="66" charset="0"/>
            </a:endParaRPr>
          </a:p>
          <a:p>
            <a:r>
              <a:rPr lang="en-GB" sz="1800" dirty="0">
                <a:solidFill>
                  <a:srgbClr val="7030A0"/>
                </a:solidFill>
                <a:latin typeface="Comic Sans MS" panose="030F0702030302020204" pitchFamily="66" charset="0"/>
              </a:rPr>
              <a:t>One of my biggest fears is flying….but I did manage to fly to</a:t>
            </a:r>
          </a:p>
          <a:p>
            <a:pPr marL="0" indent="0">
              <a:buNone/>
            </a:pPr>
            <a:r>
              <a:rPr lang="en-GB" sz="1800" dirty="0">
                <a:solidFill>
                  <a:srgbClr val="7030A0"/>
                </a:solidFill>
                <a:latin typeface="Comic Sans MS" panose="030F0702030302020204" pitchFamily="66" charset="0"/>
              </a:rPr>
              <a:t>       NY last year.</a:t>
            </a:r>
          </a:p>
          <a:p>
            <a:pPr marL="0" indent="0">
              <a:buNone/>
            </a:pPr>
            <a:endParaRPr lang="en-GB" sz="1800" dirty="0">
              <a:solidFill>
                <a:srgbClr val="7030A0"/>
              </a:solidFill>
              <a:latin typeface="Comic Sans MS" panose="030F0702030302020204" pitchFamily="66" charset="0"/>
            </a:endParaRPr>
          </a:p>
          <a:p>
            <a:r>
              <a:rPr lang="en-GB" sz="1800" dirty="0">
                <a:solidFill>
                  <a:srgbClr val="7030A0"/>
                </a:solidFill>
                <a:latin typeface="Comic Sans MS" panose="030F0702030302020204" pitchFamily="66" charset="0"/>
              </a:rPr>
              <a:t>My best Art tip is….HAVE FUN! Don’t worry if it isn’t great, everything gets better with practice and time. As long as you’re enjoying yourself, that is what matters.</a:t>
            </a:r>
          </a:p>
          <a:p>
            <a:pPr marL="0" indent="0">
              <a:buNone/>
            </a:pPr>
            <a:endParaRPr lang="en-GB" dirty="0"/>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0300" y="2"/>
            <a:ext cx="1924960" cy="2583014"/>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65918" y="2226848"/>
            <a:ext cx="1126082" cy="2035088"/>
          </a:xfrm>
          <a:prstGeom prst="rect">
            <a:avLst/>
          </a:prstGeom>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357894" y="5210919"/>
            <a:ext cx="3174543" cy="1638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60391" y="4261937"/>
            <a:ext cx="1144869" cy="1106358"/>
          </a:xfrm>
          <a:prstGeom prst="rect">
            <a:avLst/>
          </a:prstGeom>
        </p:spPr>
      </p:pic>
      <p:pic>
        <p:nvPicPr>
          <p:cNvPr id="8" name="Picture 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357707" y="4278603"/>
            <a:ext cx="1702497" cy="1089691"/>
          </a:xfrm>
          <a:prstGeom prst="rect">
            <a:avLst/>
          </a:prstGeom>
        </p:spPr>
      </p:pic>
      <p:pic>
        <p:nvPicPr>
          <p:cNvPr id="9" name="Picture 8"/>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549900" y="2225820"/>
            <a:ext cx="1516018" cy="2052782"/>
          </a:xfrm>
          <a:prstGeom prst="rect">
            <a:avLst/>
          </a:prstGeom>
        </p:spPr>
      </p:pic>
      <p:pic>
        <p:nvPicPr>
          <p:cNvPr id="11" name="Picture 10">
            <a:extLst>
              <a:ext uri="{FF2B5EF4-FFF2-40B4-BE49-F238E27FC236}">
                <a16:creationId xmlns:a16="http://schemas.microsoft.com/office/drawing/2014/main" id="{B52BF35D-4728-1A4A-A0BA-2D9DC050D9A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5400000">
            <a:off x="-1964549" y="1951034"/>
            <a:ext cx="6858000" cy="2955935"/>
          </a:xfrm>
          <a:prstGeom prst="rect">
            <a:avLst/>
          </a:prstGeom>
        </p:spPr>
      </p:pic>
    </p:spTree>
    <p:extLst>
      <p:ext uri="{BB962C8B-B14F-4D97-AF65-F5344CB8AC3E}">
        <p14:creationId xmlns:p14="http://schemas.microsoft.com/office/powerpoint/2010/main" val="224415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040932" y="1"/>
            <a:ext cx="7956376" cy="1556601"/>
          </a:xfrm>
          <a:solidFill>
            <a:srgbClr val="FF6699"/>
          </a:solidFill>
        </p:spPr>
        <p:txBody>
          <a:bodyPr>
            <a:normAutofit/>
          </a:bodyPr>
          <a:lstStyle/>
          <a:p>
            <a:pPr algn="r"/>
            <a:r>
              <a:rPr lang="en-GB" sz="3600" b="1" i="1" dirty="0">
                <a:solidFill>
                  <a:schemeClr val="bg1"/>
                </a:solidFill>
              </a:rPr>
              <a:t>Hello, I am Mrs Ross</a:t>
            </a:r>
            <a:br>
              <a:rPr lang="en-GB" sz="4000" b="1" i="1" dirty="0">
                <a:solidFill>
                  <a:schemeClr val="bg1"/>
                </a:solidFill>
              </a:rPr>
            </a:br>
            <a:r>
              <a:rPr lang="en-GB" sz="1800" b="1" dirty="0">
                <a:solidFill>
                  <a:schemeClr val="bg1"/>
                </a:solidFill>
              </a:rPr>
              <a:t>For those of you who don’t know me, here is a bit about me...</a:t>
            </a:r>
            <a:endParaRPr lang="en-GB" sz="4000" b="1" i="1" dirty="0">
              <a:solidFill>
                <a:schemeClr val="bg1"/>
              </a:solidFill>
            </a:endParaRPr>
          </a:p>
        </p:txBody>
      </p:sp>
      <p:pic>
        <p:nvPicPr>
          <p:cNvPr id="1026" name="Picture 2" descr="C:\Users\wdjma\Desktop\thumbnail_IMAG0252_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974018" y="0"/>
            <a:ext cx="1269282" cy="1556602"/>
          </a:xfrm>
          <a:prstGeom prst="rect">
            <a:avLst/>
          </a:prstGeom>
          <a:noFill/>
        </p:spPr>
      </p:pic>
      <p:sp>
        <p:nvSpPr>
          <p:cNvPr id="7" name="TextBox 6"/>
          <p:cNvSpPr txBox="1"/>
          <p:nvPr/>
        </p:nvSpPr>
        <p:spPr>
          <a:xfrm>
            <a:off x="5596708" y="1556792"/>
            <a:ext cx="6588224" cy="923330"/>
          </a:xfrm>
          <a:prstGeom prst="rect">
            <a:avLst/>
          </a:prstGeom>
          <a:solidFill>
            <a:srgbClr val="FF99CC">
              <a:alpha val="85098"/>
            </a:srgbClr>
          </a:solidFill>
        </p:spPr>
        <p:txBody>
          <a:bodyPr wrap="square" rtlCol="0">
            <a:spAutoFit/>
          </a:bodyPr>
          <a:lstStyle/>
          <a:p>
            <a:pPr>
              <a:buFont typeface="Arial" pitchFamily="34" charset="0"/>
              <a:buChar char="•"/>
            </a:pPr>
            <a:r>
              <a:rPr lang="en-GB" b="1" dirty="0">
                <a:solidFill>
                  <a:schemeClr val="bg1"/>
                </a:solidFill>
              </a:rPr>
              <a:t> I just recently got married and as I love Christmas time and am a fan of Country music and my husband is a fan of Star Wars, we decided to have a Country/Star Wars Christmas time wedding!</a:t>
            </a:r>
          </a:p>
        </p:txBody>
      </p:sp>
      <p:pic>
        <p:nvPicPr>
          <p:cNvPr id="1029" name="Picture 5" descr="C:\Users\wdjma\Desktop\PHotos of Me\1923766_17156859292_5434_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20004" y="2480122"/>
            <a:ext cx="3264928" cy="2173015"/>
          </a:xfrm>
          <a:prstGeom prst="rect">
            <a:avLst/>
          </a:prstGeom>
          <a:noFill/>
        </p:spPr>
      </p:pic>
      <p:pic>
        <p:nvPicPr>
          <p:cNvPr id="1030" name="Picture 6" descr="C:\Users\wdjma\Desktop\PHotos of Me\10399278_17156434292_4170_n.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197108" y="4509121"/>
            <a:ext cx="3082444" cy="2311834"/>
          </a:xfrm>
          <a:prstGeom prst="rect">
            <a:avLst/>
          </a:prstGeom>
          <a:noFill/>
        </p:spPr>
      </p:pic>
      <p:sp>
        <p:nvSpPr>
          <p:cNvPr id="13" name="TextBox 12"/>
          <p:cNvSpPr txBox="1"/>
          <p:nvPr/>
        </p:nvSpPr>
        <p:spPr>
          <a:xfrm>
            <a:off x="5524700" y="2420888"/>
            <a:ext cx="3456384" cy="923330"/>
          </a:xfrm>
          <a:prstGeom prst="rect">
            <a:avLst/>
          </a:prstGeom>
          <a:solidFill>
            <a:srgbClr val="FF99CC">
              <a:alpha val="85098"/>
            </a:srgbClr>
          </a:solidFill>
        </p:spPr>
        <p:txBody>
          <a:bodyPr wrap="square" rtlCol="0">
            <a:spAutoFit/>
          </a:bodyPr>
          <a:lstStyle/>
          <a:p>
            <a:pPr>
              <a:buFont typeface="Arial" pitchFamily="34" charset="0"/>
              <a:buChar char="•"/>
            </a:pPr>
            <a:r>
              <a:rPr lang="en-GB" b="1" dirty="0">
                <a:solidFill>
                  <a:schemeClr val="bg1"/>
                </a:solidFill>
              </a:rPr>
              <a:t> I am vegetarian and have never been to McDonalds (people usually find that a bit shocking </a:t>
            </a:r>
            <a:r>
              <a:rPr lang="en-GB" b="1" dirty="0">
                <a:solidFill>
                  <a:schemeClr val="bg1"/>
                </a:solidFill>
                <a:sym typeface="Wingdings" pitchFamily="2" charset="2"/>
              </a:rPr>
              <a:t>)</a:t>
            </a:r>
          </a:p>
        </p:txBody>
      </p:sp>
      <p:sp>
        <p:nvSpPr>
          <p:cNvPr id="14" name="TextBox 13"/>
          <p:cNvSpPr txBox="1"/>
          <p:nvPr/>
        </p:nvSpPr>
        <p:spPr>
          <a:xfrm>
            <a:off x="3002020" y="3284984"/>
            <a:ext cx="6195088" cy="3077766"/>
          </a:xfrm>
          <a:prstGeom prst="rect">
            <a:avLst/>
          </a:prstGeom>
          <a:solidFill>
            <a:srgbClr val="FF99CC">
              <a:alpha val="85098"/>
            </a:srgbClr>
          </a:solidFill>
        </p:spPr>
        <p:txBody>
          <a:bodyPr wrap="square" rtlCol="0">
            <a:spAutoFit/>
          </a:bodyPr>
          <a:lstStyle/>
          <a:p>
            <a:pPr>
              <a:buFont typeface="Arial" pitchFamily="34" charset="0"/>
              <a:buChar char="•"/>
            </a:pPr>
            <a:r>
              <a:rPr lang="en-GB" b="1" dirty="0">
                <a:solidFill>
                  <a:schemeClr val="bg1"/>
                </a:solidFill>
                <a:sym typeface="Wingdings" pitchFamily="2" charset="2"/>
              </a:rPr>
              <a:t> My favourite foods are sushi (the veggie kind) and pizza</a:t>
            </a:r>
          </a:p>
          <a:p>
            <a:endParaRPr lang="en-GB" sz="800" b="1" dirty="0">
              <a:solidFill>
                <a:schemeClr val="bg1"/>
              </a:solidFill>
              <a:sym typeface="Wingdings" pitchFamily="2" charset="2"/>
            </a:endParaRPr>
          </a:p>
          <a:p>
            <a:pPr>
              <a:buFont typeface="Arial" pitchFamily="34" charset="0"/>
              <a:buChar char="•"/>
            </a:pPr>
            <a:r>
              <a:rPr lang="en-GB" b="1" dirty="0">
                <a:solidFill>
                  <a:schemeClr val="bg1"/>
                </a:solidFill>
                <a:sym typeface="Wingdings" pitchFamily="2" charset="2"/>
              </a:rPr>
              <a:t> I have worked at Cumnock Academy for 10 years but did lots of different jobs before becoming an Art Teacher, for example I once worked as a towel folder in a laundry factory in New Zealand!</a:t>
            </a:r>
          </a:p>
          <a:p>
            <a:pPr>
              <a:buFont typeface="Arial" pitchFamily="34" charset="0"/>
              <a:buChar char="•"/>
            </a:pPr>
            <a:endParaRPr lang="en-GB" sz="800" b="1" dirty="0">
              <a:solidFill>
                <a:schemeClr val="bg1"/>
              </a:solidFill>
              <a:sym typeface="Wingdings" pitchFamily="2" charset="2"/>
            </a:endParaRPr>
          </a:p>
          <a:p>
            <a:pPr>
              <a:buFont typeface="Arial" pitchFamily="34" charset="0"/>
              <a:buChar char="•"/>
            </a:pPr>
            <a:r>
              <a:rPr lang="en-GB" b="1" dirty="0">
                <a:solidFill>
                  <a:schemeClr val="bg1"/>
                </a:solidFill>
                <a:sym typeface="Wingdings" pitchFamily="2" charset="2"/>
              </a:rPr>
              <a:t> </a:t>
            </a:r>
            <a:r>
              <a:rPr lang="en-GB" b="1" dirty="0">
                <a:solidFill>
                  <a:schemeClr val="bg1"/>
                </a:solidFill>
              </a:rPr>
              <a:t>I love to travel and to try out different things when abroad, like skydiving and bungy jumping</a:t>
            </a:r>
          </a:p>
          <a:p>
            <a:pPr>
              <a:buFont typeface="Arial" pitchFamily="34" charset="0"/>
              <a:buChar char="•"/>
            </a:pPr>
            <a:endParaRPr lang="en-GB" sz="800" b="1" dirty="0">
              <a:solidFill>
                <a:schemeClr val="bg1"/>
              </a:solidFill>
            </a:endParaRPr>
          </a:p>
          <a:p>
            <a:pPr>
              <a:buFont typeface="Arial" pitchFamily="34" charset="0"/>
              <a:buChar char="•"/>
            </a:pPr>
            <a:r>
              <a:rPr lang="en-GB" b="1" dirty="0">
                <a:solidFill>
                  <a:schemeClr val="bg1"/>
                </a:solidFill>
              </a:rPr>
              <a:t> I have a different Christmas jumper for everyday in December! </a:t>
            </a:r>
          </a:p>
          <a:p>
            <a:endParaRPr lang="en-GB" sz="800" dirty="0"/>
          </a:p>
        </p:txBody>
      </p:sp>
      <p:sp>
        <p:nvSpPr>
          <p:cNvPr id="15" name="TextBox 14"/>
          <p:cNvSpPr txBox="1"/>
          <p:nvPr/>
        </p:nvSpPr>
        <p:spPr>
          <a:xfrm>
            <a:off x="3003224" y="6353323"/>
            <a:ext cx="6193884" cy="584775"/>
          </a:xfrm>
          <a:prstGeom prst="rect">
            <a:avLst/>
          </a:prstGeom>
          <a:solidFill>
            <a:srgbClr val="FF6699"/>
          </a:solidFill>
        </p:spPr>
        <p:txBody>
          <a:bodyPr wrap="square" rtlCol="0">
            <a:spAutoFit/>
          </a:bodyPr>
          <a:lstStyle/>
          <a:p>
            <a:r>
              <a:rPr lang="en-GB" sz="1600" b="1" dirty="0">
                <a:solidFill>
                  <a:schemeClr val="bg1"/>
                </a:solidFill>
              </a:rPr>
              <a:t>I look forward to getting to know you all over the next year!</a:t>
            </a:r>
          </a:p>
          <a:p>
            <a:endParaRPr lang="en-GB" sz="1600" b="1" dirty="0">
              <a:solidFill>
                <a:schemeClr val="bg1"/>
              </a:solidFill>
            </a:endParaRPr>
          </a:p>
        </p:txBody>
      </p:sp>
      <p:pic>
        <p:nvPicPr>
          <p:cNvPr id="2050" name="Picture 2" descr="C:\Users\wdjma\Desktop\PHotos of Me\Katie &amp; Michael-534.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04420" y="-1"/>
            <a:ext cx="1512168" cy="2225561"/>
          </a:xfrm>
          <a:prstGeom prst="rect">
            <a:avLst/>
          </a:prstGeom>
          <a:noFill/>
        </p:spPr>
      </p:pic>
      <p:pic>
        <p:nvPicPr>
          <p:cNvPr id="1028" name="Picture 4" descr="C:\Users\wdjma\Desktop\PHotos of Me\1923766_17157324292_36_n.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090104" y="3822416"/>
            <a:ext cx="1296144" cy="1728192"/>
          </a:xfrm>
          <a:prstGeom prst="rect">
            <a:avLst/>
          </a:prstGeom>
          <a:noFill/>
        </p:spPr>
      </p:pic>
      <p:pic>
        <p:nvPicPr>
          <p:cNvPr id="2051" name="Picture 3" descr="C:\Users\wdjma\Desktop\Wedding\Lo-Res\Katie &amp; Michael-021.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004420" y="2060849"/>
            <a:ext cx="1512168" cy="1223945"/>
          </a:xfrm>
          <a:prstGeom prst="rect">
            <a:avLst/>
          </a:prstGeom>
          <a:noFill/>
        </p:spPr>
      </p:pic>
      <p:pic>
        <p:nvPicPr>
          <p:cNvPr id="1031" name="Picture 7" descr="C:\Users\wdjma\Desktop\PHotos of Me\Katie &amp; Michael-556.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240247" y="1556603"/>
            <a:ext cx="1356461" cy="1728192"/>
          </a:xfrm>
          <a:prstGeom prst="rect">
            <a:avLst/>
          </a:prstGeom>
          <a:noFill/>
        </p:spPr>
      </p:pic>
      <p:pic>
        <p:nvPicPr>
          <p:cNvPr id="6" name="Picture 5">
            <a:extLst>
              <a:ext uri="{FF2B5EF4-FFF2-40B4-BE49-F238E27FC236}">
                <a16:creationId xmlns:a16="http://schemas.microsoft.com/office/drawing/2014/main" id="{E39099B9-EF51-C74E-B427-706DD704A70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5400000" flipV="1">
            <a:off x="-1936526" y="1917053"/>
            <a:ext cx="6858000" cy="3023893"/>
          </a:xfrm>
          <a:prstGeom prst="rect">
            <a:avLst/>
          </a:prstGeom>
        </p:spPr>
      </p:pic>
    </p:spTree>
    <p:extLst>
      <p:ext uri="{BB962C8B-B14F-4D97-AF65-F5344CB8AC3E}">
        <p14:creationId xmlns:p14="http://schemas.microsoft.com/office/powerpoint/2010/main" val="2519033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8B29355-443E-D247-96C4-75DCB7203E00}"/>
              </a:ext>
            </a:extLst>
          </p:cNvPr>
          <p:cNvSpPr txBox="1"/>
          <p:nvPr/>
        </p:nvSpPr>
        <p:spPr>
          <a:xfrm>
            <a:off x="3177701" y="-87547"/>
            <a:ext cx="8857762" cy="2185987"/>
          </a:xfrm>
          <a:prstGeom prst="rect">
            <a:avLst/>
          </a:prstGeom>
          <a:solidFill>
            <a:schemeClr val="bg1">
              <a:lumMod val="85000"/>
            </a:schemeClr>
          </a:solidFill>
        </p:spPr>
        <p:txBody>
          <a:bodyPr vert="horz" lIns="91440" tIns="45720" rIns="91440" bIns="45720" rtlCol="0" anchor="ctr">
            <a:normAutofit fontScale="92500" lnSpcReduction="20000"/>
          </a:bodyPr>
          <a:lstStyle/>
          <a:p>
            <a:pPr>
              <a:lnSpc>
                <a:spcPct val="90000"/>
              </a:lnSpc>
              <a:spcBef>
                <a:spcPct val="0"/>
              </a:spcBef>
              <a:spcAft>
                <a:spcPts val="600"/>
              </a:spcAft>
            </a:pPr>
            <a:endParaRPr lang="en-US" sz="2100" i="1" dirty="0">
              <a:solidFill>
                <a:srgbClr val="A660DB"/>
              </a:solidFill>
              <a:latin typeface="+mj-lt"/>
              <a:ea typeface="+mj-ea"/>
              <a:cs typeface="Calibri Light"/>
            </a:endParaRPr>
          </a:p>
          <a:p>
            <a:pPr algn="ctr">
              <a:lnSpc>
                <a:spcPct val="90000"/>
              </a:lnSpc>
              <a:spcBef>
                <a:spcPct val="0"/>
              </a:spcBef>
              <a:spcAft>
                <a:spcPts val="600"/>
              </a:spcAft>
            </a:pPr>
            <a:r>
              <a:rPr lang="en-US" sz="5200" b="1" i="1" dirty="0">
                <a:solidFill>
                  <a:srgbClr val="A660DB"/>
                </a:solidFill>
                <a:latin typeface="Comic Sans MS"/>
                <a:ea typeface="+mj-ea"/>
                <a:cs typeface="Arial"/>
              </a:rPr>
              <a:t>Hello !!!!!</a:t>
            </a:r>
          </a:p>
          <a:p>
            <a:pPr algn="ctr">
              <a:lnSpc>
                <a:spcPct val="90000"/>
              </a:lnSpc>
              <a:spcBef>
                <a:spcPct val="0"/>
              </a:spcBef>
              <a:spcAft>
                <a:spcPts val="600"/>
              </a:spcAft>
            </a:pPr>
            <a:endParaRPr lang="en-US" sz="2100" i="1" dirty="0">
              <a:solidFill>
                <a:srgbClr val="A660DB"/>
              </a:solidFill>
              <a:latin typeface="Comic Sans MS"/>
              <a:ea typeface="+mj-ea"/>
              <a:cs typeface="+mj-cs"/>
            </a:endParaRPr>
          </a:p>
          <a:p>
            <a:pPr algn="ctr">
              <a:lnSpc>
                <a:spcPct val="90000"/>
              </a:lnSpc>
              <a:spcBef>
                <a:spcPct val="0"/>
              </a:spcBef>
              <a:spcAft>
                <a:spcPts val="600"/>
              </a:spcAft>
            </a:pPr>
            <a:r>
              <a:rPr lang="en-US" sz="3200" b="1" i="1" dirty="0">
                <a:solidFill>
                  <a:srgbClr val="A660DB"/>
                </a:solidFill>
                <a:latin typeface="Comic Sans MS"/>
                <a:ea typeface="+mj-ea"/>
                <a:cs typeface="+mj-cs"/>
              </a:rPr>
              <a:t>My Name is </a:t>
            </a:r>
            <a:r>
              <a:rPr lang="en-US" sz="3200" b="1" i="1" dirty="0" err="1">
                <a:solidFill>
                  <a:srgbClr val="A660DB"/>
                </a:solidFill>
                <a:latin typeface="Comic Sans MS"/>
                <a:ea typeface="+mj-ea"/>
                <a:cs typeface="+mj-cs"/>
              </a:rPr>
              <a:t>Mrs</a:t>
            </a:r>
            <a:r>
              <a:rPr lang="en-US" sz="3200" b="1" i="1" dirty="0">
                <a:solidFill>
                  <a:srgbClr val="A660DB"/>
                </a:solidFill>
                <a:latin typeface="Comic Sans MS"/>
                <a:ea typeface="+mj-ea"/>
                <a:cs typeface="+mj-cs"/>
              </a:rPr>
              <a:t> Wallace.</a:t>
            </a:r>
            <a:endParaRPr lang="en-US" sz="3200" b="1" i="1" dirty="0">
              <a:solidFill>
                <a:srgbClr val="A660DB"/>
              </a:solidFill>
              <a:latin typeface="Calibri Light" panose="020F0302020204030204"/>
              <a:ea typeface="+mj-ea"/>
              <a:cs typeface="Calibri Light"/>
            </a:endParaRPr>
          </a:p>
          <a:p>
            <a:pPr algn="ctr">
              <a:lnSpc>
                <a:spcPct val="90000"/>
              </a:lnSpc>
              <a:spcBef>
                <a:spcPct val="0"/>
              </a:spcBef>
              <a:spcAft>
                <a:spcPts val="600"/>
              </a:spcAft>
            </a:pPr>
            <a:r>
              <a:rPr lang="en-US" sz="2900" b="1" i="1" dirty="0">
                <a:solidFill>
                  <a:srgbClr val="A660DB"/>
                </a:solidFill>
                <a:latin typeface="+mj-lt"/>
                <a:ea typeface="+mj-ea"/>
                <a:cs typeface="+mj-cs"/>
              </a:rPr>
              <a:t> </a:t>
            </a:r>
            <a:endParaRPr lang="en-US" sz="2900" b="1" i="1" dirty="0">
              <a:solidFill>
                <a:srgbClr val="A660DB"/>
              </a:solidFill>
              <a:latin typeface="+mj-lt"/>
              <a:ea typeface="+mj-ea"/>
              <a:cs typeface="Calibri Light"/>
            </a:endParaRPr>
          </a:p>
          <a:p>
            <a:pPr>
              <a:lnSpc>
                <a:spcPct val="90000"/>
              </a:lnSpc>
              <a:spcBef>
                <a:spcPct val="0"/>
              </a:spcBef>
              <a:spcAft>
                <a:spcPts val="600"/>
              </a:spcAft>
            </a:pPr>
            <a:endParaRPr lang="en-US" sz="2100" dirty="0">
              <a:solidFill>
                <a:srgbClr val="000000"/>
              </a:solidFill>
              <a:latin typeface="+mj-lt"/>
              <a:ea typeface="+mj-ea"/>
              <a:cs typeface="+mj-cs"/>
            </a:endParaRPr>
          </a:p>
        </p:txBody>
      </p:sp>
      <p:sp>
        <p:nvSpPr>
          <p:cNvPr id="6" name="TextBox 5">
            <a:extLst>
              <a:ext uri="{FF2B5EF4-FFF2-40B4-BE49-F238E27FC236}">
                <a16:creationId xmlns:a16="http://schemas.microsoft.com/office/drawing/2014/main" id="{BFE79F88-DDCC-4B47-A2B1-03843F402A0E}"/>
              </a:ext>
            </a:extLst>
          </p:cNvPr>
          <p:cNvSpPr txBox="1"/>
          <p:nvPr/>
        </p:nvSpPr>
        <p:spPr>
          <a:xfrm>
            <a:off x="1441060" y="4413097"/>
            <a:ext cx="4572001" cy="3788830"/>
          </a:xfrm>
          <a:prstGeom prst="rect">
            <a:avLst/>
          </a:prstGeom>
        </p:spPr>
        <p:txBody>
          <a:bodyPr vert="horz" lIns="91440" tIns="45720" rIns="91440" bIns="45720" rtlCol="0" anchor="ctr">
            <a:normAutofit/>
          </a:bodyPr>
          <a:lstStyle/>
          <a:p>
            <a:pPr marL="342900" indent="-342900">
              <a:lnSpc>
                <a:spcPct val="90000"/>
              </a:lnSpc>
              <a:spcAft>
                <a:spcPts val="600"/>
              </a:spcAft>
              <a:buFont typeface="Arial" panose="020B0604020202020204" pitchFamily="34" charset="0"/>
              <a:buChar char="•"/>
            </a:pPr>
            <a:endParaRPr lang="en-US" sz="2000" dirty="0">
              <a:solidFill>
                <a:srgbClr val="000000"/>
              </a:solidFill>
            </a:endParaRPr>
          </a:p>
          <a:p>
            <a:pPr>
              <a:lnSpc>
                <a:spcPct val="90000"/>
              </a:lnSpc>
              <a:spcAft>
                <a:spcPts val="600"/>
              </a:spcAft>
            </a:pPr>
            <a:endParaRPr lang="en-US" sz="2000" dirty="0">
              <a:solidFill>
                <a:srgbClr val="000000"/>
              </a:solidFill>
            </a:endParaRPr>
          </a:p>
          <a:p>
            <a:pPr>
              <a:lnSpc>
                <a:spcPct val="90000"/>
              </a:lnSpc>
              <a:spcAft>
                <a:spcPts val="600"/>
              </a:spcAft>
            </a:pPr>
            <a:endParaRPr lang="en-US" sz="2000" dirty="0">
              <a:solidFill>
                <a:srgbClr val="000000"/>
              </a:solidFill>
            </a:endParaRPr>
          </a:p>
        </p:txBody>
      </p:sp>
      <p:sp>
        <p:nvSpPr>
          <p:cNvPr id="12" name="TextBox 11">
            <a:extLst>
              <a:ext uri="{FF2B5EF4-FFF2-40B4-BE49-F238E27FC236}">
                <a16:creationId xmlns:a16="http://schemas.microsoft.com/office/drawing/2014/main" id="{F9A4AC82-9BEF-AA41-9EDC-0453CCAA6F31}"/>
              </a:ext>
            </a:extLst>
          </p:cNvPr>
          <p:cNvSpPr txBox="1"/>
          <p:nvPr/>
        </p:nvSpPr>
        <p:spPr>
          <a:xfrm>
            <a:off x="3212933" y="2062523"/>
            <a:ext cx="8737295" cy="4893647"/>
          </a:xfrm>
          <a:prstGeom prst="rect">
            <a:avLst/>
          </a:prstGeom>
          <a:solidFill>
            <a:schemeClr val="bg1">
              <a:lumMod val="75000"/>
            </a:schemeClr>
          </a:solidFill>
        </p:spPr>
        <p:txBody>
          <a:bodyPr wrap="square" rtlCol="0" anchor="t">
            <a:spAutoFit/>
          </a:bodyPr>
          <a:lstStyle/>
          <a:p>
            <a:r>
              <a:rPr lang="en-US" sz="2400" b="1" i="1" u="sng" dirty="0">
                <a:solidFill>
                  <a:srgbClr val="A660DB"/>
                </a:solidFill>
                <a:latin typeface="Comic Sans MS"/>
              </a:rPr>
              <a:t>Fact file: </a:t>
            </a:r>
            <a:r>
              <a:rPr lang="en-US" sz="2400" b="1" i="1" u="sng" dirty="0" err="1">
                <a:solidFill>
                  <a:srgbClr val="A660DB"/>
                </a:solidFill>
                <a:latin typeface="Comic Sans MS"/>
              </a:rPr>
              <a:t>Mrs</a:t>
            </a:r>
            <a:r>
              <a:rPr lang="en-US" sz="2400" b="1" i="1" u="sng" dirty="0">
                <a:solidFill>
                  <a:srgbClr val="A660DB"/>
                </a:solidFill>
                <a:latin typeface="Comic Sans MS"/>
              </a:rPr>
              <a:t> Wallace</a:t>
            </a:r>
          </a:p>
          <a:p>
            <a:pPr marL="285750" indent="-285750">
              <a:buFont typeface="Arial" panose="020B0604020202020204" pitchFamily="34" charset="0"/>
              <a:buChar char="•"/>
            </a:pPr>
            <a:r>
              <a:rPr lang="en-US" sz="2400" dirty="0">
                <a:solidFill>
                  <a:srgbClr val="A660DB"/>
                </a:solidFill>
                <a:latin typeface="Comic Sans MS"/>
              </a:rPr>
              <a:t>I have been teaching Art &amp; Design for nearly 15 </a:t>
            </a:r>
          </a:p>
          <a:p>
            <a:pPr marL="285750" indent="-285750"/>
            <a:r>
              <a:rPr lang="en-US" sz="2400" dirty="0">
                <a:solidFill>
                  <a:srgbClr val="A660DB"/>
                </a:solidFill>
                <a:latin typeface="Comic Sans MS"/>
              </a:rPr>
              <a:t>   years now.</a:t>
            </a:r>
          </a:p>
          <a:p>
            <a:pPr marL="285750" indent="-285750">
              <a:buFont typeface="Arial" panose="020B0604020202020204" pitchFamily="34" charset="0"/>
              <a:buChar char="•"/>
            </a:pPr>
            <a:r>
              <a:rPr lang="en-US" sz="2400" dirty="0">
                <a:solidFill>
                  <a:srgbClr val="A660DB"/>
                </a:solidFill>
                <a:latin typeface="Comic Sans MS"/>
              </a:rPr>
              <a:t>I am married and have three children,</a:t>
            </a:r>
          </a:p>
          <a:p>
            <a:pPr marL="285750" indent="-285750">
              <a:buFont typeface="Arial" panose="020B0604020202020204" pitchFamily="34" charset="0"/>
              <a:buChar char="•"/>
            </a:pPr>
            <a:r>
              <a:rPr lang="en-US" sz="2400" dirty="0">
                <a:solidFill>
                  <a:srgbClr val="A660DB"/>
                </a:solidFill>
                <a:latin typeface="Comic Sans MS"/>
              </a:rPr>
              <a:t> Olivia 9, Elliot 6 and Gregor 4 – nearly 5!</a:t>
            </a:r>
            <a:endParaRPr lang="en-US" sz="2400" dirty="0">
              <a:solidFill>
                <a:srgbClr val="A660DB"/>
              </a:solidFill>
              <a:latin typeface="Comic Sans MS"/>
              <a:cs typeface="Calibri"/>
            </a:endParaRPr>
          </a:p>
          <a:p>
            <a:pPr marL="285750" indent="-285750">
              <a:buFont typeface="Arial" panose="020B0604020202020204" pitchFamily="34" charset="0"/>
              <a:buChar char="•"/>
            </a:pPr>
            <a:r>
              <a:rPr lang="en-US" sz="2400" dirty="0">
                <a:solidFill>
                  <a:srgbClr val="A660DB"/>
                </a:solidFill>
                <a:latin typeface="Comic Sans MS"/>
              </a:rPr>
              <a:t>I love playing Netball, I play for a team in Kilmarnock.</a:t>
            </a:r>
            <a:endParaRPr lang="en-US" sz="2400" dirty="0">
              <a:solidFill>
                <a:srgbClr val="A660DB"/>
              </a:solidFill>
              <a:latin typeface="Comic Sans MS"/>
              <a:cs typeface="Calibri"/>
            </a:endParaRPr>
          </a:p>
          <a:p>
            <a:pPr marL="285750" indent="-285750">
              <a:buFont typeface="Arial" panose="020B0604020202020204" pitchFamily="34" charset="0"/>
              <a:buChar char="•"/>
            </a:pPr>
            <a:r>
              <a:rPr lang="en-US" sz="2400" dirty="0">
                <a:solidFill>
                  <a:srgbClr val="A660DB"/>
                </a:solidFill>
                <a:latin typeface="Comic Sans MS"/>
              </a:rPr>
              <a:t>I love Chinese and eating Chocolate.</a:t>
            </a:r>
            <a:endParaRPr lang="en-US" sz="2400" dirty="0">
              <a:solidFill>
                <a:srgbClr val="A660DB"/>
              </a:solidFill>
              <a:latin typeface="Comic Sans MS"/>
              <a:cs typeface="Calibri"/>
            </a:endParaRPr>
          </a:p>
          <a:p>
            <a:pPr marL="285750" indent="-285750">
              <a:buFont typeface="Arial" panose="020B0604020202020204" pitchFamily="34" charset="0"/>
              <a:buChar char="•"/>
            </a:pPr>
            <a:r>
              <a:rPr lang="en-US" sz="2400" dirty="0">
                <a:solidFill>
                  <a:srgbClr val="A660DB"/>
                </a:solidFill>
                <a:latin typeface="Comic Sans MS"/>
              </a:rPr>
              <a:t>I love listening to a range of music. </a:t>
            </a:r>
          </a:p>
          <a:p>
            <a:pPr marL="285750" indent="-285750">
              <a:buFont typeface="Arial" panose="020B0604020202020204" pitchFamily="34" charset="0"/>
              <a:buChar char="•"/>
            </a:pPr>
            <a:r>
              <a:rPr lang="en-US" sz="2400" dirty="0">
                <a:solidFill>
                  <a:srgbClr val="A660DB"/>
                </a:solidFill>
                <a:latin typeface="Comic Sans MS"/>
              </a:rPr>
              <a:t>I have been listening to a lot of chill out music recently. </a:t>
            </a:r>
          </a:p>
          <a:p>
            <a:pPr marL="285750" indent="-285750">
              <a:buFont typeface="Arial" panose="020B0604020202020204" pitchFamily="34" charset="0"/>
              <a:buChar char="•"/>
            </a:pPr>
            <a:r>
              <a:rPr lang="en-US" sz="2400" dirty="0">
                <a:solidFill>
                  <a:srgbClr val="A660DB"/>
                </a:solidFill>
                <a:latin typeface="Comic Sans MS"/>
              </a:rPr>
              <a:t>I love Take That, and I am still a big fan.</a:t>
            </a:r>
            <a:endParaRPr lang="en-US" sz="2400" dirty="0">
              <a:solidFill>
                <a:srgbClr val="A660DB"/>
              </a:solidFill>
              <a:latin typeface="Comic Sans MS"/>
              <a:cs typeface="Calibri"/>
            </a:endParaRPr>
          </a:p>
          <a:p>
            <a:pPr marL="285750" indent="-285750">
              <a:buFont typeface="Arial" panose="020B0604020202020204" pitchFamily="34" charset="0"/>
              <a:buChar char="•"/>
            </a:pPr>
            <a:r>
              <a:rPr lang="en-US" sz="2400" dirty="0">
                <a:solidFill>
                  <a:srgbClr val="A660DB"/>
                </a:solidFill>
                <a:latin typeface="Comic Sans MS"/>
              </a:rPr>
              <a:t>I enjoy jogging and going long walks with my family.</a:t>
            </a:r>
          </a:p>
          <a:p>
            <a:pPr marL="285750" indent="-285750">
              <a:buFont typeface="Arial" panose="020B0604020202020204" pitchFamily="34" charset="0"/>
              <a:buChar char="•"/>
            </a:pPr>
            <a:r>
              <a:rPr lang="en-US" sz="2400" dirty="0">
                <a:solidFill>
                  <a:srgbClr val="A660DB"/>
                </a:solidFill>
                <a:latin typeface="Comic Sans MS"/>
                <a:cs typeface="Calibri"/>
              </a:rPr>
              <a:t>Interesting fact: I can touch my nose with my tongue!!</a:t>
            </a:r>
          </a:p>
          <a:p>
            <a:pPr marL="285750" indent="-285750">
              <a:buFont typeface="Arial" panose="020B0604020202020204" pitchFamily="34" charset="0"/>
              <a:buChar char="•"/>
            </a:pPr>
            <a:endParaRPr lang="en-US" sz="2400" dirty="0">
              <a:solidFill>
                <a:srgbClr val="A660DB"/>
              </a:solidFill>
              <a:latin typeface="Comic Sans MS"/>
              <a:cs typeface="Calibri"/>
            </a:endParaRPr>
          </a:p>
        </p:txBody>
      </p:sp>
      <p:pic>
        <p:nvPicPr>
          <p:cNvPr id="1028" name="Picture 4" descr="How to Enjoy Soy- and Gluten-Free Chinese Food — My Kids Food ..."/>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107405" y="3917515"/>
            <a:ext cx="1214297" cy="10801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0 Best netball pictures images | Netball, Netball pictures, How ..."/>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503243" y="-147157"/>
            <a:ext cx="1818461" cy="22096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est 100+Chocolate Images | Download Free Pictures On Unsplash"/>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445278" y="4997636"/>
            <a:ext cx="894427" cy="18603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mage preview"/>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77702" y="-114933"/>
            <a:ext cx="2051720" cy="21774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ake That"/>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0975645" y="1901291"/>
            <a:ext cx="1346057" cy="20162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EF4747B-FB9E-5740-924F-7C9615F7E95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400000">
            <a:off x="-1822535" y="1822534"/>
            <a:ext cx="6858002" cy="3212933"/>
          </a:xfrm>
          <a:prstGeom prst="rect">
            <a:avLst/>
          </a:prstGeom>
        </p:spPr>
      </p:pic>
    </p:spTree>
    <p:extLst>
      <p:ext uri="{BB962C8B-B14F-4D97-AF65-F5344CB8AC3E}">
        <p14:creationId xmlns:p14="http://schemas.microsoft.com/office/powerpoint/2010/main" val="1070646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8B29355-443E-D247-96C4-75DCB7203E00}"/>
              </a:ext>
            </a:extLst>
          </p:cNvPr>
          <p:cNvSpPr txBox="1"/>
          <p:nvPr/>
        </p:nvSpPr>
        <p:spPr>
          <a:xfrm>
            <a:off x="3047999" y="2"/>
            <a:ext cx="6607481" cy="1700807"/>
          </a:xfrm>
          <a:prstGeom prst="rect">
            <a:avLst/>
          </a:prstGeom>
          <a:solidFill>
            <a:srgbClr val="00B0F0"/>
          </a:solidFill>
        </p:spPr>
        <p:txBody>
          <a:bodyPr vert="horz" lIns="91440" tIns="45720" rIns="91440" bIns="45720" rtlCol="0" anchor="ctr">
            <a:normAutofit fontScale="25000" lnSpcReduction="20000"/>
          </a:bodyPr>
          <a:lstStyle/>
          <a:p>
            <a:pPr>
              <a:lnSpc>
                <a:spcPct val="90000"/>
              </a:lnSpc>
              <a:spcBef>
                <a:spcPct val="0"/>
              </a:spcBef>
              <a:spcAft>
                <a:spcPts val="600"/>
              </a:spcAft>
            </a:pPr>
            <a:endParaRPr lang="en-US" sz="2100" i="1" dirty="0">
              <a:solidFill>
                <a:srgbClr val="000000"/>
              </a:solidFill>
              <a:latin typeface="+mj-lt"/>
              <a:ea typeface="+mj-ea"/>
              <a:cs typeface="+mj-cs"/>
            </a:endParaRPr>
          </a:p>
          <a:p>
            <a:pPr>
              <a:lnSpc>
                <a:spcPct val="90000"/>
              </a:lnSpc>
              <a:spcBef>
                <a:spcPct val="0"/>
              </a:spcBef>
              <a:spcAft>
                <a:spcPts val="600"/>
              </a:spcAft>
            </a:pPr>
            <a:endParaRPr lang="en-US" sz="8000" b="1" i="1" dirty="0">
              <a:solidFill>
                <a:schemeClr val="bg1"/>
              </a:solidFill>
              <a:latin typeface="Arial" panose="020B0604020202020204" pitchFamily="34" charset="0"/>
              <a:ea typeface="+mj-ea"/>
              <a:cs typeface="Arial" panose="020B0604020202020204" pitchFamily="34" charset="0"/>
            </a:endParaRPr>
          </a:p>
          <a:p>
            <a:pPr>
              <a:lnSpc>
                <a:spcPct val="90000"/>
              </a:lnSpc>
              <a:spcBef>
                <a:spcPct val="0"/>
              </a:spcBef>
              <a:spcAft>
                <a:spcPts val="600"/>
              </a:spcAft>
            </a:pPr>
            <a:r>
              <a:rPr lang="en-US" sz="11200" b="1" i="1" dirty="0">
                <a:solidFill>
                  <a:schemeClr val="bg1"/>
                </a:solidFill>
                <a:latin typeface="Arial" panose="020B0604020202020204" pitchFamily="34" charset="0"/>
                <a:ea typeface="+mj-ea"/>
                <a:cs typeface="Arial" panose="020B0604020202020204" pitchFamily="34" charset="0"/>
              </a:rPr>
              <a:t>Hello I am </a:t>
            </a:r>
            <a:r>
              <a:rPr lang="en-US" sz="11200" b="1" i="1" dirty="0" err="1">
                <a:solidFill>
                  <a:schemeClr val="bg1"/>
                </a:solidFill>
                <a:latin typeface="Arial" panose="020B0604020202020204" pitchFamily="34" charset="0"/>
                <a:ea typeface="+mj-ea"/>
                <a:cs typeface="Arial" panose="020B0604020202020204" pitchFamily="34" charset="0"/>
              </a:rPr>
              <a:t>Mr</a:t>
            </a:r>
            <a:r>
              <a:rPr lang="en-US" sz="11200" b="1" i="1" dirty="0">
                <a:solidFill>
                  <a:schemeClr val="bg1"/>
                </a:solidFill>
                <a:latin typeface="Arial" panose="020B0604020202020204" pitchFamily="34" charset="0"/>
                <a:ea typeface="+mj-ea"/>
                <a:cs typeface="Arial" panose="020B0604020202020204" pitchFamily="34" charset="0"/>
              </a:rPr>
              <a:t> </a:t>
            </a:r>
            <a:r>
              <a:rPr lang="en-US" sz="11200" b="1" i="1" dirty="0" err="1">
                <a:solidFill>
                  <a:schemeClr val="bg1"/>
                </a:solidFill>
                <a:latin typeface="Arial" panose="020B0604020202020204" pitchFamily="34" charset="0"/>
                <a:ea typeface="+mj-ea"/>
                <a:cs typeface="Arial" panose="020B0604020202020204" pitchFamily="34" charset="0"/>
              </a:rPr>
              <a:t>Traynor</a:t>
            </a:r>
            <a:r>
              <a:rPr lang="en-US" sz="11200" b="1" i="1" dirty="0">
                <a:solidFill>
                  <a:schemeClr val="bg1"/>
                </a:solidFill>
                <a:latin typeface="Arial" panose="020B0604020202020204" pitchFamily="34" charset="0"/>
                <a:ea typeface="+mj-ea"/>
                <a:cs typeface="Arial" panose="020B0604020202020204" pitchFamily="34" charset="0"/>
              </a:rPr>
              <a:t> </a:t>
            </a:r>
          </a:p>
          <a:p>
            <a:pPr>
              <a:lnSpc>
                <a:spcPct val="90000"/>
              </a:lnSpc>
              <a:spcBef>
                <a:spcPct val="0"/>
              </a:spcBef>
              <a:spcAft>
                <a:spcPts val="600"/>
              </a:spcAft>
            </a:pPr>
            <a:r>
              <a:rPr lang="en-US" sz="11200" b="1" i="1" dirty="0">
                <a:solidFill>
                  <a:schemeClr val="bg1"/>
                </a:solidFill>
                <a:latin typeface="Arial" panose="020B0604020202020204" pitchFamily="34" charset="0"/>
                <a:ea typeface="+mj-ea"/>
                <a:cs typeface="Arial" panose="020B0604020202020204" pitchFamily="34" charset="0"/>
              </a:rPr>
              <a:t>I look forward to meeting you all when we get back </a:t>
            </a:r>
          </a:p>
          <a:p>
            <a:pPr>
              <a:lnSpc>
                <a:spcPct val="90000"/>
              </a:lnSpc>
              <a:spcBef>
                <a:spcPct val="0"/>
              </a:spcBef>
              <a:spcAft>
                <a:spcPts val="600"/>
              </a:spcAft>
            </a:pPr>
            <a:r>
              <a:rPr lang="en-US" sz="11200" b="1" i="1" dirty="0">
                <a:solidFill>
                  <a:schemeClr val="bg1"/>
                </a:solidFill>
                <a:latin typeface="Arial" panose="020B0604020202020204" pitchFamily="34" charset="0"/>
                <a:ea typeface="+mj-ea"/>
                <a:cs typeface="Arial" panose="020B0604020202020204" pitchFamily="34" charset="0"/>
              </a:rPr>
              <a:t>to school.</a:t>
            </a:r>
          </a:p>
          <a:p>
            <a:pPr>
              <a:lnSpc>
                <a:spcPct val="90000"/>
              </a:lnSpc>
              <a:spcBef>
                <a:spcPct val="0"/>
              </a:spcBef>
              <a:spcAft>
                <a:spcPts val="600"/>
              </a:spcAft>
            </a:pPr>
            <a:endParaRPr lang="en-US" sz="5000" i="1" dirty="0">
              <a:solidFill>
                <a:schemeClr val="bg1"/>
              </a:solidFill>
              <a:latin typeface="+mj-lt"/>
              <a:ea typeface="+mj-ea"/>
              <a:cs typeface="+mj-cs"/>
            </a:endParaRPr>
          </a:p>
          <a:p>
            <a:pPr>
              <a:lnSpc>
                <a:spcPct val="90000"/>
              </a:lnSpc>
              <a:spcBef>
                <a:spcPct val="0"/>
              </a:spcBef>
              <a:spcAft>
                <a:spcPts val="600"/>
              </a:spcAft>
            </a:pPr>
            <a:r>
              <a:rPr lang="en-US" sz="6400" b="1" i="1" dirty="0">
                <a:solidFill>
                  <a:schemeClr val="bg1"/>
                </a:solidFill>
                <a:latin typeface="+mj-lt"/>
                <a:ea typeface="+mj-ea"/>
                <a:cs typeface="+mj-cs"/>
              </a:rPr>
              <a:t>. </a:t>
            </a:r>
          </a:p>
          <a:p>
            <a:pPr>
              <a:lnSpc>
                <a:spcPct val="90000"/>
              </a:lnSpc>
              <a:spcBef>
                <a:spcPct val="0"/>
              </a:spcBef>
              <a:spcAft>
                <a:spcPts val="600"/>
              </a:spcAft>
            </a:pPr>
            <a:endParaRPr lang="en-US" sz="2100" dirty="0">
              <a:solidFill>
                <a:srgbClr val="000000"/>
              </a:solidFill>
              <a:latin typeface="+mj-lt"/>
              <a:ea typeface="+mj-ea"/>
              <a:cs typeface="+mj-cs"/>
            </a:endParaRPr>
          </a:p>
        </p:txBody>
      </p:sp>
      <p:sp>
        <p:nvSpPr>
          <p:cNvPr id="6" name="TextBox 5">
            <a:extLst>
              <a:ext uri="{FF2B5EF4-FFF2-40B4-BE49-F238E27FC236}">
                <a16:creationId xmlns:a16="http://schemas.microsoft.com/office/drawing/2014/main" id="{BFE79F88-DDCC-4B47-A2B1-03843F402A0E}"/>
              </a:ext>
            </a:extLst>
          </p:cNvPr>
          <p:cNvSpPr txBox="1"/>
          <p:nvPr/>
        </p:nvSpPr>
        <p:spPr>
          <a:xfrm>
            <a:off x="3647416" y="2764664"/>
            <a:ext cx="4572001" cy="3788830"/>
          </a:xfrm>
          <a:prstGeom prst="rect">
            <a:avLst/>
          </a:prstGeom>
        </p:spPr>
        <p:txBody>
          <a:bodyPr vert="horz" lIns="91440" tIns="45720" rIns="91440" bIns="45720" rtlCol="0" anchor="ctr">
            <a:normAutofit/>
          </a:bodyPr>
          <a:lstStyle/>
          <a:p>
            <a:pPr>
              <a:lnSpc>
                <a:spcPct val="90000"/>
              </a:lnSpc>
              <a:spcAft>
                <a:spcPts val="600"/>
              </a:spcAft>
            </a:pPr>
            <a:endParaRPr lang="en-US" sz="2000" dirty="0">
              <a:solidFill>
                <a:srgbClr val="000000"/>
              </a:solidFill>
            </a:endParaRPr>
          </a:p>
        </p:txBody>
      </p:sp>
      <p:pic>
        <p:nvPicPr>
          <p:cNvPr id="11" name="Content Placeholder 4">
            <a:extLst>
              <a:ext uri="{FF2B5EF4-FFF2-40B4-BE49-F238E27FC236}">
                <a16:creationId xmlns:a16="http://schemas.microsoft.com/office/drawing/2014/main" id="{E323FD58-674A-D145-AB0E-9E06C5AA2373}"/>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9655479" y="2"/>
            <a:ext cx="2536520" cy="3495087"/>
          </a:xfrm>
        </p:spPr>
      </p:pic>
      <p:sp>
        <p:nvSpPr>
          <p:cNvPr id="12" name="TextBox 11">
            <a:extLst>
              <a:ext uri="{FF2B5EF4-FFF2-40B4-BE49-F238E27FC236}">
                <a16:creationId xmlns:a16="http://schemas.microsoft.com/office/drawing/2014/main" id="{F9A4AC82-9BEF-AA41-9EDC-0453CCAA6F31}"/>
              </a:ext>
            </a:extLst>
          </p:cNvPr>
          <p:cNvSpPr txBox="1"/>
          <p:nvPr/>
        </p:nvSpPr>
        <p:spPr>
          <a:xfrm>
            <a:off x="3047999" y="1412777"/>
            <a:ext cx="5292080" cy="4524315"/>
          </a:xfrm>
          <a:prstGeom prst="rect">
            <a:avLst/>
          </a:prstGeom>
          <a:solidFill>
            <a:schemeClr val="tx1"/>
          </a:solidFill>
        </p:spPr>
        <p:txBody>
          <a:bodyPr wrap="square" rtlCol="0">
            <a:spAutoFit/>
          </a:bodyPr>
          <a:lstStyle/>
          <a:p>
            <a:r>
              <a:rPr lang="en-US" sz="3200" b="1" i="1" dirty="0">
                <a:solidFill>
                  <a:schemeClr val="bg1"/>
                </a:solidFill>
              </a:rPr>
              <a:t>Fact file:</a:t>
            </a:r>
          </a:p>
          <a:p>
            <a:pPr marL="285750" indent="-285750">
              <a:buFont typeface="Arial" panose="020B0604020202020204" pitchFamily="34" charset="0"/>
              <a:buChar char="•"/>
            </a:pPr>
            <a:r>
              <a:rPr lang="en-US" sz="2800" dirty="0">
                <a:solidFill>
                  <a:schemeClr val="bg1"/>
                </a:solidFill>
              </a:rPr>
              <a:t>I am married and have two children, Jack and Jessica</a:t>
            </a:r>
          </a:p>
          <a:p>
            <a:pPr marL="285750" indent="-285750">
              <a:buFont typeface="Arial" panose="020B0604020202020204" pitchFamily="34" charset="0"/>
              <a:buChar char="•"/>
            </a:pPr>
            <a:r>
              <a:rPr lang="en-US" sz="2800" dirty="0">
                <a:solidFill>
                  <a:schemeClr val="bg1"/>
                </a:solidFill>
              </a:rPr>
              <a:t>I like football and tennis</a:t>
            </a:r>
          </a:p>
          <a:p>
            <a:pPr marL="285750" indent="-285750">
              <a:buFont typeface="Arial" panose="020B0604020202020204" pitchFamily="34" charset="0"/>
              <a:buChar char="•"/>
            </a:pPr>
            <a:r>
              <a:rPr lang="en-US" sz="2800" dirty="0">
                <a:solidFill>
                  <a:schemeClr val="bg1"/>
                </a:solidFill>
              </a:rPr>
              <a:t>I like Indian and Chinese food</a:t>
            </a:r>
          </a:p>
          <a:p>
            <a:pPr marL="285750" indent="-285750">
              <a:buFont typeface="Arial" panose="020B0604020202020204" pitchFamily="34" charset="0"/>
              <a:buChar char="•"/>
            </a:pPr>
            <a:r>
              <a:rPr lang="en-US" sz="2800" dirty="0">
                <a:solidFill>
                  <a:schemeClr val="bg1"/>
                </a:solidFill>
              </a:rPr>
              <a:t>I love music. Particularly New Order and David Bowie</a:t>
            </a:r>
          </a:p>
          <a:p>
            <a:pPr marL="285750" indent="-285750">
              <a:buFont typeface="Arial" panose="020B0604020202020204" pitchFamily="34" charset="0"/>
              <a:buChar char="•"/>
            </a:pPr>
            <a:r>
              <a:rPr lang="en-US" sz="2800" dirty="0">
                <a:solidFill>
                  <a:schemeClr val="bg1"/>
                </a:solidFill>
              </a:rPr>
              <a:t>I love going on holiday but hate flying</a:t>
            </a:r>
          </a:p>
          <a:p>
            <a:pPr marL="285750" indent="-285750">
              <a:buFont typeface="Arial" panose="020B0604020202020204" pitchFamily="34" charset="0"/>
              <a:buChar char="•"/>
            </a:pPr>
            <a:endParaRPr lang="en-US" sz="3200" dirty="0"/>
          </a:p>
        </p:txBody>
      </p:sp>
      <p:pic>
        <p:nvPicPr>
          <p:cNvPr id="19" name="Picture 18">
            <a:extLst>
              <a:ext uri="{FF2B5EF4-FFF2-40B4-BE49-F238E27FC236}">
                <a16:creationId xmlns:a16="http://schemas.microsoft.com/office/drawing/2014/main" id="{87BA533F-D39B-324E-866A-B493DFEE3D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64673" y="1412777"/>
            <a:ext cx="1590806" cy="2016223"/>
          </a:xfrm>
          <a:prstGeom prst="rect">
            <a:avLst/>
          </a:prstGeom>
        </p:spPr>
      </p:pic>
      <p:pic>
        <p:nvPicPr>
          <p:cNvPr id="14" name="Picture 13">
            <a:extLst>
              <a:ext uri="{FF2B5EF4-FFF2-40B4-BE49-F238E27FC236}">
                <a16:creationId xmlns:a16="http://schemas.microsoft.com/office/drawing/2014/main" id="{FE6FDB7D-BC6B-1448-BB2E-C476C063CB3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336809" y="3514141"/>
            <a:ext cx="1304196" cy="2073829"/>
          </a:xfrm>
          <a:prstGeom prst="rect">
            <a:avLst/>
          </a:prstGeom>
          <a:solidFill>
            <a:srgbClr val="00B0F0"/>
          </a:solidFill>
        </p:spPr>
      </p:pic>
      <p:sp>
        <p:nvSpPr>
          <p:cNvPr id="2" name="TextBox 1">
            <a:extLst>
              <a:ext uri="{FF2B5EF4-FFF2-40B4-BE49-F238E27FC236}">
                <a16:creationId xmlns:a16="http://schemas.microsoft.com/office/drawing/2014/main" id="{AAB2B823-9729-A24D-B6FC-6FF294ED7C9E}"/>
              </a:ext>
            </a:extLst>
          </p:cNvPr>
          <p:cNvSpPr txBox="1"/>
          <p:nvPr/>
        </p:nvSpPr>
        <p:spPr>
          <a:xfrm>
            <a:off x="9648783" y="3429000"/>
            <a:ext cx="2543216" cy="2166940"/>
          </a:xfrm>
          <a:prstGeom prst="rect">
            <a:avLst/>
          </a:prstGeom>
          <a:solidFill>
            <a:srgbClr val="FF0066"/>
          </a:solidFill>
        </p:spPr>
        <p:txBody>
          <a:bodyPr wrap="square" rtlCol="0" anchor="t">
            <a:spAutoFit/>
          </a:bodyPr>
          <a:lstStyle/>
          <a:p>
            <a:pPr marL="285750" indent="-285750">
              <a:lnSpc>
                <a:spcPct val="90000"/>
              </a:lnSpc>
              <a:spcAft>
                <a:spcPts val="600"/>
              </a:spcAft>
              <a:buFont typeface="Arial" panose="020B0604020202020204" pitchFamily="34" charset="0"/>
              <a:buChar char="•"/>
            </a:pPr>
            <a:r>
              <a:rPr lang="en-US" sz="2400" i="1" dirty="0">
                <a:solidFill>
                  <a:schemeClr val="bg1"/>
                </a:solidFill>
                <a:latin typeface="Garamond"/>
                <a:cs typeface="Arial"/>
              </a:rPr>
              <a:t>I hope you enjoy the start of your Art &amp; Design journey in Robert Burns Academy</a:t>
            </a:r>
            <a:r>
              <a:rPr lang="en-US" sz="2400" i="1" dirty="0">
                <a:solidFill>
                  <a:schemeClr val="bg1"/>
                </a:solidFill>
                <a:latin typeface="Garamond"/>
              </a:rPr>
              <a:t>.</a:t>
            </a:r>
          </a:p>
          <a:p>
            <a:pPr marL="285750" indent="-285750">
              <a:lnSpc>
                <a:spcPct val="90000"/>
              </a:lnSpc>
              <a:spcAft>
                <a:spcPts val="600"/>
              </a:spcAft>
              <a:buFont typeface="Arial" panose="020B0604020202020204" pitchFamily="34" charset="0"/>
              <a:buChar char="•"/>
            </a:pPr>
            <a:endParaRPr lang="en-US" sz="2400" i="1" dirty="0">
              <a:solidFill>
                <a:schemeClr val="bg1"/>
              </a:solidFill>
              <a:latin typeface="Garamond" panose="02020404030301010803" pitchFamily="18" charset="0"/>
            </a:endParaRPr>
          </a:p>
        </p:txBody>
      </p:sp>
      <p:pic>
        <p:nvPicPr>
          <p:cNvPr id="9" name="Picture 8">
            <a:extLst>
              <a:ext uri="{FF2B5EF4-FFF2-40B4-BE49-F238E27FC236}">
                <a16:creationId xmlns:a16="http://schemas.microsoft.com/office/drawing/2014/main" id="{C22975DF-4CA1-934D-8A8F-0D9341E3B8F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47999" y="5587968"/>
            <a:ext cx="9144001" cy="1270032"/>
          </a:xfrm>
          <a:prstGeom prst="rect">
            <a:avLst/>
          </a:prstGeom>
        </p:spPr>
      </p:pic>
      <p:pic>
        <p:nvPicPr>
          <p:cNvPr id="4" name="Picture 3">
            <a:extLst>
              <a:ext uri="{FF2B5EF4-FFF2-40B4-BE49-F238E27FC236}">
                <a16:creationId xmlns:a16="http://schemas.microsoft.com/office/drawing/2014/main" id="{663343A1-117E-304A-97C8-38E319ECCBD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2"/>
            <a:ext cx="3047998" cy="6857998"/>
          </a:xfrm>
          <a:prstGeom prst="rect">
            <a:avLst/>
          </a:prstGeom>
        </p:spPr>
      </p:pic>
    </p:spTree>
    <p:extLst>
      <p:ext uri="{BB962C8B-B14F-4D97-AF65-F5344CB8AC3E}">
        <p14:creationId xmlns:p14="http://schemas.microsoft.com/office/powerpoint/2010/main" val="4195158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E:\Creative\2Photocollages\New York Times Squar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22353" y="3840087"/>
            <a:ext cx="3203859" cy="1643596"/>
          </a:xfrm>
          <a:prstGeom prst="rect">
            <a:avLst/>
          </a:prstGeom>
          <a:noFill/>
        </p:spPr>
      </p:pic>
      <p:pic>
        <p:nvPicPr>
          <p:cNvPr id="1037" name="Picture 13" descr="Starting Gardening Veggies Earlier By Vegetable Garden Planting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29856" y="5280246"/>
            <a:ext cx="2483500" cy="1568887"/>
          </a:xfrm>
          <a:prstGeom prst="rect">
            <a:avLst/>
          </a:prstGeom>
          <a:noFill/>
        </p:spPr>
      </p:pic>
      <p:sp>
        <p:nvSpPr>
          <p:cNvPr id="3" name="Title 2"/>
          <p:cNvSpPr>
            <a:spLocks noGrp="1"/>
          </p:cNvSpPr>
          <p:nvPr>
            <p:ph type="ctrTitle"/>
          </p:nvPr>
        </p:nvSpPr>
        <p:spPr>
          <a:xfrm>
            <a:off x="6328749" y="29081"/>
            <a:ext cx="5832648" cy="576063"/>
          </a:xfrm>
          <a:ln w="57150">
            <a:solidFill>
              <a:schemeClr val="accent1"/>
            </a:solidFill>
          </a:ln>
        </p:spPr>
        <p:style>
          <a:lnRef idx="2">
            <a:schemeClr val="accent1"/>
          </a:lnRef>
          <a:fillRef idx="1">
            <a:schemeClr val="lt1"/>
          </a:fillRef>
          <a:effectRef idx="0">
            <a:schemeClr val="accent1"/>
          </a:effectRef>
          <a:fontRef idx="minor">
            <a:schemeClr val="dk1"/>
          </a:fontRef>
        </p:style>
        <p:txBody>
          <a:bodyPr>
            <a:noAutofit/>
          </a:bodyPr>
          <a:lstStyle/>
          <a:p>
            <a:r>
              <a:rPr lang="en-GB" sz="4000" dirty="0"/>
              <a:t>Hello, I’m Mr McGlynn</a:t>
            </a:r>
          </a:p>
        </p:txBody>
      </p:sp>
      <p:sp>
        <p:nvSpPr>
          <p:cNvPr id="2" name="Subtitle 1"/>
          <p:cNvSpPr>
            <a:spLocks noGrp="1"/>
          </p:cNvSpPr>
          <p:nvPr>
            <p:ph type="subTitle" idx="1"/>
          </p:nvPr>
        </p:nvSpPr>
        <p:spPr>
          <a:xfrm>
            <a:off x="6336261" y="685643"/>
            <a:ext cx="5760640" cy="5760640"/>
          </a:xfrm>
        </p:spPr>
        <p:txBody>
          <a:bodyPr>
            <a:noAutofit/>
          </a:bodyPr>
          <a:lstStyle/>
          <a:p>
            <a:pPr marL="285750" indent="-285750" algn="l">
              <a:buFont typeface="Arial" panose="020B0604020202020204" pitchFamily="34" charset="0"/>
              <a:buChar char="•"/>
            </a:pPr>
            <a:r>
              <a:rPr lang="en-GB" sz="1400" dirty="0">
                <a:solidFill>
                  <a:srgbClr val="7030A0"/>
                </a:solidFill>
                <a:latin typeface="Comic Sans MS" pitchFamily="66" charset="0"/>
              </a:rPr>
              <a:t>I Studied Digital Art at UWS in Ayr.</a:t>
            </a:r>
          </a:p>
          <a:p>
            <a:pPr algn="l">
              <a:buFont typeface="Arial" pitchFamily="34" charset="0"/>
              <a:buChar char="•"/>
            </a:pPr>
            <a:endParaRPr lang="en-GB" sz="1400" dirty="0">
              <a:solidFill>
                <a:srgbClr val="7030A0"/>
              </a:solidFill>
              <a:latin typeface="Comic Sans MS" pitchFamily="66" charset="0"/>
            </a:endParaRPr>
          </a:p>
          <a:p>
            <a:pPr algn="l">
              <a:buFont typeface="Arial" pitchFamily="34" charset="0"/>
              <a:buChar char="•"/>
            </a:pPr>
            <a:r>
              <a:rPr lang="en-GB" sz="1400" dirty="0">
                <a:solidFill>
                  <a:srgbClr val="7030A0"/>
                </a:solidFill>
                <a:latin typeface="Comic Sans MS" pitchFamily="66" charset="0"/>
              </a:rPr>
              <a:t> I was a Swimming Teacher for 5 years and a competitive swimmer at club level before that.</a:t>
            </a:r>
          </a:p>
          <a:p>
            <a:pPr algn="l">
              <a:buFont typeface="Arial" pitchFamily="34" charset="0"/>
              <a:buChar char="•"/>
            </a:pPr>
            <a:endParaRPr lang="en-GB" sz="1400" dirty="0">
              <a:solidFill>
                <a:srgbClr val="7030A0"/>
              </a:solidFill>
              <a:latin typeface="Comic Sans MS" pitchFamily="66" charset="0"/>
            </a:endParaRPr>
          </a:p>
          <a:p>
            <a:pPr algn="l">
              <a:buFont typeface="Arial" pitchFamily="34" charset="0"/>
              <a:buChar char="•"/>
            </a:pPr>
            <a:r>
              <a:rPr lang="en-GB" sz="1400" dirty="0">
                <a:solidFill>
                  <a:srgbClr val="7030A0"/>
                </a:solidFill>
                <a:latin typeface="Comic Sans MS" pitchFamily="66" charset="0"/>
              </a:rPr>
              <a:t> I have done a fair bit of photography work over the years, did some photo collages of New York and Barcelona.</a:t>
            </a:r>
          </a:p>
          <a:p>
            <a:pPr algn="l">
              <a:buFont typeface="Arial" pitchFamily="34" charset="0"/>
              <a:buChar char="•"/>
            </a:pPr>
            <a:endParaRPr lang="en-GB" sz="1400" dirty="0">
              <a:solidFill>
                <a:srgbClr val="7030A0"/>
              </a:solidFill>
              <a:latin typeface="Comic Sans MS" pitchFamily="66" charset="0"/>
            </a:endParaRPr>
          </a:p>
          <a:p>
            <a:pPr algn="l">
              <a:buFont typeface="Arial" pitchFamily="34" charset="0"/>
              <a:buChar char="•"/>
            </a:pPr>
            <a:r>
              <a:rPr lang="en-GB" sz="1400" dirty="0">
                <a:solidFill>
                  <a:srgbClr val="7030A0"/>
                </a:solidFill>
                <a:latin typeface="Comic Sans MS" pitchFamily="66" charset="0"/>
              </a:rPr>
              <a:t> Play badminton once a week and have challenged many pupils and teachers to games (all ending the same way).</a:t>
            </a:r>
          </a:p>
          <a:p>
            <a:pPr algn="l">
              <a:buFont typeface="Arial" pitchFamily="34" charset="0"/>
              <a:buChar char="•"/>
            </a:pPr>
            <a:endParaRPr lang="en-GB" sz="1400" dirty="0">
              <a:solidFill>
                <a:srgbClr val="7030A0"/>
              </a:solidFill>
              <a:latin typeface="Comic Sans MS" pitchFamily="66" charset="0"/>
            </a:endParaRPr>
          </a:p>
          <a:p>
            <a:pPr algn="l">
              <a:buFont typeface="Arial" pitchFamily="34" charset="0"/>
              <a:buChar char="•"/>
            </a:pPr>
            <a:r>
              <a:rPr lang="en-GB" sz="1400" dirty="0">
                <a:solidFill>
                  <a:srgbClr val="7030A0"/>
                </a:solidFill>
                <a:latin typeface="Comic Sans MS" pitchFamily="66" charset="0"/>
              </a:rPr>
              <a:t> Been learning to play guitar for a while now and hope to take up keyboard soon.</a:t>
            </a:r>
          </a:p>
          <a:p>
            <a:pPr algn="l">
              <a:buFont typeface="Arial" pitchFamily="34" charset="0"/>
              <a:buChar char="•"/>
            </a:pPr>
            <a:endParaRPr lang="en-GB" sz="1400" dirty="0">
              <a:solidFill>
                <a:srgbClr val="7030A0"/>
              </a:solidFill>
              <a:latin typeface="Comic Sans MS" pitchFamily="66" charset="0"/>
            </a:endParaRPr>
          </a:p>
          <a:p>
            <a:pPr algn="l">
              <a:buFont typeface="Arial" pitchFamily="34" charset="0"/>
              <a:buChar char="•"/>
            </a:pPr>
            <a:r>
              <a:rPr lang="en-GB" sz="1400" dirty="0">
                <a:solidFill>
                  <a:srgbClr val="7030A0"/>
                </a:solidFill>
                <a:latin typeface="Comic Sans MS" pitchFamily="66" charset="0"/>
              </a:rPr>
              <a:t> When I was younger my friends use to ask me to draw their favourite cartoon characters. (Thinking back I should have charged them for it... Oh well).</a:t>
            </a:r>
          </a:p>
          <a:p>
            <a:pPr algn="l">
              <a:buFont typeface="Arial" pitchFamily="34" charset="0"/>
              <a:buChar char="•"/>
            </a:pPr>
            <a:endParaRPr lang="en-GB" sz="1400" dirty="0">
              <a:solidFill>
                <a:srgbClr val="7030A0"/>
              </a:solidFill>
              <a:latin typeface="Comic Sans MS" pitchFamily="66" charset="0"/>
            </a:endParaRPr>
          </a:p>
          <a:p>
            <a:pPr algn="l">
              <a:buFont typeface="Arial" pitchFamily="34" charset="0"/>
              <a:buChar char="•"/>
            </a:pPr>
            <a:r>
              <a:rPr lang="en-GB" sz="1400" dirty="0">
                <a:solidFill>
                  <a:srgbClr val="7030A0"/>
                </a:solidFill>
                <a:latin typeface="Comic Sans MS" pitchFamily="66" charset="0"/>
              </a:rPr>
              <a:t> This year, I have become a bit of a gardener and have grown my own tomatoes, peppers etc. Even got some fruit trees on the go!</a:t>
            </a:r>
          </a:p>
          <a:p>
            <a:pPr algn="l">
              <a:buFont typeface="Arial" pitchFamily="34" charset="0"/>
              <a:buChar char="•"/>
            </a:pPr>
            <a:endParaRPr lang="en-GB" sz="1400" dirty="0">
              <a:solidFill>
                <a:srgbClr val="7030A0"/>
              </a:solidFill>
              <a:latin typeface="Comic Sans MS" pitchFamily="66" charset="0"/>
            </a:endParaRPr>
          </a:p>
          <a:p>
            <a:pPr algn="l">
              <a:buFont typeface="Arial" pitchFamily="34" charset="0"/>
              <a:buChar char="•"/>
            </a:pPr>
            <a:r>
              <a:rPr lang="en-GB" sz="1400" dirty="0">
                <a:solidFill>
                  <a:srgbClr val="7030A0"/>
                </a:solidFill>
                <a:latin typeface="Comic Sans MS" pitchFamily="66" charset="0"/>
              </a:rPr>
              <a:t> Lover of pizza and make the best pizzas from scratch!</a:t>
            </a:r>
          </a:p>
        </p:txBody>
      </p:sp>
      <p:sp>
        <p:nvSpPr>
          <p:cNvPr id="1043" name="AutoShape 19" descr="Image preview"/>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044" name="Picture 2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29856" y="167680"/>
            <a:ext cx="2160240" cy="2509982"/>
          </a:xfrm>
          <a:prstGeom prst="rect">
            <a:avLst/>
          </a:prstGeom>
          <a:noFill/>
          <a:ln w="9525">
            <a:noFill/>
            <a:miter lim="800000"/>
            <a:headEnd/>
            <a:tailEnd/>
          </a:ln>
        </p:spPr>
      </p:pic>
      <p:pic>
        <p:nvPicPr>
          <p:cNvPr id="1052" name="Picture 28" descr="Badminton Racket PNG Photos | PNG Mar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3734099">
            <a:off x="3881089" y="-21658"/>
            <a:ext cx="3257917" cy="3140136"/>
          </a:xfrm>
          <a:prstGeom prst="rect">
            <a:avLst/>
          </a:prstGeom>
          <a:noFill/>
        </p:spPr>
      </p:pic>
      <p:pic>
        <p:nvPicPr>
          <p:cNvPr id="1026" name="Picture 2" descr="E:\Creative\2Photocollages\Camp Nou.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822353" y="2615950"/>
            <a:ext cx="3103937" cy="1419469"/>
          </a:xfrm>
          <a:prstGeom prst="rect">
            <a:avLst/>
          </a:prstGeom>
          <a:noFill/>
        </p:spPr>
      </p:pic>
      <p:pic>
        <p:nvPicPr>
          <p:cNvPr id="1035" name="Picture 11" descr="Ibanez acoustic guitar transparent background ~ Free Png Image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380775" y="3486472"/>
            <a:ext cx="1955486" cy="3497988"/>
          </a:xfrm>
          <a:prstGeom prst="rect">
            <a:avLst/>
          </a:prstGeom>
          <a:noFill/>
        </p:spPr>
      </p:pic>
      <p:pic>
        <p:nvPicPr>
          <p:cNvPr id="1054" name="Picture 30" descr="Pizza PNG Images Transparent Background | PNG Play"/>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822352" y="4848198"/>
            <a:ext cx="1527134" cy="860287"/>
          </a:xfrm>
          <a:prstGeom prst="rect">
            <a:avLst/>
          </a:prstGeom>
          <a:noFill/>
        </p:spPr>
      </p:pic>
      <p:pic>
        <p:nvPicPr>
          <p:cNvPr id="1062" name="Picture 38" descr="Male Swimmer Butterfly Stroke | Butterfly stroke, Swimming tattoo ..."/>
          <p:cNvPicPr>
            <a:picLocks noChangeAspect="1" noChangeArrowheads="1"/>
          </p:cNvPicPr>
          <p:nvPr/>
        </p:nvPicPr>
        <p:blipFill>
          <a:blip r:embed="rId9" cstate="email">
            <a:extLst>
              <a:ext uri="{28A0092B-C50C-407E-A947-70E740481C1C}">
                <a14:useLocalDpi xmlns:a14="http://schemas.microsoft.com/office/drawing/2010/main"/>
              </a:ext>
            </a:extLst>
          </a:blip>
          <a:srcRect r="-799"/>
          <a:stretch>
            <a:fillRect/>
          </a:stretch>
        </p:blipFill>
        <p:spPr bwMode="auto">
          <a:xfrm>
            <a:off x="4298008" y="1859867"/>
            <a:ext cx="1656184" cy="859152"/>
          </a:xfrm>
          <a:prstGeom prst="rect">
            <a:avLst/>
          </a:prstGeom>
          <a:noFill/>
        </p:spPr>
      </p:pic>
      <p:pic>
        <p:nvPicPr>
          <p:cNvPr id="5" name="Picture 4">
            <a:extLst>
              <a:ext uri="{FF2B5EF4-FFF2-40B4-BE49-F238E27FC236}">
                <a16:creationId xmlns:a16="http://schemas.microsoft.com/office/drawing/2014/main" id="{9619AA52-D6F8-2240-8FB8-97B45B842524}"/>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4454" y="-8867"/>
            <a:ext cx="2990531" cy="6858000"/>
          </a:xfrm>
          <a:prstGeom prst="rect">
            <a:avLst/>
          </a:prstGeom>
        </p:spPr>
      </p:pic>
    </p:spTree>
    <p:extLst>
      <p:ext uri="{BB962C8B-B14F-4D97-AF65-F5344CB8AC3E}">
        <p14:creationId xmlns:p14="http://schemas.microsoft.com/office/powerpoint/2010/main" val="22713931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4B243EE07B7554CB01E0AE1DBB9D29F" ma:contentTypeVersion="7" ma:contentTypeDescription="Create a new document." ma:contentTypeScope="" ma:versionID="a97670ad3277469127ee1de2057d3ca2">
  <xsd:schema xmlns:xsd="http://www.w3.org/2001/XMLSchema" xmlns:xs="http://www.w3.org/2001/XMLSchema" xmlns:p="http://schemas.microsoft.com/office/2006/metadata/properties" xmlns:ns2="5fdb8066-e2d9-40ef-a762-3b76f0593a38" xmlns:ns3="a8060512-62de-4ede-8ea5-30085615064a" targetNamespace="http://schemas.microsoft.com/office/2006/metadata/properties" ma:root="true" ma:fieldsID="2242504ed62361feb36f405a373e352b" ns2:_="" ns3:_="">
    <xsd:import namespace="5fdb8066-e2d9-40ef-a762-3b76f0593a38"/>
    <xsd:import namespace="a8060512-62de-4ede-8ea5-30085615064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db8066-e2d9-40ef-a762-3b76f0593a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8060512-62de-4ede-8ea5-30085615064a"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50477D-FE11-4530-A204-D7D4996729BC}">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3AA965B-6D15-4CEA-A9C5-3EAA4A44FAB5}">
  <ds:schemaRefs>
    <ds:schemaRef ds:uri="http://schemas.microsoft.com/sharepoint/v3/contenttype/forms"/>
  </ds:schemaRefs>
</ds:datastoreItem>
</file>

<file path=customXml/itemProps3.xml><?xml version="1.0" encoding="utf-8"?>
<ds:datastoreItem xmlns:ds="http://schemas.openxmlformats.org/officeDocument/2006/customXml" ds:itemID="{7E56C539-19C7-4F4F-97A7-F3293A8C1B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db8066-e2d9-40ef-a762-3b76f0593a38"/>
    <ds:schemaRef ds:uri="a8060512-62de-4ede-8ea5-3008561506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638</TotalTime>
  <Words>1362</Words>
  <Application>Microsoft Office PowerPoint</Application>
  <PresentationFormat>Widescreen</PresentationFormat>
  <Paragraphs>152</Paragraphs>
  <Slides>27</Slides>
  <Notes>0</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Hello, I am Mrs Ross For those of you who don’t know me, here is a bit about me...</vt:lpstr>
      <vt:lpstr>PowerPoint Presentation</vt:lpstr>
      <vt:lpstr>PowerPoint Presentation</vt:lpstr>
      <vt:lpstr>Hello, I’m Mr McGlynn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Ms Lopez</cp:lastModifiedBy>
  <cp:revision>118</cp:revision>
  <dcterms:created xsi:type="dcterms:W3CDTF">2020-06-16T10:52:13Z</dcterms:created>
  <dcterms:modified xsi:type="dcterms:W3CDTF">2020-06-19T15:48:28Z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0x01010004B243EE07B7554CB01E0AE1DBB9D29F</vt:lpwstr>
  </property>
</Properties>
</file>