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sv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svg"/><Relationship Id="rId9" Type="http://schemas.openxmlformats.org/officeDocument/2006/relationships/image" Target="../media/image4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10.svg"/><Relationship Id="rId1" Type="http://schemas.openxmlformats.org/officeDocument/2006/relationships/image" Target="../media/image17.png"/><Relationship Id="rId6" Type="http://schemas.openxmlformats.org/officeDocument/2006/relationships/image" Target="../media/image14.svg"/><Relationship Id="rId5" Type="http://schemas.openxmlformats.org/officeDocument/2006/relationships/image" Target="../media/image18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svg"/><Relationship Id="rId1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21.svg"/><Relationship Id="rId1" Type="http://schemas.openxmlformats.org/officeDocument/2006/relationships/image" Target="../media/image26.png"/><Relationship Id="rId6" Type="http://schemas.openxmlformats.org/officeDocument/2006/relationships/image" Target="../media/image30.svg"/><Relationship Id="rId5" Type="http://schemas.openxmlformats.org/officeDocument/2006/relationships/image" Target="../media/image36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8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9.png"/><Relationship Id="rId7" Type="http://schemas.openxmlformats.org/officeDocument/2006/relationships/image" Target="../media/image43.svg"/><Relationship Id="rId2" Type="http://schemas.openxmlformats.org/officeDocument/2006/relationships/image" Target="../media/image21.svg"/><Relationship Id="rId1" Type="http://schemas.openxmlformats.org/officeDocument/2006/relationships/image" Target="../media/image26.png"/><Relationship Id="rId6" Type="http://schemas.openxmlformats.org/officeDocument/2006/relationships/image" Target="../media/image46.png"/><Relationship Id="rId5" Type="http://schemas.openxmlformats.org/officeDocument/2006/relationships/image" Target="../media/image41.png"/><Relationship Id="rId4" Type="http://schemas.openxmlformats.org/officeDocument/2006/relationships/image" Target="../media/image40.svg"/><Relationship Id="rId9" Type="http://schemas.openxmlformats.org/officeDocument/2006/relationships/image" Target="../media/image4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B9EADD-1C0D-46AA-821B-B9FF7C4EB78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BD1AE65-2D21-4CB4-A098-B0C7BDF86BA8}">
      <dgm:prSet/>
      <dgm:spPr/>
      <dgm:t>
        <a:bodyPr/>
        <a:lstStyle/>
        <a:p>
          <a:r>
            <a:rPr lang="en-GB" b="1" u="sng"/>
            <a:t>Principal Teacher</a:t>
          </a:r>
          <a:endParaRPr lang="en-US"/>
        </a:p>
      </dgm:t>
    </dgm:pt>
    <dgm:pt modelId="{9E127507-2C79-47B1-ADCE-AB92A802087F}" type="parTrans" cxnId="{9311F79C-EECD-4366-9CD6-3802ED2F5B29}">
      <dgm:prSet/>
      <dgm:spPr/>
      <dgm:t>
        <a:bodyPr/>
        <a:lstStyle/>
        <a:p>
          <a:endParaRPr lang="en-US"/>
        </a:p>
      </dgm:t>
    </dgm:pt>
    <dgm:pt modelId="{6D4F25D5-1A77-49EF-9C4E-6D0997E031EC}" type="sibTrans" cxnId="{9311F79C-EECD-4366-9CD6-3802ED2F5B29}">
      <dgm:prSet/>
      <dgm:spPr/>
      <dgm:t>
        <a:bodyPr/>
        <a:lstStyle/>
        <a:p>
          <a:endParaRPr lang="en-US"/>
        </a:p>
      </dgm:t>
    </dgm:pt>
    <dgm:pt modelId="{97F451C1-6BFF-414C-8525-243B7CD068A7}">
      <dgm:prSet/>
      <dgm:spPr/>
      <dgm:t>
        <a:bodyPr/>
        <a:lstStyle/>
        <a:p>
          <a:r>
            <a:rPr lang="en-GB"/>
            <a:t>Mrs Hammersley</a:t>
          </a:r>
          <a:endParaRPr lang="en-US"/>
        </a:p>
      </dgm:t>
    </dgm:pt>
    <dgm:pt modelId="{4C97BF44-397A-4E87-8F44-8492CC6DEF14}" type="parTrans" cxnId="{42579904-4FB6-4275-AAD7-A7649AAE786E}">
      <dgm:prSet/>
      <dgm:spPr/>
      <dgm:t>
        <a:bodyPr/>
        <a:lstStyle/>
        <a:p>
          <a:endParaRPr lang="en-US"/>
        </a:p>
      </dgm:t>
    </dgm:pt>
    <dgm:pt modelId="{C6A55D42-139B-4065-A219-170AAF0DB544}" type="sibTrans" cxnId="{42579904-4FB6-4275-AAD7-A7649AAE786E}">
      <dgm:prSet/>
      <dgm:spPr/>
      <dgm:t>
        <a:bodyPr/>
        <a:lstStyle/>
        <a:p>
          <a:endParaRPr lang="en-US"/>
        </a:p>
      </dgm:t>
    </dgm:pt>
    <dgm:pt modelId="{6439E205-A59A-46DC-B937-D3744BE32186}">
      <dgm:prSet/>
      <dgm:spPr/>
      <dgm:t>
        <a:bodyPr/>
        <a:lstStyle/>
        <a:p>
          <a:r>
            <a:rPr lang="en-GB" b="1" u="sng"/>
            <a:t>Teaching Staff</a:t>
          </a:r>
          <a:endParaRPr lang="en-US"/>
        </a:p>
      </dgm:t>
    </dgm:pt>
    <dgm:pt modelId="{497E3BA6-5034-4EA6-883F-24AE8FC208CE}" type="parTrans" cxnId="{6237AEB5-8D5D-491D-AF9C-DDC8962954D9}">
      <dgm:prSet/>
      <dgm:spPr/>
      <dgm:t>
        <a:bodyPr/>
        <a:lstStyle/>
        <a:p>
          <a:endParaRPr lang="en-US"/>
        </a:p>
      </dgm:t>
    </dgm:pt>
    <dgm:pt modelId="{FFE70289-557E-4617-8FFA-C2F664EF3723}" type="sibTrans" cxnId="{6237AEB5-8D5D-491D-AF9C-DDC8962954D9}">
      <dgm:prSet/>
      <dgm:spPr/>
      <dgm:t>
        <a:bodyPr/>
        <a:lstStyle/>
        <a:p>
          <a:endParaRPr lang="en-US"/>
        </a:p>
      </dgm:t>
    </dgm:pt>
    <dgm:pt modelId="{5EA0C32B-1C3F-429D-8C24-8BEEC126BD80}">
      <dgm:prSet/>
      <dgm:spPr/>
      <dgm:t>
        <a:bodyPr/>
        <a:lstStyle/>
        <a:p>
          <a:r>
            <a:rPr lang="en-GB"/>
            <a:t>Mr Blyth</a:t>
          </a:r>
          <a:endParaRPr lang="en-US"/>
        </a:p>
      </dgm:t>
    </dgm:pt>
    <dgm:pt modelId="{57C05C54-3B6A-4A74-B76C-C63082B9FFA1}" type="parTrans" cxnId="{FBEF8F9B-B0E1-465D-BBD8-98AC4E51FE87}">
      <dgm:prSet/>
      <dgm:spPr/>
      <dgm:t>
        <a:bodyPr/>
        <a:lstStyle/>
        <a:p>
          <a:endParaRPr lang="en-US"/>
        </a:p>
      </dgm:t>
    </dgm:pt>
    <dgm:pt modelId="{1689A8D5-808A-4095-8992-218EB24721E6}" type="sibTrans" cxnId="{FBEF8F9B-B0E1-465D-BBD8-98AC4E51FE87}">
      <dgm:prSet/>
      <dgm:spPr/>
      <dgm:t>
        <a:bodyPr/>
        <a:lstStyle/>
        <a:p>
          <a:endParaRPr lang="en-US"/>
        </a:p>
      </dgm:t>
    </dgm:pt>
    <dgm:pt modelId="{0C2F7830-4E66-4E91-B7B4-0704063DF1B4}">
      <dgm:prSet/>
      <dgm:spPr/>
      <dgm:t>
        <a:bodyPr/>
        <a:lstStyle/>
        <a:p>
          <a:r>
            <a:rPr lang="en-GB"/>
            <a:t>Mrs Campbell</a:t>
          </a:r>
          <a:endParaRPr lang="en-US"/>
        </a:p>
      </dgm:t>
    </dgm:pt>
    <dgm:pt modelId="{FA826DEF-8B33-4CD1-8E43-BD53191DB58E}" type="parTrans" cxnId="{BD0EE10D-A711-469D-A59F-FAF993F5021B}">
      <dgm:prSet/>
      <dgm:spPr/>
      <dgm:t>
        <a:bodyPr/>
        <a:lstStyle/>
        <a:p>
          <a:endParaRPr lang="en-US"/>
        </a:p>
      </dgm:t>
    </dgm:pt>
    <dgm:pt modelId="{C3F7291F-DEA1-4F44-8814-AB3F69B734F2}" type="sibTrans" cxnId="{BD0EE10D-A711-469D-A59F-FAF993F5021B}">
      <dgm:prSet/>
      <dgm:spPr/>
      <dgm:t>
        <a:bodyPr/>
        <a:lstStyle/>
        <a:p>
          <a:endParaRPr lang="en-US"/>
        </a:p>
      </dgm:t>
    </dgm:pt>
    <dgm:pt modelId="{10EC0DEE-F0FB-4BAD-AFC5-1BEC0F57AAEA}">
      <dgm:prSet/>
      <dgm:spPr/>
      <dgm:t>
        <a:bodyPr/>
        <a:lstStyle/>
        <a:p>
          <a:r>
            <a:rPr lang="en-GB"/>
            <a:t>Mrs Ferguson</a:t>
          </a:r>
          <a:endParaRPr lang="en-US"/>
        </a:p>
      </dgm:t>
    </dgm:pt>
    <dgm:pt modelId="{6B033EAB-D479-4BCA-B630-2E56D341C7E4}" type="parTrans" cxnId="{A8FECD34-E0B6-47B8-AFF6-F44F7D6CC11A}">
      <dgm:prSet/>
      <dgm:spPr/>
      <dgm:t>
        <a:bodyPr/>
        <a:lstStyle/>
        <a:p>
          <a:endParaRPr lang="en-US"/>
        </a:p>
      </dgm:t>
    </dgm:pt>
    <dgm:pt modelId="{FCE0A419-B29B-408D-81D5-49A459749FE3}" type="sibTrans" cxnId="{A8FECD34-E0B6-47B8-AFF6-F44F7D6CC11A}">
      <dgm:prSet/>
      <dgm:spPr/>
      <dgm:t>
        <a:bodyPr/>
        <a:lstStyle/>
        <a:p>
          <a:endParaRPr lang="en-US"/>
        </a:p>
      </dgm:t>
    </dgm:pt>
    <dgm:pt modelId="{175D01F0-12AE-497B-BC9B-81772031078B}">
      <dgm:prSet/>
      <dgm:spPr/>
      <dgm:t>
        <a:bodyPr/>
        <a:lstStyle/>
        <a:p>
          <a:r>
            <a:rPr lang="en-GB" dirty="0"/>
            <a:t>Miss Kilpatrick</a:t>
          </a:r>
          <a:endParaRPr lang="en-US" dirty="0"/>
        </a:p>
      </dgm:t>
    </dgm:pt>
    <dgm:pt modelId="{CE2DD9AB-B4C1-4C39-8AA4-5E52ABBD1500}" type="parTrans" cxnId="{9EDA2BA4-A28F-4489-A874-D444F82162AF}">
      <dgm:prSet/>
      <dgm:spPr/>
      <dgm:t>
        <a:bodyPr/>
        <a:lstStyle/>
        <a:p>
          <a:endParaRPr lang="en-US"/>
        </a:p>
      </dgm:t>
    </dgm:pt>
    <dgm:pt modelId="{2E57836A-FF57-484E-9745-6E4338C1C5CD}" type="sibTrans" cxnId="{9EDA2BA4-A28F-4489-A874-D444F82162AF}">
      <dgm:prSet/>
      <dgm:spPr/>
      <dgm:t>
        <a:bodyPr/>
        <a:lstStyle/>
        <a:p>
          <a:endParaRPr lang="en-US"/>
        </a:p>
      </dgm:t>
    </dgm:pt>
    <dgm:pt modelId="{0C681EC6-3723-451B-92CB-2A2B55262970}">
      <dgm:prSet/>
      <dgm:spPr/>
      <dgm:t>
        <a:bodyPr/>
        <a:lstStyle/>
        <a:p>
          <a:r>
            <a:rPr lang="en-GB"/>
            <a:t>Mr Robertson (DHT)</a:t>
          </a:r>
          <a:endParaRPr lang="en-US"/>
        </a:p>
      </dgm:t>
    </dgm:pt>
    <dgm:pt modelId="{A072B136-FB47-4BCC-81A0-8319246EC6A1}" type="parTrans" cxnId="{4A489325-1C24-4198-AB47-257C0316386D}">
      <dgm:prSet/>
      <dgm:spPr/>
      <dgm:t>
        <a:bodyPr/>
        <a:lstStyle/>
        <a:p>
          <a:endParaRPr lang="en-US"/>
        </a:p>
      </dgm:t>
    </dgm:pt>
    <dgm:pt modelId="{D4C7FA3C-0F3E-4587-BC30-7BC1F8A29CBD}" type="sibTrans" cxnId="{4A489325-1C24-4198-AB47-257C0316386D}">
      <dgm:prSet/>
      <dgm:spPr/>
      <dgm:t>
        <a:bodyPr/>
        <a:lstStyle/>
        <a:p>
          <a:endParaRPr lang="en-US"/>
        </a:p>
      </dgm:t>
    </dgm:pt>
    <dgm:pt modelId="{21F370D6-E7B8-4D3F-A1A6-8758D86219FE}">
      <dgm:prSet/>
      <dgm:spPr/>
      <dgm:t>
        <a:bodyPr/>
        <a:lstStyle/>
        <a:p>
          <a:r>
            <a:rPr lang="en-GB"/>
            <a:t>Mr Rutherford</a:t>
          </a:r>
          <a:endParaRPr lang="en-US"/>
        </a:p>
      </dgm:t>
    </dgm:pt>
    <dgm:pt modelId="{4557FFCD-E149-488C-B24E-77E041A494C5}" type="parTrans" cxnId="{F3F1D2B3-2F38-4E9C-9F96-23B8F8CBF3C5}">
      <dgm:prSet/>
      <dgm:spPr/>
      <dgm:t>
        <a:bodyPr/>
        <a:lstStyle/>
        <a:p>
          <a:endParaRPr lang="en-US"/>
        </a:p>
      </dgm:t>
    </dgm:pt>
    <dgm:pt modelId="{7B73BFBB-C994-40F7-A97D-5AC95A36EC8E}" type="sibTrans" cxnId="{F3F1D2B3-2F38-4E9C-9F96-23B8F8CBF3C5}">
      <dgm:prSet/>
      <dgm:spPr/>
      <dgm:t>
        <a:bodyPr/>
        <a:lstStyle/>
        <a:p>
          <a:endParaRPr lang="en-US"/>
        </a:p>
      </dgm:t>
    </dgm:pt>
    <dgm:pt modelId="{CE61187D-04B9-4712-9CFA-11C6077E6A6F}">
      <dgm:prSet/>
      <dgm:spPr/>
      <dgm:t>
        <a:bodyPr/>
        <a:lstStyle/>
        <a:p>
          <a:r>
            <a:rPr lang="en-GB"/>
            <a:t>Mr Tickner (PTG)</a:t>
          </a:r>
          <a:endParaRPr lang="en-US"/>
        </a:p>
      </dgm:t>
    </dgm:pt>
    <dgm:pt modelId="{4F637AC7-C513-42E3-BDF3-F671F3DD0CBD}" type="parTrans" cxnId="{D260958D-A65A-4057-9DB9-11A55DD827B7}">
      <dgm:prSet/>
      <dgm:spPr/>
      <dgm:t>
        <a:bodyPr/>
        <a:lstStyle/>
        <a:p>
          <a:endParaRPr lang="en-US"/>
        </a:p>
      </dgm:t>
    </dgm:pt>
    <dgm:pt modelId="{94CDE054-64D6-4837-8CCB-2AEECC315850}" type="sibTrans" cxnId="{D260958D-A65A-4057-9DB9-11A55DD827B7}">
      <dgm:prSet/>
      <dgm:spPr/>
      <dgm:t>
        <a:bodyPr/>
        <a:lstStyle/>
        <a:p>
          <a:endParaRPr lang="en-US"/>
        </a:p>
      </dgm:t>
    </dgm:pt>
    <dgm:pt modelId="{F890B409-D200-4030-B682-38B238DE5DD2}" type="pres">
      <dgm:prSet presAssocID="{F8B9EADD-1C0D-46AA-821B-B9FF7C4EB780}" presName="vert0" presStyleCnt="0">
        <dgm:presLayoutVars>
          <dgm:dir/>
          <dgm:animOne val="branch"/>
          <dgm:animLvl val="lvl"/>
        </dgm:presLayoutVars>
      </dgm:prSet>
      <dgm:spPr/>
    </dgm:pt>
    <dgm:pt modelId="{BAD3D3D5-6390-42EF-9C34-AE9523ED51E8}" type="pres">
      <dgm:prSet presAssocID="{FBD1AE65-2D21-4CB4-A098-B0C7BDF86BA8}" presName="thickLine" presStyleLbl="alignNode1" presStyleIdx="0" presStyleCnt="10"/>
      <dgm:spPr/>
    </dgm:pt>
    <dgm:pt modelId="{CE2B2334-4C81-49AD-9845-E8E12D42CAF5}" type="pres">
      <dgm:prSet presAssocID="{FBD1AE65-2D21-4CB4-A098-B0C7BDF86BA8}" presName="horz1" presStyleCnt="0"/>
      <dgm:spPr/>
    </dgm:pt>
    <dgm:pt modelId="{08A2D6C6-B862-43A9-9509-AEA590B7A1F8}" type="pres">
      <dgm:prSet presAssocID="{FBD1AE65-2D21-4CB4-A098-B0C7BDF86BA8}" presName="tx1" presStyleLbl="revTx" presStyleIdx="0" presStyleCnt="10"/>
      <dgm:spPr/>
    </dgm:pt>
    <dgm:pt modelId="{15FDF6C6-2B72-4016-9773-CC5092F6B6F3}" type="pres">
      <dgm:prSet presAssocID="{FBD1AE65-2D21-4CB4-A098-B0C7BDF86BA8}" presName="vert1" presStyleCnt="0"/>
      <dgm:spPr/>
    </dgm:pt>
    <dgm:pt modelId="{7466DC29-D862-4748-8247-543C625C09FC}" type="pres">
      <dgm:prSet presAssocID="{97F451C1-6BFF-414C-8525-243B7CD068A7}" presName="thickLine" presStyleLbl="alignNode1" presStyleIdx="1" presStyleCnt="10"/>
      <dgm:spPr/>
    </dgm:pt>
    <dgm:pt modelId="{766C7307-9F5E-45A2-BE55-F42A506BAA11}" type="pres">
      <dgm:prSet presAssocID="{97F451C1-6BFF-414C-8525-243B7CD068A7}" presName="horz1" presStyleCnt="0"/>
      <dgm:spPr/>
    </dgm:pt>
    <dgm:pt modelId="{DD6CA419-27EE-4860-A47E-8C3E60202BA7}" type="pres">
      <dgm:prSet presAssocID="{97F451C1-6BFF-414C-8525-243B7CD068A7}" presName="tx1" presStyleLbl="revTx" presStyleIdx="1" presStyleCnt="10"/>
      <dgm:spPr/>
    </dgm:pt>
    <dgm:pt modelId="{21B0E358-CFC9-4098-8A37-0E15016AC7AC}" type="pres">
      <dgm:prSet presAssocID="{97F451C1-6BFF-414C-8525-243B7CD068A7}" presName="vert1" presStyleCnt="0"/>
      <dgm:spPr/>
    </dgm:pt>
    <dgm:pt modelId="{D6BDC56F-5F7A-487F-818D-7F8EA771C78F}" type="pres">
      <dgm:prSet presAssocID="{6439E205-A59A-46DC-B937-D3744BE32186}" presName="thickLine" presStyleLbl="alignNode1" presStyleIdx="2" presStyleCnt="10"/>
      <dgm:spPr/>
    </dgm:pt>
    <dgm:pt modelId="{17B49665-DDBD-409C-9769-111552CDB20F}" type="pres">
      <dgm:prSet presAssocID="{6439E205-A59A-46DC-B937-D3744BE32186}" presName="horz1" presStyleCnt="0"/>
      <dgm:spPr/>
    </dgm:pt>
    <dgm:pt modelId="{C49FA880-A391-4343-91B1-D4FA571C9502}" type="pres">
      <dgm:prSet presAssocID="{6439E205-A59A-46DC-B937-D3744BE32186}" presName="tx1" presStyleLbl="revTx" presStyleIdx="2" presStyleCnt="10"/>
      <dgm:spPr/>
    </dgm:pt>
    <dgm:pt modelId="{015820CA-E7BD-4F6E-9CAA-F9120CB51A05}" type="pres">
      <dgm:prSet presAssocID="{6439E205-A59A-46DC-B937-D3744BE32186}" presName="vert1" presStyleCnt="0"/>
      <dgm:spPr/>
    </dgm:pt>
    <dgm:pt modelId="{E33154A6-2BF0-45F4-9C34-157FF955060D}" type="pres">
      <dgm:prSet presAssocID="{5EA0C32B-1C3F-429D-8C24-8BEEC126BD80}" presName="thickLine" presStyleLbl="alignNode1" presStyleIdx="3" presStyleCnt="10"/>
      <dgm:spPr/>
    </dgm:pt>
    <dgm:pt modelId="{77F649AD-D121-461C-8349-87A72381266B}" type="pres">
      <dgm:prSet presAssocID="{5EA0C32B-1C3F-429D-8C24-8BEEC126BD80}" presName="horz1" presStyleCnt="0"/>
      <dgm:spPr/>
    </dgm:pt>
    <dgm:pt modelId="{9CAF7A86-F9B7-4563-8AE4-055A66A1B0CB}" type="pres">
      <dgm:prSet presAssocID="{5EA0C32B-1C3F-429D-8C24-8BEEC126BD80}" presName="tx1" presStyleLbl="revTx" presStyleIdx="3" presStyleCnt="10"/>
      <dgm:spPr/>
    </dgm:pt>
    <dgm:pt modelId="{BC086383-E9E8-4F2E-AD8D-B1D80F4CF30C}" type="pres">
      <dgm:prSet presAssocID="{5EA0C32B-1C3F-429D-8C24-8BEEC126BD80}" presName="vert1" presStyleCnt="0"/>
      <dgm:spPr/>
    </dgm:pt>
    <dgm:pt modelId="{1F1A47F3-5A3B-4A9B-B27F-66905F6C9704}" type="pres">
      <dgm:prSet presAssocID="{0C2F7830-4E66-4E91-B7B4-0704063DF1B4}" presName="thickLine" presStyleLbl="alignNode1" presStyleIdx="4" presStyleCnt="10"/>
      <dgm:spPr/>
    </dgm:pt>
    <dgm:pt modelId="{8CCA6C86-D13C-479A-8F38-FCED145F1BC3}" type="pres">
      <dgm:prSet presAssocID="{0C2F7830-4E66-4E91-B7B4-0704063DF1B4}" presName="horz1" presStyleCnt="0"/>
      <dgm:spPr/>
    </dgm:pt>
    <dgm:pt modelId="{95E20F5D-2F81-450B-9481-182E68EAB2B7}" type="pres">
      <dgm:prSet presAssocID="{0C2F7830-4E66-4E91-B7B4-0704063DF1B4}" presName="tx1" presStyleLbl="revTx" presStyleIdx="4" presStyleCnt="10"/>
      <dgm:spPr/>
    </dgm:pt>
    <dgm:pt modelId="{B4D6A9FD-292F-4C2A-A494-0D4D3745F09D}" type="pres">
      <dgm:prSet presAssocID="{0C2F7830-4E66-4E91-B7B4-0704063DF1B4}" presName="vert1" presStyleCnt="0"/>
      <dgm:spPr/>
    </dgm:pt>
    <dgm:pt modelId="{5E9D3FE4-A2E7-400F-AFFA-0E356A3BBED6}" type="pres">
      <dgm:prSet presAssocID="{10EC0DEE-F0FB-4BAD-AFC5-1BEC0F57AAEA}" presName="thickLine" presStyleLbl="alignNode1" presStyleIdx="5" presStyleCnt="10"/>
      <dgm:spPr/>
    </dgm:pt>
    <dgm:pt modelId="{9B26954A-A961-4EF7-8928-4DDEFBA094FC}" type="pres">
      <dgm:prSet presAssocID="{10EC0DEE-F0FB-4BAD-AFC5-1BEC0F57AAEA}" presName="horz1" presStyleCnt="0"/>
      <dgm:spPr/>
    </dgm:pt>
    <dgm:pt modelId="{0F8D443B-F279-4768-BD36-297D34156A35}" type="pres">
      <dgm:prSet presAssocID="{10EC0DEE-F0FB-4BAD-AFC5-1BEC0F57AAEA}" presName="tx1" presStyleLbl="revTx" presStyleIdx="5" presStyleCnt="10"/>
      <dgm:spPr/>
    </dgm:pt>
    <dgm:pt modelId="{F75775D1-B150-4962-A0CA-B8689F389C42}" type="pres">
      <dgm:prSet presAssocID="{10EC0DEE-F0FB-4BAD-AFC5-1BEC0F57AAEA}" presName="vert1" presStyleCnt="0"/>
      <dgm:spPr/>
    </dgm:pt>
    <dgm:pt modelId="{917FB3E5-4C8C-4D13-AAC4-6C9AFD97F96B}" type="pres">
      <dgm:prSet presAssocID="{175D01F0-12AE-497B-BC9B-81772031078B}" presName="thickLine" presStyleLbl="alignNode1" presStyleIdx="6" presStyleCnt="10"/>
      <dgm:spPr/>
    </dgm:pt>
    <dgm:pt modelId="{CCAE2BFE-E1ED-48E6-9538-6C4468CB7182}" type="pres">
      <dgm:prSet presAssocID="{175D01F0-12AE-497B-BC9B-81772031078B}" presName="horz1" presStyleCnt="0"/>
      <dgm:spPr/>
    </dgm:pt>
    <dgm:pt modelId="{5FE3B836-E1BE-41F5-A023-F4422E83E5EA}" type="pres">
      <dgm:prSet presAssocID="{175D01F0-12AE-497B-BC9B-81772031078B}" presName="tx1" presStyleLbl="revTx" presStyleIdx="6" presStyleCnt="10"/>
      <dgm:spPr/>
    </dgm:pt>
    <dgm:pt modelId="{913C238C-C71B-4182-BFBA-47C899BD6230}" type="pres">
      <dgm:prSet presAssocID="{175D01F0-12AE-497B-BC9B-81772031078B}" presName="vert1" presStyleCnt="0"/>
      <dgm:spPr/>
    </dgm:pt>
    <dgm:pt modelId="{C2DF8807-C051-4C46-8674-B6219DF9AD8F}" type="pres">
      <dgm:prSet presAssocID="{0C681EC6-3723-451B-92CB-2A2B55262970}" presName="thickLine" presStyleLbl="alignNode1" presStyleIdx="7" presStyleCnt="10"/>
      <dgm:spPr/>
    </dgm:pt>
    <dgm:pt modelId="{E7475F3A-A22C-4D34-ACFC-5EF0F8349C31}" type="pres">
      <dgm:prSet presAssocID="{0C681EC6-3723-451B-92CB-2A2B55262970}" presName="horz1" presStyleCnt="0"/>
      <dgm:spPr/>
    </dgm:pt>
    <dgm:pt modelId="{9B96CE18-C794-43DD-8429-572D88C8070B}" type="pres">
      <dgm:prSet presAssocID="{0C681EC6-3723-451B-92CB-2A2B55262970}" presName="tx1" presStyleLbl="revTx" presStyleIdx="7" presStyleCnt="10"/>
      <dgm:spPr/>
    </dgm:pt>
    <dgm:pt modelId="{78E0CC7A-CBF4-44BD-8588-30096131F9BD}" type="pres">
      <dgm:prSet presAssocID="{0C681EC6-3723-451B-92CB-2A2B55262970}" presName="vert1" presStyleCnt="0"/>
      <dgm:spPr/>
    </dgm:pt>
    <dgm:pt modelId="{D75C0D6B-FFC0-4C10-B9B5-BE131992867C}" type="pres">
      <dgm:prSet presAssocID="{21F370D6-E7B8-4D3F-A1A6-8758D86219FE}" presName="thickLine" presStyleLbl="alignNode1" presStyleIdx="8" presStyleCnt="10"/>
      <dgm:spPr/>
    </dgm:pt>
    <dgm:pt modelId="{09E2D8DA-401F-4371-9340-9C187726E4C1}" type="pres">
      <dgm:prSet presAssocID="{21F370D6-E7B8-4D3F-A1A6-8758D86219FE}" presName="horz1" presStyleCnt="0"/>
      <dgm:spPr/>
    </dgm:pt>
    <dgm:pt modelId="{013FFD6C-E3C3-4F17-AFB5-42D22CF2669D}" type="pres">
      <dgm:prSet presAssocID="{21F370D6-E7B8-4D3F-A1A6-8758D86219FE}" presName="tx1" presStyleLbl="revTx" presStyleIdx="8" presStyleCnt="10"/>
      <dgm:spPr/>
    </dgm:pt>
    <dgm:pt modelId="{5E4F1E01-2DC9-457C-BBCB-7C62BC7F05F3}" type="pres">
      <dgm:prSet presAssocID="{21F370D6-E7B8-4D3F-A1A6-8758D86219FE}" presName="vert1" presStyleCnt="0"/>
      <dgm:spPr/>
    </dgm:pt>
    <dgm:pt modelId="{17FC7AC6-49F8-4A33-BF5A-DC378D993AAC}" type="pres">
      <dgm:prSet presAssocID="{CE61187D-04B9-4712-9CFA-11C6077E6A6F}" presName="thickLine" presStyleLbl="alignNode1" presStyleIdx="9" presStyleCnt="10"/>
      <dgm:spPr/>
    </dgm:pt>
    <dgm:pt modelId="{DD6A257E-5472-43DD-A89D-2F54F1ABE156}" type="pres">
      <dgm:prSet presAssocID="{CE61187D-04B9-4712-9CFA-11C6077E6A6F}" presName="horz1" presStyleCnt="0"/>
      <dgm:spPr/>
    </dgm:pt>
    <dgm:pt modelId="{493DE40C-CAFD-417B-AE51-147AD6985276}" type="pres">
      <dgm:prSet presAssocID="{CE61187D-04B9-4712-9CFA-11C6077E6A6F}" presName="tx1" presStyleLbl="revTx" presStyleIdx="9" presStyleCnt="10"/>
      <dgm:spPr/>
    </dgm:pt>
    <dgm:pt modelId="{96F0EA4C-C748-4B1F-AB61-7C4520E64352}" type="pres">
      <dgm:prSet presAssocID="{CE61187D-04B9-4712-9CFA-11C6077E6A6F}" presName="vert1" presStyleCnt="0"/>
      <dgm:spPr/>
    </dgm:pt>
  </dgm:ptLst>
  <dgm:cxnLst>
    <dgm:cxn modelId="{58E81002-7D4B-4DC1-AEF1-D96EFA74C6A0}" type="presOf" srcId="{CE61187D-04B9-4712-9CFA-11C6077E6A6F}" destId="{493DE40C-CAFD-417B-AE51-147AD6985276}" srcOrd="0" destOrd="0" presId="urn:microsoft.com/office/officeart/2008/layout/LinedList"/>
    <dgm:cxn modelId="{42579904-4FB6-4275-AAD7-A7649AAE786E}" srcId="{F8B9EADD-1C0D-46AA-821B-B9FF7C4EB780}" destId="{97F451C1-6BFF-414C-8525-243B7CD068A7}" srcOrd="1" destOrd="0" parTransId="{4C97BF44-397A-4E87-8F44-8492CC6DEF14}" sibTransId="{C6A55D42-139B-4065-A219-170AAF0DB544}"/>
    <dgm:cxn modelId="{BD0EE10D-A711-469D-A59F-FAF993F5021B}" srcId="{F8B9EADD-1C0D-46AA-821B-B9FF7C4EB780}" destId="{0C2F7830-4E66-4E91-B7B4-0704063DF1B4}" srcOrd="4" destOrd="0" parTransId="{FA826DEF-8B33-4CD1-8E43-BD53191DB58E}" sibTransId="{C3F7291F-DEA1-4F44-8814-AB3F69B734F2}"/>
    <dgm:cxn modelId="{4A489325-1C24-4198-AB47-257C0316386D}" srcId="{F8B9EADD-1C0D-46AA-821B-B9FF7C4EB780}" destId="{0C681EC6-3723-451B-92CB-2A2B55262970}" srcOrd="7" destOrd="0" parTransId="{A072B136-FB47-4BCC-81A0-8319246EC6A1}" sibTransId="{D4C7FA3C-0F3E-4587-BC30-7BC1F8A29CBD}"/>
    <dgm:cxn modelId="{7E1DB831-2026-41E1-B3B2-F7506FCB6FD2}" type="presOf" srcId="{0C2F7830-4E66-4E91-B7B4-0704063DF1B4}" destId="{95E20F5D-2F81-450B-9481-182E68EAB2B7}" srcOrd="0" destOrd="0" presId="urn:microsoft.com/office/officeart/2008/layout/LinedList"/>
    <dgm:cxn modelId="{A8FECD34-E0B6-47B8-AFF6-F44F7D6CC11A}" srcId="{F8B9EADD-1C0D-46AA-821B-B9FF7C4EB780}" destId="{10EC0DEE-F0FB-4BAD-AFC5-1BEC0F57AAEA}" srcOrd="5" destOrd="0" parTransId="{6B033EAB-D479-4BCA-B630-2E56D341C7E4}" sibTransId="{FCE0A419-B29B-408D-81D5-49A459749FE3}"/>
    <dgm:cxn modelId="{FC9DC039-66AE-41EC-8D65-08D0F16DB622}" type="presOf" srcId="{175D01F0-12AE-497B-BC9B-81772031078B}" destId="{5FE3B836-E1BE-41F5-A023-F4422E83E5EA}" srcOrd="0" destOrd="0" presId="urn:microsoft.com/office/officeart/2008/layout/LinedList"/>
    <dgm:cxn modelId="{015EB248-6DC7-42A7-AAC2-96E6112234BE}" type="presOf" srcId="{5EA0C32B-1C3F-429D-8C24-8BEEC126BD80}" destId="{9CAF7A86-F9B7-4563-8AE4-055A66A1B0CB}" srcOrd="0" destOrd="0" presId="urn:microsoft.com/office/officeart/2008/layout/LinedList"/>
    <dgm:cxn modelId="{DD3F514B-F217-422F-8B7A-F8CD24F7A257}" type="presOf" srcId="{6439E205-A59A-46DC-B937-D3744BE32186}" destId="{C49FA880-A391-4343-91B1-D4FA571C9502}" srcOrd="0" destOrd="0" presId="urn:microsoft.com/office/officeart/2008/layout/LinedList"/>
    <dgm:cxn modelId="{D260958D-A65A-4057-9DB9-11A55DD827B7}" srcId="{F8B9EADD-1C0D-46AA-821B-B9FF7C4EB780}" destId="{CE61187D-04B9-4712-9CFA-11C6077E6A6F}" srcOrd="9" destOrd="0" parTransId="{4F637AC7-C513-42E3-BDF3-F671F3DD0CBD}" sibTransId="{94CDE054-64D6-4837-8CCB-2AEECC315850}"/>
    <dgm:cxn modelId="{3526598E-D2C6-4A8E-B8E5-8CA403149D61}" type="presOf" srcId="{FBD1AE65-2D21-4CB4-A098-B0C7BDF86BA8}" destId="{08A2D6C6-B862-43A9-9509-AEA590B7A1F8}" srcOrd="0" destOrd="0" presId="urn:microsoft.com/office/officeart/2008/layout/LinedList"/>
    <dgm:cxn modelId="{FBEF8F9B-B0E1-465D-BBD8-98AC4E51FE87}" srcId="{F8B9EADD-1C0D-46AA-821B-B9FF7C4EB780}" destId="{5EA0C32B-1C3F-429D-8C24-8BEEC126BD80}" srcOrd="3" destOrd="0" parTransId="{57C05C54-3B6A-4A74-B76C-C63082B9FFA1}" sibTransId="{1689A8D5-808A-4095-8992-218EB24721E6}"/>
    <dgm:cxn modelId="{9311F79C-EECD-4366-9CD6-3802ED2F5B29}" srcId="{F8B9EADD-1C0D-46AA-821B-B9FF7C4EB780}" destId="{FBD1AE65-2D21-4CB4-A098-B0C7BDF86BA8}" srcOrd="0" destOrd="0" parTransId="{9E127507-2C79-47B1-ADCE-AB92A802087F}" sibTransId="{6D4F25D5-1A77-49EF-9C4E-6D0997E031EC}"/>
    <dgm:cxn modelId="{0D82BBA3-7F22-45C8-9C7A-CB44D7AAE445}" type="presOf" srcId="{10EC0DEE-F0FB-4BAD-AFC5-1BEC0F57AAEA}" destId="{0F8D443B-F279-4768-BD36-297D34156A35}" srcOrd="0" destOrd="0" presId="urn:microsoft.com/office/officeart/2008/layout/LinedList"/>
    <dgm:cxn modelId="{9EDA2BA4-A28F-4489-A874-D444F82162AF}" srcId="{F8B9EADD-1C0D-46AA-821B-B9FF7C4EB780}" destId="{175D01F0-12AE-497B-BC9B-81772031078B}" srcOrd="6" destOrd="0" parTransId="{CE2DD9AB-B4C1-4C39-8AA4-5E52ABBD1500}" sibTransId="{2E57836A-FF57-484E-9745-6E4338C1C5CD}"/>
    <dgm:cxn modelId="{F3F1D2B3-2F38-4E9C-9F96-23B8F8CBF3C5}" srcId="{F8B9EADD-1C0D-46AA-821B-B9FF7C4EB780}" destId="{21F370D6-E7B8-4D3F-A1A6-8758D86219FE}" srcOrd="8" destOrd="0" parTransId="{4557FFCD-E149-488C-B24E-77E041A494C5}" sibTransId="{7B73BFBB-C994-40F7-A97D-5AC95A36EC8E}"/>
    <dgm:cxn modelId="{6237AEB5-8D5D-491D-AF9C-DDC8962954D9}" srcId="{F8B9EADD-1C0D-46AA-821B-B9FF7C4EB780}" destId="{6439E205-A59A-46DC-B937-D3744BE32186}" srcOrd="2" destOrd="0" parTransId="{497E3BA6-5034-4EA6-883F-24AE8FC208CE}" sibTransId="{FFE70289-557E-4617-8FFA-C2F664EF3723}"/>
    <dgm:cxn modelId="{A06DE6C2-250B-41B0-9529-DF305DBC560B}" type="presOf" srcId="{0C681EC6-3723-451B-92CB-2A2B55262970}" destId="{9B96CE18-C794-43DD-8429-572D88C8070B}" srcOrd="0" destOrd="0" presId="urn:microsoft.com/office/officeart/2008/layout/LinedList"/>
    <dgm:cxn modelId="{C10CDFCF-8866-47F6-B923-688921540ED2}" type="presOf" srcId="{97F451C1-6BFF-414C-8525-243B7CD068A7}" destId="{DD6CA419-27EE-4860-A47E-8C3E60202BA7}" srcOrd="0" destOrd="0" presId="urn:microsoft.com/office/officeart/2008/layout/LinedList"/>
    <dgm:cxn modelId="{D5DFC0DB-DD47-4665-B5B6-D2CA47B55C8E}" type="presOf" srcId="{F8B9EADD-1C0D-46AA-821B-B9FF7C4EB780}" destId="{F890B409-D200-4030-B682-38B238DE5DD2}" srcOrd="0" destOrd="0" presId="urn:microsoft.com/office/officeart/2008/layout/LinedList"/>
    <dgm:cxn modelId="{4B3B00EC-7490-41C4-A11C-3B6E1F6744FB}" type="presOf" srcId="{21F370D6-E7B8-4D3F-A1A6-8758D86219FE}" destId="{013FFD6C-E3C3-4F17-AFB5-42D22CF2669D}" srcOrd="0" destOrd="0" presId="urn:microsoft.com/office/officeart/2008/layout/LinedList"/>
    <dgm:cxn modelId="{73D131B7-C214-4622-A6D3-1ADFD6AEF31E}" type="presParOf" srcId="{F890B409-D200-4030-B682-38B238DE5DD2}" destId="{BAD3D3D5-6390-42EF-9C34-AE9523ED51E8}" srcOrd="0" destOrd="0" presId="urn:microsoft.com/office/officeart/2008/layout/LinedList"/>
    <dgm:cxn modelId="{3633D893-13C0-4191-BCA9-2311FB5D8B05}" type="presParOf" srcId="{F890B409-D200-4030-B682-38B238DE5DD2}" destId="{CE2B2334-4C81-49AD-9845-E8E12D42CAF5}" srcOrd="1" destOrd="0" presId="urn:microsoft.com/office/officeart/2008/layout/LinedList"/>
    <dgm:cxn modelId="{9D9BE31E-080B-4FDA-9501-902E616836AE}" type="presParOf" srcId="{CE2B2334-4C81-49AD-9845-E8E12D42CAF5}" destId="{08A2D6C6-B862-43A9-9509-AEA590B7A1F8}" srcOrd="0" destOrd="0" presId="urn:microsoft.com/office/officeart/2008/layout/LinedList"/>
    <dgm:cxn modelId="{0890412C-448A-4D48-8BF1-5EFD9CC4EA47}" type="presParOf" srcId="{CE2B2334-4C81-49AD-9845-E8E12D42CAF5}" destId="{15FDF6C6-2B72-4016-9773-CC5092F6B6F3}" srcOrd="1" destOrd="0" presId="urn:microsoft.com/office/officeart/2008/layout/LinedList"/>
    <dgm:cxn modelId="{69CB40C3-F7EA-4835-A70F-CE0546E2255D}" type="presParOf" srcId="{F890B409-D200-4030-B682-38B238DE5DD2}" destId="{7466DC29-D862-4748-8247-543C625C09FC}" srcOrd="2" destOrd="0" presId="urn:microsoft.com/office/officeart/2008/layout/LinedList"/>
    <dgm:cxn modelId="{D11ABBF9-2152-4F81-B68D-B6476985161B}" type="presParOf" srcId="{F890B409-D200-4030-B682-38B238DE5DD2}" destId="{766C7307-9F5E-45A2-BE55-F42A506BAA11}" srcOrd="3" destOrd="0" presId="urn:microsoft.com/office/officeart/2008/layout/LinedList"/>
    <dgm:cxn modelId="{0DF1C762-9A15-42D0-AE89-971E108CD84D}" type="presParOf" srcId="{766C7307-9F5E-45A2-BE55-F42A506BAA11}" destId="{DD6CA419-27EE-4860-A47E-8C3E60202BA7}" srcOrd="0" destOrd="0" presId="urn:microsoft.com/office/officeart/2008/layout/LinedList"/>
    <dgm:cxn modelId="{689B48D6-00EE-4FE9-BA4B-8CCA8E841157}" type="presParOf" srcId="{766C7307-9F5E-45A2-BE55-F42A506BAA11}" destId="{21B0E358-CFC9-4098-8A37-0E15016AC7AC}" srcOrd="1" destOrd="0" presId="urn:microsoft.com/office/officeart/2008/layout/LinedList"/>
    <dgm:cxn modelId="{D8F2462E-4FD4-45C1-A5FF-4218C5206C1B}" type="presParOf" srcId="{F890B409-D200-4030-B682-38B238DE5DD2}" destId="{D6BDC56F-5F7A-487F-818D-7F8EA771C78F}" srcOrd="4" destOrd="0" presId="urn:microsoft.com/office/officeart/2008/layout/LinedList"/>
    <dgm:cxn modelId="{04FA5322-9C56-4660-BD95-F099FF5C1B75}" type="presParOf" srcId="{F890B409-D200-4030-B682-38B238DE5DD2}" destId="{17B49665-DDBD-409C-9769-111552CDB20F}" srcOrd="5" destOrd="0" presId="urn:microsoft.com/office/officeart/2008/layout/LinedList"/>
    <dgm:cxn modelId="{D240F365-2829-47A5-BAB8-729AB9BC885A}" type="presParOf" srcId="{17B49665-DDBD-409C-9769-111552CDB20F}" destId="{C49FA880-A391-4343-91B1-D4FA571C9502}" srcOrd="0" destOrd="0" presId="urn:microsoft.com/office/officeart/2008/layout/LinedList"/>
    <dgm:cxn modelId="{3587B44F-5C36-47B4-BF66-127F4B8C051C}" type="presParOf" srcId="{17B49665-DDBD-409C-9769-111552CDB20F}" destId="{015820CA-E7BD-4F6E-9CAA-F9120CB51A05}" srcOrd="1" destOrd="0" presId="urn:microsoft.com/office/officeart/2008/layout/LinedList"/>
    <dgm:cxn modelId="{8B464DCC-E382-4B29-89BE-63F94A065A3A}" type="presParOf" srcId="{F890B409-D200-4030-B682-38B238DE5DD2}" destId="{E33154A6-2BF0-45F4-9C34-157FF955060D}" srcOrd="6" destOrd="0" presId="urn:microsoft.com/office/officeart/2008/layout/LinedList"/>
    <dgm:cxn modelId="{9E09A01A-E774-4848-B0E7-97EE24564DF3}" type="presParOf" srcId="{F890B409-D200-4030-B682-38B238DE5DD2}" destId="{77F649AD-D121-461C-8349-87A72381266B}" srcOrd="7" destOrd="0" presId="urn:microsoft.com/office/officeart/2008/layout/LinedList"/>
    <dgm:cxn modelId="{CA0F9D97-06B4-4948-A795-D997C3717692}" type="presParOf" srcId="{77F649AD-D121-461C-8349-87A72381266B}" destId="{9CAF7A86-F9B7-4563-8AE4-055A66A1B0CB}" srcOrd="0" destOrd="0" presId="urn:microsoft.com/office/officeart/2008/layout/LinedList"/>
    <dgm:cxn modelId="{828EACB3-6391-4621-9D2C-EFAF1C3D5231}" type="presParOf" srcId="{77F649AD-D121-461C-8349-87A72381266B}" destId="{BC086383-E9E8-4F2E-AD8D-B1D80F4CF30C}" srcOrd="1" destOrd="0" presId="urn:microsoft.com/office/officeart/2008/layout/LinedList"/>
    <dgm:cxn modelId="{5786770F-2444-4086-B7CB-4D8FACBAE3B3}" type="presParOf" srcId="{F890B409-D200-4030-B682-38B238DE5DD2}" destId="{1F1A47F3-5A3B-4A9B-B27F-66905F6C9704}" srcOrd="8" destOrd="0" presId="urn:microsoft.com/office/officeart/2008/layout/LinedList"/>
    <dgm:cxn modelId="{7275510E-7D08-44EA-8CF6-6A876ED0EE1B}" type="presParOf" srcId="{F890B409-D200-4030-B682-38B238DE5DD2}" destId="{8CCA6C86-D13C-479A-8F38-FCED145F1BC3}" srcOrd="9" destOrd="0" presId="urn:microsoft.com/office/officeart/2008/layout/LinedList"/>
    <dgm:cxn modelId="{3F8E85E9-3923-48FB-BDE0-B0A353B04985}" type="presParOf" srcId="{8CCA6C86-D13C-479A-8F38-FCED145F1BC3}" destId="{95E20F5D-2F81-450B-9481-182E68EAB2B7}" srcOrd="0" destOrd="0" presId="urn:microsoft.com/office/officeart/2008/layout/LinedList"/>
    <dgm:cxn modelId="{E585087D-3EBD-49EF-8F85-4764C311F385}" type="presParOf" srcId="{8CCA6C86-D13C-479A-8F38-FCED145F1BC3}" destId="{B4D6A9FD-292F-4C2A-A494-0D4D3745F09D}" srcOrd="1" destOrd="0" presId="urn:microsoft.com/office/officeart/2008/layout/LinedList"/>
    <dgm:cxn modelId="{65788F73-88E1-46A8-BB5B-19EC01888BEA}" type="presParOf" srcId="{F890B409-D200-4030-B682-38B238DE5DD2}" destId="{5E9D3FE4-A2E7-400F-AFFA-0E356A3BBED6}" srcOrd="10" destOrd="0" presId="urn:microsoft.com/office/officeart/2008/layout/LinedList"/>
    <dgm:cxn modelId="{FBFACC9E-3262-4CB9-9861-DEDEC2735437}" type="presParOf" srcId="{F890B409-D200-4030-B682-38B238DE5DD2}" destId="{9B26954A-A961-4EF7-8928-4DDEFBA094FC}" srcOrd="11" destOrd="0" presId="urn:microsoft.com/office/officeart/2008/layout/LinedList"/>
    <dgm:cxn modelId="{60FEC9FD-53BC-4350-9ED7-6EC34F9071F7}" type="presParOf" srcId="{9B26954A-A961-4EF7-8928-4DDEFBA094FC}" destId="{0F8D443B-F279-4768-BD36-297D34156A35}" srcOrd="0" destOrd="0" presId="urn:microsoft.com/office/officeart/2008/layout/LinedList"/>
    <dgm:cxn modelId="{4F5BC270-5855-4945-B116-715375F46B75}" type="presParOf" srcId="{9B26954A-A961-4EF7-8928-4DDEFBA094FC}" destId="{F75775D1-B150-4962-A0CA-B8689F389C42}" srcOrd="1" destOrd="0" presId="urn:microsoft.com/office/officeart/2008/layout/LinedList"/>
    <dgm:cxn modelId="{91453357-6FED-4375-957A-A9E93355C45C}" type="presParOf" srcId="{F890B409-D200-4030-B682-38B238DE5DD2}" destId="{917FB3E5-4C8C-4D13-AAC4-6C9AFD97F96B}" srcOrd="12" destOrd="0" presId="urn:microsoft.com/office/officeart/2008/layout/LinedList"/>
    <dgm:cxn modelId="{FCFE056A-FFB7-46BA-B2A7-D91D046A5990}" type="presParOf" srcId="{F890B409-D200-4030-B682-38B238DE5DD2}" destId="{CCAE2BFE-E1ED-48E6-9538-6C4468CB7182}" srcOrd="13" destOrd="0" presId="urn:microsoft.com/office/officeart/2008/layout/LinedList"/>
    <dgm:cxn modelId="{A7961D5D-838D-4789-ABB4-7E36D1168B84}" type="presParOf" srcId="{CCAE2BFE-E1ED-48E6-9538-6C4468CB7182}" destId="{5FE3B836-E1BE-41F5-A023-F4422E83E5EA}" srcOrd="0" destOrd="0" presId="urn:microsoft.com/office/officeart/2008/layout/LinedList"/>
    <dgm:cxn modelId="{F69278CC-7F37-400E-A24C-BE949128E31E}" type="presParOf" srcId="{CCAE2BFE-E1ED-48E6-9538-6C4468CB7182}" destId="{913C238C-C71B-4182-BFBA-47C899BD6230}" srcOrd="1" destOrd="0" presId="urn:microsoft.com/office/officeart/2008/layout/LinedList"/>
    <dgm:cxn modelId="{234F14A4-94D4-4138-9AF3-84BDDB17A31B}" type="presParOf" srcId="{F890B409-D200-4030-B682-38B238DE5DD2}" destId="{C2DF8807-C051-4C46-8674-B6219DF9AD8F}" srcOrd="14" destOrd="0" presId="urn:microsoft.com/office/officeart/2008/layout/LinedList"/>
    <dgm:cxn modelId="{A142A50D-253B-42F3-9272-C7CAC0113FCA}" type="presParOf" srcId="{F890B409-D200-4030-B682-38B238DE5DD2}" destId="{E7475F3A-A22C-4D34-ACFC-5EF0F8349C31}" srcOrd="15" destOrd="0" presId="urn:microsoft.com/office/officeart/2008/layout/LinedList"/>
    <dgm:cxn modelId="{A0421DFB-E610-4994-826E-9C802482CD0D}" type="presParOf" srcId="{E7475F3A-A22C-4D34-ACFC-5EF0F8349C31}" destId="{9B96CE18-C794-43DD-8429-572D88C8070B}" srcOrd="0" destOrd="0" presId="urn:microsoft.com/office/officeart/2008/layout/LinedList"/>
    <dgm:cxn modelId="{7F0868FB-82A0-4A87-B5E1-E76BE28E44CD}" type="presParOf" srcId="{E7475F3A-A22C-4D34-ACFC-5EF0F8349C31}" destId="{78E0CC7A-CBF4-44BD-8588-30096131F9BD}" srcOrd="1" destOrd="0" presId="urn:microsoft.com/office/officeart/2008/layout/LinedList"/>
    <dgm:cxn modelId="{F3EE942C-02C3-47C6-9EB1-CF3A77706ACC}" type="presParOf" srcId="{F890B409-D200-4030-B682-38B238DE5DD2}" destId="{D75C0D6B-FFC0-4C10-B9B5-BE131992867C}" srcOrd="16" destOrd="0" presId="urn:microsoft.com/office/officeart/2008/layout/LinedList"/>
    <dgm:cxn modelId="{C91CFA93-685B-47E0-9E6F-829674B9834E}" type="presParOf" srcId="{F890B409-D200-4030-B682-38B238DE5DD2}" destId="{09E2D8DA-401F-4371-9340-9C187726E4C1}" srcOrd="17" destOrd="0" presId="urn:microsoft.com/office/officeart/2008/layout/LinedList"/>
    <dgm:cxn modelId="{D220B2CC-D246-4A70-9748-560E1EFD94DC}" type="presParOf" srcId="{09E2D8DA-401F-4371-9340-9C187726E4C1}" destId="{013FFD6C-E3C3-4F17-AFB5-42D22CF2669D}" srcOrd="0" destOrd="0" presId="urn:microsoft.com/office/officeart/2008/layout/LinedList"/>
    <dgm:cxn modelId="{1842D62B-5519-4DC5-AAA8-6DF2B84F3335}" type="presParOf" srcId="{09E2D8DA-401F-4371-9340-9C187726E4C1}" destId="{5E4F1E01-2DC9-457C-BBCB-7C62BC7F05F3}" srcOrd="1" destOrd="0" presId="urn:microsoft.com/office/officeart/2008/layout/LinedList"/>
    <dgm:cxn modelId="{9411CB0D-8B56-4B01-8357-19BF0D6358AE}" type="presParOf" srcId="{F890B409-D200-4030-B682-38B238DE5DD2}" destId="{17FC7AC6-49F8-4A33-BF5A-DC378D993AAC}" srcOrd="18" destOrd="0" presId="urn:microsoft.com/office/officeart/2008/layout/LinedList"/>
    <dgm:cxn modelId="{C528770C-11D3-4201-B669-E2BFBBE7410C}" type="presParOf" srcId="{F890B409-D200-4030-B682-38B238DE5DD2}" destId="{DD6A257E-5472-43DD-A89D-2F54F1ABE156}" srcOrd="19" destOrd="0" presId="urn:microsoft.com/office/officeart/2008/layout/LinedList"/>
    <dgm:cxn modelId="{04AFD6EC-73E4-4D9F-9F2A-E0F074DF772A}" type="presParOf" srcId="{DD6A257E-5472-43DD-A89D-2F54F1ABE156}" destId="{493DE40C-CAFD-417B-AE51-147AD6985276}" srcOrd="0" destOrd="0" presId="urn:microsoft.com/office/officeart/2008/layout/LinedList"/>
    <dgm:cxn modelId="{2C2C8EB2-2B33-4FD2-A756-7E6E1AB22529}" type="presParOf" srcId="{DD6A257E-5472-43DD-A89D-2F54F1ABE156}" destId="{96F0EA4C-C748-4B1F-AB61-7C4520E6435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CF3C68-E7EC-40FB-A965-1565C45C624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5CB7D2D-93AA-4750-B4E6-863C9663CD6E}">
      <dgm:prSet/>
      <dgm:spPr/>
      <dgm:t>
        <a:bodyPr/>
        <a:lstStyle/>
        <a:p>
          <a:r>
            <a:rPr lang="en-GB" dirty="0"/>
            <a:t>Our S1 course covers all three of the subject areas that we offer in our faculty.  The 3 subjects are:</a:t>
          </a:r>
          <a:endParaRPr lang="en-US" dirty="0"/>
        </a:p>
      </dgm:t>
    </dgm:pt>
    <dgm:pt modelId="{32C69CCF-E580-4C0C-9C1C-1E53733E535D}" type="parTrans" cxnId="{B0BEC5A7-CDCC-4FFA-8417-0A7C20B6E912}">
      <dgm:prSet/>
      <dgm:spPr/>
      <dgm:t>
        <a:bodyPr/>
        <a:lstStyle/>
        <a:p>
          <a:endParaRPr lang="en-US"/>
        </a:p>
      </dgm:t>
    </dgm:pt>
    <dgm:pt modelId="{CB74590D-932D-49B0-B777-EFE2DD2A0A9F}" type="sibTrans" cxnId="{B0BEC5A7-CDCC-4FFA-8417-0A7C20B6E912}">
      <dgm:prSet/>
      <dgm:spPr/>
      <dgm:t>
        <a:bodyPr/>
        <a:lstStyle/>
        <a:p>
          <a:endParaRPr lang="en-US"/>
        </a:p>
      </dgm:t>
    </dgm:pt>
    <dgm:pt modelId="{F9B5B5CA-3643-4F33-AA3E-AD59DA02DDD5}">
      <dgm:prSet/>
      <dgm:spPr/>
      <dgm:t>
        <a:bodyPr/>
        <a:lstStyle/>
        <a:p>
          <a:r>
            <a:rPr lang="en-GB"/>
            <a:t>Administration &amp; IT</a:t>
          </a:r>
          <a:endParaRPr lang="en-US"/>
        </a:p>
      </dgm:t>
    </dgm:pt>
    <dgm:pt modelId="{FC4C3B28-C19D-4B76-AFB2-121470CA2EB9}" type="parTrans" cxnId="{17D1E5BB-5AAA-41B4-BEB9-2537151403BF}">
      <dgm:prSet/>
      <dgm:spPr/>
      <dgm:t>
        <a:bodyPr/>
        <a:lstStyle/>
        <a:p>
          <a:endParaRPr lang="en-US"/>
        </a:p>
      </dgm:t>
    </dgm:pt>
    <dgm:pt modelId="{9E299CB5-D00D-440C-98CC-8D8D1A228355}" type="sibTrans" cxnId="{17D1E5BB-5AAA-41B4-BEB9-2537151403BF}">
      <dgm:prSet/>
      <dgm:spPr/>
      <dgm:t>
        <a:bodyPr/>
        <a:lstStyle/>
        <a:p>
          <a:endParaRPr lang="en-US"/>
        </a:p>
      </dgm:t>
    </dgm:pt>
    <dgm:pt modelId="{62262355-EF37-421E-B2B3-578AB89F662C}">
      <dgm:prSet/>
      <dgm:spPr/>
      <dgm:t>
        <a:bodyPr/>
        <a:lstStyle/>
        <a:p>
          <a:r>
            <a:rPr lang="en-GB"/>
            <a:t>Business</a:t>
          </a:r>
          <a:endParaRPr lang="en-US"/>
        </a:p>
      </dgm:t>
    </dgm:pt>
    <dgm:pt modelId="{20BBED04-3EA6-4857-B7C8-36770C8B8D2E}" type="parTrans" cxnId="{7C56E084-7BC1-48E3-B29F-D6D87C387B47}">
      <dgm:prSet/>
      <dgm:spPr/>
      <dgm:t>
        <a:bodyPr/>
        <a:lstStyle/>
        <a:p>
          <a:endParaRPr lang="en-US"/>
        </a:p>
      </dgm:t>
    </dgm:pt>
    <dgm:pt modelId="{90A00DEF-F308-4718-B3BC-6CC4C414CBE8}" type="sibTrans" cxnId="{7C56E084-7BC1-48E3-B29F-D6D87C387B47}">
      <dgm:prSet/>
      <dgm:spPr/>
      <dgm:t>
        <a:bodyPr/>
        <a:lstStyle/>
        <a:p>
          <a:endParaRPr lang="en-US"/>
        </a:p>
      </dgm:t>
    </dgm:pt>
    <dgm:pt modelId="{D1816236-81DE-4D71-B332-B630511CC99C}">
      <dgm:prSet/>
      <dgm:spPr/>
      <dgm:t>
        <a:bodyPr/>
        <a:lstStyle/>
        <a:p>
          <a:r>
            <a:rPr lang="en-GB"/>
            <a:t>Computing Science</a:t>
          </a:r>
          <a:endParaRPr lang="en-US"/>
        </a:p>
      </dgm:t>
    </dgm:pt>
    <dgm:pt modelId="{3FBFCE3D-FAA8-4414-8799-2BD91D06CADA}" type="parTrans" cxnId="{E10AEBCB-884B-43E7-B771-FC1DCFF0711F}">
      <dgm:prSet/>
      <dgm:spPr/>
      <dgm:t>
        <a:bodyPr/>
        <a:lstStyle/>
        <a:p>
          <a:endParaRPr lang="en-US"/>
        </a:p>
      </dgm:t>
    </dgm:pt>
    <dgm:pt modelId="{7F266314-46B5-4857-B814-B4BA35248707}" type="sibTrans" cxnId="{E10AEBCB-884B-43E7-B771-FC1DCFF0711F}">
      <dgm:prSet/>
      <dgm:spPr/>
      <dgm:t>
        <a:bodyPr/>
        <a:lstStyle/>
        <a:p>
          <a:endParaRPr lang="en-US"/>
        </a:p>
      </dgm:t>
    </dgm:pt>
    <dgm:pt modelId="{365E7766-60A1-44EE-B0C5-DC4082985DB6}" type="pres">
      <dgm:prSet presAssocID="{59CF3C68-E7EC-40FB-A965-1565C45C6248}" presName="root" presStyleCnt="0">
        <dgm:presLayoutVars>
          <dgm:dir/>
          <dgm:resizeHandles val="exact"/>
        </dgm:presLayoutVars>
      </dgm:prSet>
      <dgm:spPr/>
    </dgm:pt>
    <dgm:pt modelId="{B760C5A5-548B-42A5-9AFE-E2D68C8697A9}" type="pres">
      <dgm:prSet presAssocID="{D5CB7D2D-93AA-4750-B4E6-863C9663CD6E}" presName="compNode" presStyleCnt="0"/>
      <dgm:spPr/>
    </dgm:pt>
    <dgm:pt modelId="{6F570452-5859-4BA6-8474-108B9C04D272}" type="pres">
      <dgm:prSet presAssocID="{D5CB7D2D-93AA-4750-B4E6-863C9663CD6E}" presName="bgRect" presStyleLbl="bgShp" presStyleIdx="0" presStyleCnt="4"/>
      <dgm:spPr/>
    </dgm:pt>
    <dgm:pt modelId="{980F8DCA-0ABD-4356-864C-3D8399D587B0}" type="pres">
      <dgm:prSet presAssocID="{D5CB7D2D-93AA-4750-B4E6-863C9663CD6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4E9DB6D9-7147-4ADB-A917-CF200996A4AA}" type="pres">
      <dgm:prSet presAssocID="{D5CB7D2D-93AA-4750-B4E6-863C9663CD6E}" presName="spaceRect" presStyleCnt="0"/>
      <dgm:spPr/>
    </dgm:pt>
    <dgm:pt modelId="{A3F8A46E-4C2F-4546-9038-DB704917732E}" type="pres">
      <dgm:prSet presAssocID="{D5CB7D2D-93AA-4750-B4E6-863C9663CD6E}" presName="parTx" presStyleLbl="revTx" presStyleIdx="0" presStyleCnt="4">
        <dgm:presLayoutVars>
          <dgm:chMax val="0"/>
          <dgm:chPref val="0"/>
        </dgm:presLayoutVars>
      </dgm:prSet>
      <dgm:spPr/>
    </dgm:pt>
    <dgm:pt modelId="{75E1699F-828A-4B51-A9C6-96C7930A7DBC}" type="pres">
      <dgm:prSet presAssocID="{CB74590D-932D-49B0-B777-EFE2DD2A0A9F}" presName="sibTrans" presStyleCnt="0"/>
      <dgm:spPr/>
    </dgm:pt>
    <dgm:pt modelId="{395B8EA9-A1B8-4C23-BD79-52B160F45508}" type="pres">
      <dgm:prSet presAssocID="{F9B5B5CA-3643-4F33-AA3E-AD59DA02DDD5}" presName="compNode" presStyleCnt="0"/>
      <dgm:spPr/>
    </dgm:pt>
    <dgm:pt modelId="{5A86AF61-62C6-4795-913D-D5B91BA694A9}" type="pres">
      <dgm:prSet presAssocID="{F9B5B5CA-3643-4F33-AA3E-AD59DA02DDD5}" presName="bgRect" presStyleLbl="bgShp" presStyleIdx="1" presStyleCnt="4"/>
      <dgm:spPr/>
    </dgm:pt>
    <dgm:pt modelId="{263447C1-D3A3-45CA-A6E2-9BE1DEB43CC2}" type="pres">
      <dgm:prSet presAssocID="{F9B5B5CA-3643-4F33-AA3E-AD59DA02DDD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D6D4D8F3-7E76-430C-98E2-02245AED7B39}" type="pres">
      <dgm:prSet presAssocID="{F9B5B5CA-3643-4F33-AA3E-AD59DA02DDD5}" presName="spaceRect" presStyleCnt="0"/>
      <dgm:spPr/>
    </dgm:pt>
    <dgm:pt modelId="{9BE54AD2-6E13-4D94-85B0-857AD07CDCC1}" type="pres">
      <dgm:prSet presAssocID="{F9B5B5CA-3643-4F33-AA3E-AD59DA02DDD5}" presName="parTx" presStyleLbl="revTx" presStyleIdx="1" presStyleCnt="4">
        <dgm:presLayoutVars>
          <dgm:chMax val="0"/>
          <dgm:chPref val="0"/>
        </dgm:presLayoutVars>
      </dgm:prSet>
      <dgm:spPr/>
    </dgm:pt>
    <dgm:pt modelId="{63713070-299C-4C3B-ABF1-8D5D4C6517F0}" type="pres">
      <dgm:prSet presAssocID="{9E299CB5-D00D-440C-98CC-8D8D1A228355}" presName="sibTrans" presStyleCnt="0"/>
      <dgm:spPr/>
    </dgm:pt>
    <dgm:pt modelId="{FCFA09BE-4210-4B43-8BCD-E6801BABD302}" type="pres">
      <dgm:prSet presAssocID="{62262355-EF37-421E-B2B3-578AB89F662C}" presName="compNode" presStyleCnt="0"/>
      <dgm:spPr/>
    </dgm:pt>
    <dgm:pt modelId="{99A91E0F-63D7-4664-89A0-A398C6A3AFAB}" type="pres">
      <dgm:prSet presAssocID="{62262355-EF37-421E-B2B3-578AB89F662C}" presName="bgRect" presStyleLbl="bgShp" presStyleIdx="2" presStyleCnt="4"/>
      <dgm:spPr/>
    </dgm:pt>
    <dgm:pt modelId="{FCDE2557-5B3A-4E0D-8B2E-9804EFFECC63}" type="pres">
      <dgm:prSet presAssocID="{62262355-EF37-421E-B2B3-578AB89F662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009B8553-E64A-4390-B099-0C7D6F6ADB49}" type="pres">
      <dgm:prSet presAssocID="{62262355-EF37-421E-B2B3-578AB89F662C}" presName="spaceRect" presStyleCnt="0"/>
      <dgm:spPr/>
    </dgm:pt>
    <dgm:pt modelId="{A23AC9BF-3CFA-4C17-8D13-F99940F67A1D}" type="pres">
      <dgm:prSet presAssocID="{62262355-EF37-421E-B2B3-578AB89F662C}" presName="parTx" presStyleLbl="revTx" presStyleIdx="2" presStyleCnt="4">
        <dgm:presLayoutVars>
          <dgm:chMax val="0"/>
          <dgm:chPref val="0"/>
        </dgm:presLayoutVars>
      </dgm:prSet>
      <dgm:spPr/>
    </dgm:pt>
    <dgm:pt modelId="{CA66CF9A-F672-4C65-B967-4E6591171B4C}" type="pres">
      <dgm:prSet presAssocID="{90A00DEF-F308-4718-B3BC-6CC4C414CBE8}" presName="sibTrans" presStyleCnt="0"/>
      <dgm:spPr/>
    </dgm:pt>
    <dgm:pt modelId="{5E4D0950-2FAB-4182-893F-53ACB1081366}" type="pres">
      <dgm:prSet presAssocID="{D1816236-81DE-4D71-B332-B630511CC99C}" presName="compNode" presStyleCnt="0"/>
      <dgm:spPr/>
    </dgm:pt>
    <dgm:pt modelId="{B079D36B-C337-421C-916F-794AF3330E47}" type="pres">
      <dgm:prSet presAssocID="{D1816236-81DE-4D71-B332-B630511CC99C}" presName="bgRect" presStyleLbl="bgShp" presStyleIdx="3" presStyleCnt="4"/>
      <dgm:spPr/>
    </dgm:pt>
    <dgm:pt modelId="{03205CF2-1E2D-4C3A-9BB9-97BF962BDE52}" type="pres">
      <dgm:prSet presAssocID="{D1816236-81DE-4D71-B332-B630511CC99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FC8B7ADF-73DA-4792-A305-B0F2D645E38F}" type="pres">
      <dgm:prSet presAssocID="{D1816236-81DE-4D71-B332-B630511CC99C}" presName="spaceRect" presStyleCnt="0"/>
      <dgm:spPr/>
    </dgm:pt>
    <dgm:pt modelId="{50DF72DC-D4AF-4F3E-99DE-5FA918DF49D6}" type="pres">
      <dgm:prSet presAssocID="{D1816236-81DE-4D71-B332-B630511CC99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06B512E-E143-4184-8D27-290C4E8E1BFA}" type="presOf" srcId="{D5CB7D2D-93AA-4750-B4E6-863C9663CD6E}" destId="{A3F8A46E-4C2F-4546-9038-DB704917732E}" srcOrd="0" destOrd="0" presId="urn:microsoft.com/office/officeart/2018/2/layout/IconVerticalSolidList"/>
    <dgm:cxn modelId="{9D52AE70-9514-4834-98D5-A20CB6560CA4}" type="presOf" srcId="{F9B5B5CA-3643-4F33-AA3E-AD59DA02DDD5}" destId="{9BE54AD2-6E13-4D94-85B0-857AD07CDCC1}" srcOrd="0" destOrd="0" presId="urn:microsoft.com/office/officeart/2018/2/layout/IconVerticalSolidList"/>
    <dgm:cxn modelId="{7C56E084-7BC1-48E3-B29F-D6D87C387B47}" srcId="{59CF3C68-E7EC-40FB-A965-1565C45C6248}" destId="{62262355-EF37-421E-B2B3-578AB89F662C}" srcOrd="2" destOrd="0" parTransId="{20BBED04-3EA6-4857-B7C8-36770C8B8D2E}" sibTransId="{90A00DEF-F308-4718-B3BC-6CC4C414CBE8}"/>
    <dgm:cxn modelId="{B0BEC5A7-CDCC-4FFA-8417-0A7C20B6E912}" srcId="{59CF3C68-E7EC-40FB-A965-1565C45C6248}" destId="{D5CB7D2D-93AA-4750-B4E6-863C9663CD6E}" srcOrd="0" destOrd="0" parTransId="{32C69CCF-E580-4C0C-9C1C-1E53733E535D}" sibTransId="{CB74590D-932D-49B0-B777-EFE2DD2A0A9F}"/>
    <dgm:cxn modelId="{17D1E5BB-5AAA-41B4-BEB9-2537151403BF}" srcId="{59CF3C68-E7EC-40FB-A965-1565C45C6248}" destId="{F9B5B5CA-3643-4F33-AA3E-AD59DA02DDD5}" srcOrd="1" destOrd="0" parTransId="{FC4C3B28-C19D-4B76-AFB2-121470CA2EB9}" sibTransId="{9E299CB5-D00D-440C-98CC-8D8D1A228355}"/>
    <dgm:cxn modelId="{E10AEBCB-884B-43E7-B771-FC1DCFF0711F}" srcId="{59CF3C68-E7EC-40FB-A965-1565C45C6248}" destId="{D1816236-81DE-4D71-B332-B630511CC99C}" srcOrd="3" destOrd="0" parTransId="{3FBFCE3D-FAA8-4414-8799-2BD91D06CADA}" sibTransId="{7F266314-46B5-4857-B814-B4BA35248707}"/>
    <dgm:cxn modelId="{63669ACF-CD33-4AF5-BAF8-77412633D613}" type="presOf" srcId="{62262355-EF37-421E-B2B3-578AB89F662C}" destId="{A23AC9BF-3CFA-4C17-8D13-F99940F67A1D}" srcOrd="0" destOrd="0" presId="urn:microsoft.com/office/officeart/2018/2/layout/IconVerticalSolidList"/>
    <dgm:cxn modelId="{18DEB5D2-DC27-4462-B8D4-6D07D0CA728A}" type="presOf" srcId="{59CF3C68-E7EC-40FB-A965-1565C45C6248}" destId="{365E7766-60A1-44EE-B0C5-DC4082985DB6}" srcOrd="0" destOrd="0" presId="urn:microsoft.com/office/officeart/2018/2/layout/IconVerticalSolidList"/>
    <dgm:cxn modelId="{EAE1E7D8-C05B-4F30-8B08-0ADE92B47D7B}" type="presOf" srcId="{D1816236-81DE-4D71-B332-B630511CC99C}" destId="{50DF72DC-D4AF-4F3E-99DE-5FA918DF49D6}" srcOrd="0" destOrd="0" presId="urn:microsoft.com/office/officeart/2018/2/layout/IconVerticalSolidList"/>
    <dgm:cxn modelId="{7C2613BE-11A2-427F-95FB-0C29B35435E1}" type="presParOf" srcId="{365E7766-60A1-44EE-B0C5-DC4082985DB6}" destId="{B760C5A5-548B-42A5-9AFE-E2D68C8697A9}" srcOrd="0" destOrd="0" presId="urn:microsoft.com/office/officeart/2018/2/layout/IconVerticalSolidList"/>
    <dgm:cxn modelId="{590D7DC1-C717-4308-A402-BCE6A1C56992}" type="presParOf" srcId="{B760C5A5-548B-42A5-9AFE-E2D68C8697A9}" destId="{6F570452-5859-4BA6-8474-108B9C04D272}" srcOrd="0" destOrd="0" presId="urn:microsoft.com/office/officeart/2018/2/layout/IconVerticalSolidList"/>
    <dgm:cxn modelId="{776A6D3D-C052-4797-B79B-A754E93BA746}" type="presParOf" srcId="{B760C5A5-548B-42A5-9AFE-E2D68C8697A9}" destId="{980F8DCA-0ABD-4356-864C-3D8399D587B0}" srcOrd="1" destOrd="0" presId="urn:microsoft.com/office/officeart/2018/2/layout/IconVerticalSolidList"/>
    <dgm:cxn modelId="{EAB69AF4-6BB1-4967-88E6-CA45302D8891}" type="presParOf" srcId="{B760C5A5-548B-42A5-9AFE-E2D68C8697A9}" destId="{4E9DB6D9-7147-4ADB-A917-CF200996A4AA}" srcOrd="2" destOrd="0" presId="urn:microsoft.com/office/officeart/2018/2/layout/IconVerticalSolidList"/>
    <dgm:cxn modelId="{6B584EA8-8434-42A3-A5D6-CACEA055E54F}" type="presParOf" srcId="{B760C5A5-548B-42A5-9AFE-E2D68C8697A9}" destId="{A3F8A46E-4C2F-4546-9038-DB704917732E}" srcOrd="3" destOrd="0" presId="urn:microsoft.com/office/officeart/2018/2/layout/IconVerticalSolidList"/>
    <dgm:cxn modelId="{FCB7420F-22C6-4796-BE22-A3DED773C29C}" type="presParOf" srcId="{365E7766-60A1-44EE-B0C5-DC4082985DB6}" destId="{75E1699F-828A-4B51-A9C6-96C7930A7DBC}" srcOrd="1" destOrd="0" presId="urn:microsoft.com/office/officeart/2018/2/layout/IconVerticalSolidList"/>
    <dgm:cxn modelId="{03A824FF-5B23-4CC0-8EE5-F9822A9E4DFB}" type="presParOf" srcId="{365E7766-60A1-44EE-B0C5-DC4082985DB6}" destId="{395B8EA9-A1B8-4C23-BD79-52B160F45508}" srcOrd="2" destOrd="0" presId="urn:microsoft.com/office/officeart/2018/2/layout/IconVerticalSolidList"/>
    <dgm:cxn modelId="{6A2F1E66-9CB8-402E-B096-778B28584CD4}" type="presParOf" srcId="{395B8EA9-A1B8-4C23-BD79-52B160F45508}" destId="{5A86AF61-62C6-4795-913D-D5B91BA694A9}" srcOrd="0" destOrd="0" presId="urn:microsoft.com/office/officeart/2018/2/layout/IconVerticalSolidList"/>
    <dgm:cxn modelId="{9351E1E3-5FB2-4E94-8768-81BC3E4C1D6B}" type="presParOf" srcId="{395B8EA9-A1B8-4C23-BD79-52B160F45508}" destId="{263447C1-D3A3-45CA-A6E2-9BE1DEB43CC2}" srcOrd="1" destOrd="0" presId="urn:microsoft.com/office/officeart/2018/2/layout/IconVerticalSolidList"/>
    <dgm:cxn modelId="{48E1324B-8663-4117-A0D4-57601C4EAD70}" type="presParOf" srcId="{395B8EA9-A1B8-4C23-BD79-52B160F45508}" destId="{D6D4D8F3-7E76-430C-98E2-02245AED7B39}" srcOrd="2" destOrd="0" presId="urn:microsoft.com/office/officeart/2018/2/layout/IconVerticalSolidList"/>
    <dgm:cxn modelId="{3D35FE5D-F4C7-4B2D-B598-F44C560F4B90}" type="presParOf" srcId="{395B8EA9-A1B8-4C23-BD79-52B160F45508}" destId="{9BE54AD2-6E13-4D94-85B0-857AD07CDCC1}" srcOrd="3" destOrd="0" presId="urn:microsoft.com/office/officeart/2018/2/layout/IconVerticalSolidList"/>
    <dgm:cxn modelId="{AB3F0907-4731-40D5-A3A2-8D3434FB3C8A}" type="presParOf" srcId="{365E7766-60A1-44EE-B0C5-DC4082985DB6}" destId="{63713070-299C-4C3B-ABF1-8D5D4C6517F0}" srcOrd="3" destOrd="0" presId="urn:microsoft.com/office/officeart/2018/2/layout/IconVerticalSolidList"/>
    <dgm:cxn modelId="{DC671D69-0630-4E04-ABC6-1A74B02E7A32}" type="presParOf" srcId="{365E7766-60A1-44EE-B0C5-DC4082985DB6}" destId="{FCFA09BE-4210-4B43-8BCD-E6801BABD302}" srcOrd="4" destOrd="0" presId="urn:microsoft.com/office/officeart/2018/2/layout/IconVerticalSolidList"/>
    <dgm:cxn modelId="{582C2DE9-70B4-4F63-92A1-6EA1ECAE2B65}" type="presParOf" srcId="{FCFA09BE-4210-4B43-8BCD-E6801BABD302}" destId="{99A91E0F-63D7-4664-89A0-A398C6A3AFAB}" srcOrd="0" destOrd="0" presId="urn:microsoft.com/office/officeart/2018/2/layout/IconVerticalSolidList"/>
    <dgm:cxn modelId="{BF4B0F20-E54E-4C21-88FF-1D3985F3EFB0}" type="presParOf" srcId="{FCFA09BE-4210-4B43-8BCD-E6801BABD302}" destId="{FCDE2557-5B3A-4E0D-8B2E-9804EFFECC63}" srcOrd="1" destOrd="0" presId="urn:microsoft.com/office/officeart/2018/2/layout/IconVerticalSolidList"/>
    <dgm:cxn modelId="{9F77EC1B-50B6-4505-B2C3-765610BEE9AF}" type="presParOf" srcId="{FCFA09BE-4210-4B43-8BCD-E6801BABD302}" destId="{009B8553-E64A-4390-B099-0C7D6F6ADB49}" srcOrd="2" destOrd="0" presId="urn:microsoft.com/office/officeart/2018/2/layout/IconVerticalSolidList"/>
    <dgm:cxn modelId="{0622C686-947A-4646-A521-40935E884B6D}" type="presParOf" srcId="{FCFA09BE-4210-4B43-8BCD-E6801BABD302}" destId="{A23AC9BF-3CFA-4C17-8D13-F99940F67A1D}" srcOrd="3" destOrd="0" presId="urn:microsoft.com/office/officeart/2018/2/layout/IconVerticalSolidList"/>
    <dgm:cxn modelId="{79937BC0-4FE9-406A-9A38-7A4CFBC7AFA1}" type="presParOf" srcId="{365E7766-60A1-44EE-B0C5-DC4082985DB6}" destId="{CA66CF9A-F672-4C65-B967-4E6591171B4C}" srcOrd="5" destOrd="0" presId="urn:microsoft.com/office/officeart/2018/2/layout/IconVerticalSolidList"/>
    <dgm:cxn modelId="{AF24FF84-BAB6-4892-916A-213713830603}" type="presParOf" srcId="{365E7766-60A1-44EE-B0C5-DC4082985DB6}" destId="{5E4D0950-2FAB-4182-893F-53ACB1081366}" srcOrd="6" destOrd="0" presId="urn:microsoft.com/office/officeart/2018/2/layout/IconVerticalSolidList"/>
    <dgm:cxn modelId="{5910D946-A364-41AD-AED6-5E7432E7330A}" type="presParOf" srcId="{5E4D0950-2FAB-4182-893F-53ACB1081366}" destId="{B079D36B-C337-421C-916F-794AF3330E47}" srcOrd="0" destOrd="0" presId="urn:microsoft.com/office/officeart/2018/2/layout/IconVerticalSolidList"/>
    <dgm:cxn modelId="{F43E62DC-5FD9-4304-89E7-933815385C2D}" type="presParOf" srcId="{5E4D0950-2FAB-4182-893F-53ACB1081366}" destId="{03205CF2-1E2D-4C3A-9BB9-97BF962BDE52}" srcOrd="1" destOrd="0" presId="urn:microsoft.com/office/officeart/2018/2/layout/IconVerticalSolidList"/>
    <dgm:cxn modelId="{86B0B843-5659-49CD-9F5C-5B9E82BFEFE2}" type="presParOf" srcId="{5E4D0950-2FAB-4182-893F-53ACB1081366}" destId="{FC8B7ADF-73DA-4792-A305-B0F2D645E38F}" srcOrd="2" destOrd="0" presId="urn:microsoft.com/office/officeart/2018/2/layout/IconVerticalSolidList"/>
    <dgm:cxn modelId="{783F63EF-F636-4C44-8A1C-DE362D010272}" type="presParOf" srcId="{5E4D0950-2FAB-4182-893F-53ACB1081366}" destId="{50DF72DC-D4AF-4F3E-99DE-5FA918DF49D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FE3345-5822-4DA6-9AC9-4E99070A406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F97AE3C-561C-4B58-9146-58DE859B6510}">
      <dgm:prSet/>
      <dgm:spPr/>
      <dgm:t>
        <a:bodyPr/>
        <a:lstStyle/>
        <a:p>
          <a:r>
            <a:rPr lang="en-GB" b="1" u="sng"/>
            <a:t>You will study:</a:t>
          </a:r>
          <a:endParaRPr lang="en-US" b="1" u="sng"/>
        </a:p>
      </dgm:t>
    </dgm:pt>
    <dgm:pt modelId="{9512C55F-E305-4411-9D6A-DBFF954CE6AE}" type="parTrans" cxnId="{D27C1268-B715-4010-BB06-E9ADAA1B1019}">
      <dgm:prSet/>
      <dgm:spPr/>
      <dgm:t>
        <a:bodyPr/>
        <a:lstStyle/>
        <a:p>
          <a:endParaRPr lang="en-US"/>
        </a:p>
      </dgm:t>
    </dgm:pt>
    <dgm:pt modelId="{2B983B55-60C6-4145-8265-B0E872FAAAEE}" type="sibTrans" cxnId="{D27C1268-B715-4010-BB06-E9ADAA1B1019}">
      <dgm:prSet/>
      <dgm:spPr/>
      <dgm:t>
        <a:bodyPr/>
        <a:lstStyle/>
        <a:p>
          <a:endParaRPr lang="en-US"/>
        </a:p>
      </dgm:t>
    </dgm:pt>
    <dgm:pt modelId="{0478B382-928E-4BC4-AAAD-5443A3BBC131}">
      <dgm:prSet/>
      <dgm:spPr/>
      <dgm:t>
        <a:bodyPr/>
        <a:lstStyle/>
        <a:p>
          <a:r>
            <a:rPr lang="en-GB"/>
            <a:t>Word Processing &amp; Desktop Publishing (DTP)</a:t>
          </a:r>
          <a:endParaRPr lang="en-US"/>
        </a:p>
      </dgm:t>
    </dgm:pt>
    <dgm:pt modelId="{085A88DD-06AC-42E3-BA21-0DB464B57336}" type="parTrans" cxnId="{4D27CEF0-0E10-4934-9CE1-2B78BD8B65FC}">
      <dgm:prSet/>
      <dgm:spPr/>
      <dgm:t>
        <a:bodyPr/>
        <a:lstStyle/>
        <a:p>
          <a:endParaRPr lang="en-US"/>
        </a:p>
      </dgm:t>
    </dgm:pt>
    <dgm:pt modelId="{7C104023-02E5-4AEC-8D3B-3DCE46229A6E}" type="sibTrans" cxnId="{4D27CEF0-0E10-4934-9CE1-2B78BD8B65FC}">
      <dgm:prSet/>
      <dgm:spPr/>
      <dgm:t>
        <a:bodyPr/>
        <a:lstStyle/>
        <a:p>
          <a:endParaRPr lang="en-US"/>
        </a:p>
      </dgm:t>
    </dgm:pt>
    <dgm:pt modelId="{5F8F66B0-E8D9-4F39-BEF8-D1A7CD1F346D}">
      <dgm:prSet/>
      <dgm:spPr/>
      <dgm:t>
        <a:bodyPr/>
        <a:lstStyle/>
        <a:p>
          <a:r>
            <a:rPr lang="en-GB" dirty="0"/>
            <a:t>Database</a:t>
          </a:r>
          <a:endParaRPr lang="en-US" dirty="0"/>
        </a:p>
      </dgm:t>
    </dgm:pt>
    <dgm:pt modelId="{7956B4F9-1D63-4800-AD01-A25609E9658D}" type="parTrans" cxnId="{02876C55-7367-4DED-BB4B-20ABBEDF32C1}">
      <dgm:prSet/>
      <dgm:spPr/>
      <dgm:t>
        <a:bodyPr/>
        <a:lstStyle/>
        <a:p>
          <a:endParaRPr lang="en-US"/>
        </a:p>
      </dgm:t>
    </dgm:pt>
    <dgm:pt modelId="{B3ADF1EE-C92B-4988-9EEB-5D4F550AD64C}" type="sibTrans" cxnId="{02876C55-7367-4DED-BB4B-20ABBEDF32C1}">
      <dgm:prSet/>
      <dgm:spPr/>
      <dgm:t>
        <a:bodyPr/>
        <a:lstStyle/>
        <a:p>
          <a:endParaRPr lang="en-US"/>
        </a:p>
      </dgm:t>
    </dgm:pt>
    <dgm:pt modelId="{3C38402F-CC8E-4CE6-8A15-79472E3A770D}">
      <dgm:prSet/>
      <dgm:spPr/>
      <dgm:t>
        <a:bodyPr/>
        <a:lstStyle/>
        <a:p>
          <a:r>
            <a:rPr lang="en-GB" dirty="0"/>
            <a:t>Spreadsheet</a:t>
          </a:r>
          <a:endParaRPr lang="en-US" dirty="0"/>
        </a:p>
      </dgm:t>
    </dgm:pt>
    <dgm:pt modelId="{FD412744-51B0-4D48-8485-A642F0454435}" type="parTrans" cxnId="{4437CEBF-7BB3-43F8-9867-44D3F6401382}">
      <dgm:prSet/>
      <dgm:spPr/>
      <dgm:t>
        <a:bodyPr/>
        <a:lstStyle/>
        <a:p>
          <a:endParaRPr lang="en-US"/>
        </a:p>
      </dgm:t>
    </dgm:pt>
    <dgm:pt modelId="{B1E3DAE9-26D3-4DB0-8862-06BF8E42996A}" type="sibTrans" cxnId="{4437CEBF-7BB3-43F8-9867-44D3F6401382}">
      <dgm:prSet/>
      <dgm:spPr/>
      <dgm:t>
        <a:bodyPr/>
        <a:lstStyle/>
        <a:p>
          <a:endParaRPr lang="en-US"/>
        </a:p>
      </dgm:t>
    </dgm:pt>
    <dgm:pt modelId="{ED313DFA-4414-49D2-B9D7-9FACFD05693C}">
      <dgm:prSet/>
      <dgm:spPr/>
      <dgm:t>
        <a:bodyPr/>
        <a:lstStyle/>
        <a:p>
          <a:r>
            <a:rPr lang="en-GB"/>
            <a:t>Communication</a:t>
          </a:r>
          <a:endParaRPr lang="en-US"/>
        </a:p>
      </dgm:t>
    </dgm:pt>
    <dgm:pt modelId="{0CFDAC08-57E6-484A-A9E6-C5A7A16BC9E5}" type="parTrans" cxnId="{08E99127-F24B-4CD7-8DC1-D1DD85E97B4E}">
      <dgm:prSet/>
      <dgm:spPr/>
      <dgm:t>
        <a:bodyPr/>
        <a:lstStyle/>
        <a:p>
          <a:endParaRPr lang="en-US"/>
        </a:p>
      </dgm:t>
    </dgm:pt>
    <dgm:pt modelId="{5D9D6815-10C0-4820-AC5C-EEE42A4C813A}" type="sibTrans" cxnId="{08E99127-F24B-4CD7-8DC1-D1DD85E97B4E}">
      <dgm:prSet/>
      <dgm:spPr/>
      <dgm:t>
        <a:bodyPr/>
        <a:lstStyle/>
        <a:p>
          <a:endParaRPr lang="en-US"/>
        </a:p>
      </dgm:t>
    </dgm:pt>
    <dgm:pt modelId="{6C4C26B5-E232-4532-9A80-F132A0174CC4}" type="pres">
      <dgm:prSet presAssocID="{ECFE3345-5822-4DA6-9AC9-4E99070A406D}" presName="root" presStyleCnt="0">
        <dgm:presLayoutVars>
          <dgm:dir/>
          <dgm:resizeHandles val="exact"/>
        </dgm:presLayoutVars>
      </dgm:prSet>
      <dgm:spPr/>
    </dgm:pt>
    <dgm:pt modelId="{3595FF59-C4FE-40BC-A5E6-F54284A3ADE9}" type="pres">
      <dgm:prSet presAssocID="{CF97AE3C-561C-4B58-9146-58DE859B6510}" presName="compNode" presStyleCnt="0"/>
      <dgm:spPr/>
    </dgm:pt>
    <dgm:pt modelId="{97003F13-6A8D-415C-BF62-57942A97D499}" type="pres">
      <dgm:prSet presAssocID="{CF97AE3C-561C-4B58-9146-58DE859B6510}" presName="bgRect" presStyleLbl="bgShp" presStyleIdx="0" presStyleCnt="5"/>
      <dgm:spPr/>
    </dgm:pt>
    <dgm:pt modelId="{5F6DDBD5-77BC-4BE6-9FD6-52E6F0E79220}" type="pres">
      <dgm:prSet presAssocID="{CF97AE3C-561C-4B58-9146-58DE859B651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0133153-DC95-49A0-AD02-432665354A45}" type="pres">
      <dgm:prSet presAssocID="{CF97AE3C-561C-4B58-9146-58DE859B6510}" presName="spaceRect" presStyleCnt="0"/>
      <dgm:spPr/>
    </dgm:pt>
    <dgm:pt modelId="{B49CE07C-0B2B-4BE8-94F0-36FFB5FFFFCE}" type="pres">
      <dgm:prSet presAssocID="{CF97AE3C-561C-4B58-9146-58DE859B6510}" presName="parTx" presStyleLbl="revTx" presStyleIdx="0" presStyleCnt="5">
        <dgm:presLayoutVars>
          <dgm:chMax val="0"/>
          <dgm:chPref val="0"/>
        </dgm:presLayoutVars>
      </dgm:prSet>
      <dgm:spPr/>
    </dgm:pt>
    <dgm:pt modelId="{5432B0FD-2D25-4B7B-9B81-DF9914B90373}" type="pres">
      <dgm:prSet presAssocID="{2B983B55-60C6-4145-8265-B0E872FAAAEE}" presName="sibTrans" presStyleCnt="0"/>
      <dgm:spPr/>
    </dgm:pt>
    <dgm:pt modelId="{43B62F24-FFA5-46CC-9BD5-1D20663F9C29}" type="pres">
      <dgm:prSet presAssocID="{0478B382-928E-4BC4-AAAD-5443A3BBC131}" presName="compNode" presStyleCnt="0"/>
      <dgm:spPr/>
    </dgm:pt>
    <dgm:pt modelId="{26A9151B-66F0-4A30-8207-32625D1F6F5F}" type="pres">
      <dgm:prSet presAssocID="{0478B382-928E-4BC4-AAAD-5443A3BBC131}" presName="bgRect" presStyleLbl="bgShp" presStyleIdx="1" presStyleCnt="5"/>
      <dgm:spPr/>
    </dgm:pt>
    <dgm:pt modelId="{ED3052BA-09E6-4E90-8E2D-7E6B1D09E56B}" type="pres">
      <dgm:prSet presAssocID="{0478B382-928E-4BC4-AAAD-5443A3BBC13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</dgm:spPr>
    </dgm:pt>
    <dgm:pt modelId="{87F8EDA7-3913-4D08-8FB5-F48D5F406F92}" type="pres">
      <dgm:prSet presAssocID="{0478B382-928E-4BC4-AAAD-5443A3BBC131}" presName="spaceRect" presStyleCnt="0"/>
      <dgm:spPr/>
    </dgm:pt>
    <dgm:pt modelId="{06BEA29E-7A78-46CB-9F71-D05AE078D5AC}" type="pres">
      <dgm:prSet presAssocID="{0478B382-928E-4BC4-AAAD-5443A3BBC131}" presName="parTx" presStyleLbl="revTx" presStyleIdx="1" presStyleCnt="5">
        <dgm:presLayoutVars>
          <dgm:chMax val="0"/>
          <dgm:chPref val="0"/>
        </dgm:presLayoutVars>
      </dgm:prSet>
      <dgm:spPr/>
    </dgm:pt>
    <dgm:pt modelId="{2228BD70-DABD-44C4-A4BA-E0FA740950E8}" type="pres">
      <dgm:prSet presAssocID="{7C104023-02E5-4AEC-8D3B-3DCE46229A6E}" presName="sibTrans" presStyleCnt="0"/>
      <dgm:spPr/>
    </dgm:pt>
    <dgm:pt modelId="{7A9C4602-3A8D-4F36-A72C-C1060F50D72A}" type="pres">
      <dgm:prSet presAssocID="{5F8F66B0-E8D9-4F39-BEF8-D1A7CD1F346D}" presName="compNode" presStyleCnt="0"/>
      <dgm:spPr/>
    </dgm:pt>
    <dgm:pt modelId="{463AF26E-F2D9-4DCA-B986-4EB94EBE6019}" type="pres">
      <dgm:prSet presAssocID="{5F8F66B0-E8D9-4F39-BEF8-D1A7CD1F346D}" presName="bgRect" presStyleLbl="bgShp" presStyleIdx="2" presStyleCnt="5"/>
      <dgm:spPr/>
    </dgm:pt>
    <dgm:pt modelId="{FE4328A4-FCD9-48DC-BA7E-FD1A2223534C}" type="pres">
      <dgm:prSet presAssocID="{5F8F66B0-E8D9-4F39-BEF8-D1A7CD1F346D}" presName="iconRect" presStyleLbl="node1" presStyleIdx="2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</dgm:spPr>
    </dgm:pt>
    <dgm:pt modelId="{0CCBAFA0-3BD1-4E81-BCEA-B2ED19CB4DF9}" type="pres">
      <dgm:prSet presAssocID="{5F8F66B0-E8D9-4F39-BEF8-D1A7CD1F346D}" presName="spaceRect" presStyleCnt="0"/>
      <dgm:spPr/>
    </dgm:pt>
    <dgm:pt modelId="{8AC72EB1-4CB6-4213-BA3C-320D2A3145B6}" type="pres">
      <dgm:prSet presAssocID="{5F8F66B0-E8D9-4F39-BEF8-D1A7CD1F346D}" presName="parTx" presStyleLbl="revTx" presStyleIdx="2" presStyleCnt="5">
        <dgm:presLayoutVars>
          <dgm:chMax val="0"/>
          <dgm:chPref val="0"/>
        </dgm:presLayoutVars>
      </dgm:prSet>
      <dgm:spPr/>
    </dgm:pt>
    <dgm:pt modelId="{40D99AA7-3541-4E2B-B462-B4D91D6EFB3D}" type="pres">
      <dgm:prSet presAssocID="{B3ADF1EE-C92B-4988-9EEB-5D4F550AD64C}" presName="sibTrans" presStyleCnt="0"/>
      <dgm:spPr/>
    </dgm:pt>
    <dgm:pt modelId="{D40BA161-D993-496F-8EB0-FFE0E42C793F}" type="pres">
      <dgm:prSet presAssocID="{3C38402F-CC8E-4CE6-8A15-79472E3A770D}" presName="compNode" presStyleCnt="0"/>
      <dgm:spPr/>
    </dgm:pt>
    <dgm:pt modelId="{57CA05F9-D8FC-4C7B-B8CC-F2D91A587B6B}" type="pres">
      <dgm:prSet presAssocID="{3C38402F-CC8E-4CE6-8A15-79472E3A770D}" presName="bgRect" presStyleLbl="bgShp" presStyleIdx="3" presStyleCnt="5"/>
      <dgm:spPr/>
    </dgm:pt>
    <dgm:pt modelId="{5AC2A238-2B4C-40E3-B358-92975576341D}" type="pres">
      <dgm:prSet presAssocID="{3C38402F-CC8E-4CE6-8A15-79472E3A770D}" presName="iconRect" presStyleLbl="node1" presStyleIdx="3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</dgm:spPr>
    </dgm:pt>
    <dgm:pt modelId="{D74360E7-E423-4BBD-BF28-A834F5A7FE62}" type="pres">
      <dgm:prSet presAssocID="{3C38402F-CC8E-4CE6-8A15-79472E3A770D}" presName="spaceRect" presStyleCnt="0"/>
      <dgm:spPr/>
    </dgm:pt>
    <dgm:pt modelId="{5F617B8F-8614-422C-B45F-96ACEA38E425}" type="pres">
      <dgm:prSet presAssocID="{3C38402F-CC8E-4CE6-8A15-79472E3A770D}" presName="parTx" presStyleLbl="revTx" presStyleIdx="3" presStyleCnt="5">
        <dgm:presLayoutVars>
          <dgm:chMax val="0"/>
          <dgm:chPref val="0"/>
        </dgm:presLayoutVars>
      </dgm:prSet>
      <dgm:spPr/>
    </dgm:pt>
    <dgm:pt modelId="{804741F1-67E1-4165-951E-5F6CDE90B75C}" type="pres">
      <dgm:prSet presAssocID="{B1E3DAE9-26D3-4DB0-8862-06BF8E42996A}" presName="sibTrans" presStyleCnt="0"/>
      <dgm:spPr/>
    </dgm:pt>
    <dgm:pt modelId="{FCAD3219-0FBF-4A34-A81E-D0CCDABDB14A}" type="pres">
      <dgm:prSet presAssocID="{ED313DFA-4414-49D2-B9D7-9FACFD05693C}" presName="compNode" presStyleCnt="0"/>
      <dgm:spPr/>
    </dgm:pt>
    <dgm:pt modelId="{441DD8FA-326B-43CF-BC55-05A309C71B5A}" type="pres">
      <dgm:prSet presAssocID="{ED313DFA-4414-49D2-B9D7-9FACFD05693C}" presName="bgRect" presStyleLbl="bgShp" presStyleIdx="4" presStyleCnt="5"/>
      <dgm:spPr/>
    </dgm:pt>
    <dgm:pt modelId="{CD633FCC-90FF-4BC0-AAB4-DD12698CD828}" type="pres">
      <dgm:prSet presAssocID="{ED313DFA-4414-49D2-B9D7-9FACFD05693C}" presName="iconRect" presStyleLbl="node1" presStyleIdx="4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F5E34872-F012-4D86-9CA5-644F4B3CDCFA}" type="pres">
      <dgm:prSet presAssocID="{ED313DFA-4414-49D2-B9D7-9FACFD05693C}" presName="spaceRect" presStyleCnt="0"/>
      <dgm:spPr/>
    </dgm:pt>
    <dgm:pt modelId="{1BDCB396-4FA0-4FC9-97E4-4BB55956F29B}" type="pres">
      <dgm:prSet presAssocID="{ED313DFA-4414-49D2-B9D7-9FACFD05693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1E00AE08-7BB8-473A-BCC5-F56196BD6D76}" type="presOf" srcId="{3C38402F-CC8E-4CE6-8A15-79472E3A770D}" destId="{5F617B8F-8614-422C-B45F-96ACEA38E425}" srcOrd="0" destOrd="0" presId="urn:microsoft.com/office/officeart/2018/2/layout/IconVerticalSolidList"/>
    <dgm:cxn modelId="{16B21B0A-24B3-4521-8CEC-479656A4B482}" type="presOf" srcId="{ED313DFA-4414-49D2-B9D7-9FACFD05693C}" destId="{1BDCB396-4FA0-4FC9-97E4-4BB55956F29B}" srcOrd="0" destOrd="0" presId="urn:microsoft.com/office/officeart/2018/2/layout/IconVerticalSolidList"/>
    <dgm:cxn modelId="{08E99127-F24B-4CD7-8DC1-D1DD85E97B4E}" srcId="{ECFE3345-5822-4DA6-9AC9-4E99070A406D}" destId="{ED313DFA-4414-49D2-B9D7-9FACFD05693C}" srcOrd="4" destOrd="0" parTransId="{0CFDAC08-57E6-484A-A9E6-C5A7A16BC9E5}" sibTransId="{5D9D6815-10C0-4820-AC5C-EEE42A4C813A}"/>
    <dgm:cxn modelId="{62041844-D412-424A-A2C5-8C7867CA320D}" type="presOf" srcId="{0478B382-928E-4BC4-AAAD-5443A3BBC131}" destId="{06BEA29E-7A78-46CB-9F71-D05AE078D5AC}" srcOrd="0" destOrd="0" presId="urn:microsoft.com/office/officeart/2018/2/layout/IconVerticalSolidList"/>
    <dgm:cxn modelId="{D27C1268-B715-4010-BB06-E9ADAA1B1019}" srcId="{ECFE3345-5822-4DA6-9AC9-4E99070A406D}" destId="{CF97AE3C-561C-4B58-9146-58DE859B6510}" srcOrd="0" destOrd="0" parTransId="{9512C55F-E305-4411-9D6A-DBFF954CE6AE}" sibTransId="{2B983B55-60C6-4145-8265-B0E872FAAAEE}"/>
    <dgm:cxn modelId="{02876C55-7367-4DED-BB4B-20ABBEDF32C1}" srcId="{ECFE3345-5822-4DA6-9AC9-4E99070A406D}" destId="{5F8F66B0-E8D9-4F39-BEF8-D1A7CD1F346D}" srcOrd="2" destOrd="0" parTransId="{7956B4F9-1D63-4800-AD01-A25609E9658D}" sibTransId="{B3ADF1EE-C92B-4988-9EEB-5D4F550AD64C}"/>
    <dgm:cxn modelId="{2DC83483-6106-4B2B-966A-9A929DFC62AB}" type="presOf" srcId="{ECFE3345-5822-4DA6-9AC9-4E99070A406D}" destId="{6C4C26B5-E232-4532-9A80-F132A0174CC4}" srcOrd="0" destOrd="0" presId="urn:microsoft.com/office/officeart/2018/2/layout/IconVerticalSolidList"/>
    <dgm:cxn modelId="{4437CEBF-7BB3-43F8-9867-44D3F6401382}" srcId="{ECFE3345-5822-4DA6-9AC9-4E99070A406D}" destId="{3C38402F-CC8E-4CE6-8A15-79472E3A770D}" srcOrd="3" destOrd="0" parTransId="{FD412744-51B0-4D48-8485-A642F0454435}" sibTransId="{B1E3DAE9-26D3-4DB0-8862-06BF8E42996A}"/>
    <dgm:cxn modelId="{A18277D2-784B-45CC-8CCA-14E6CA646DAA}" type="presOf" srcId="{5F8F66B0-E8D9-4F39-BEF8-D1A7CD1F346D}" destId="{8AC72EB1-4CB6-4213-BA3C-320D2A3145B6}" srcOrd="0" destOrd="0" presId="urn:microsoft.com/office/officeart/2018/2/layout/IconVerticalSolidList"/>
    <dgm:cxn modelId="{4D27CEF0-0E10-4934-9CE1-2B78BD8B65FC}" srcId="{ECFE3345-5822-4DA6-9AC9-4E99070A406D}" destId="{0478B382-928E-4BC4-AAAD-5443A3BBC131}" srcOrd="1" destOrd="0" parTransId="{085A88DD-06AC-42E3-BA21-0DB464B57336}" sibTransId="{7C104023-02E5-4AEC-8D3B-3DCE46229A6E}"/>
    <dgm:cxn modelId="{7D845AFD-1F21-460C-99B7-1D8109771B30}" type="presOf" srcId="{CF97AE3C-561C-4B58-9146-58DE859B6510}" destId="{B49CE07C-0B2B-4BE8-94F0-36FFB5FFFFCE}" srcOrd="0" destOrd="0" presId="urn:microsoft.com/office/officeart/2018/2/layout/IconVerticalSolidList"/>
    <dgm:cxn modelId="{F69E9394-1CE0-4D52-BC22-521615C8D036}" type="presParOf" srcId="{6C4C26B5-E232-4532-9A80-F132A0174CC4}" destId="{3595FF59-C4FE-40BC-A5E6-F54284A3ADE9}" srcOrd="0" destOrd="0" presId="urn:microsoft.com/office/officeart/2018/2/layout/IconVerticalSolidList"/>
    <dgm:cxn modelId="{5D2A86FB-5ED9-43A5-A2A2-92E82550B01F}" type="presParOf" srcId="{3595FF59-C4FE-40BC-A5E6-F54284A3ADE9}" destId="{97003F13-6A8D-415C-BF62-57942A97D499}" srcOrd="0" destOrd="0" presId="urn:microsoft.com/office/officeart/2018/2/layout/IconVerticalSolidList"/>
    <dgm:cxn modelId="{9A285816-5FBC-498A-A641-70786CDEBA57}" type="presParOf" srcId="{3595FF59-C4FE-40BC-A5E6-F54284A3ADE9}" destId="{5F6DDBD5-77BC-4BE6-9FD6-52E6F0E79220}" srcOrd="1" destOrd="0" presId="urn:microsoft.com/office/officeart/2018/2/layout/IconVerticalSolidList"/>
    <dgm:cxn modelId="{07BC328C-A687-4979-AD81-3ECBCD201554}" type="presParOf" srcId="{3595FF59-C4FE-40BC-A5E6-F54284A3ADE9}" destId="{00133153-DC95-49A0-AD02-432665354A45}" srcOrd="2" destOrd="0" presId="urn:microsoft.com/office/officeart/2018/2/layout/IconVerticalSolidList"/>
    <dgm:cxn modelId="{5C94CF38-D308-4754-A906-D5DB7D5CB8F8}" type="presParOf" srcId="{3595FF59-C4FE-40BC-A5E6-F54284A3ADE9}" destId="{B49CE07C-0B2B-4BE8-94F0-36FFB5FFFFCE}" srcOrd="3" destOrd="0" presId="urn:microsoft.com/office/officeart/2018/2/layout/IconVerticalSolidList"/>
    <dgm:cxn modelId="{942F0F0A-C335-4166-BCE1-CFB6DA8A7C5C}" type="presParOf" srcId="{6C4C26B5-E232-4532-9A80-F132A0174CC4}" destId="{5432B0FD-2D25-4B7B-9B81-DF9914B90373}" srcOrd="1" destOrd="0" presId="urn:microsoft.com/office/officeart/2018/2/layout/IconVerticalSolidList"/>
    <dgm:cxn modelId="{DB5F6E3E-7AF6-4446-AEEB-4BF809402C7C}" type="presParOf" srcId="{6C4C26B5-E232-4532-9A80-F132A0174CC4}" destId="{43B62F24-FFA5-46CC-9BD5-1D20663F9C29}" srcOrd="2" destOrd="0" presId="urn:microsoft.com/office/officeart/2018/2/layout/IconVerticalSolidList"/>
    <dgm:cxn modelId="{578FDF8B-ABEE-4308-BE81-8458CE4A9BFF}" type="presParOf" srcId="{43B62F24-FFA5-46CC-9BD5-1D20663F9C29}" destId="{26A9151B-66F0-4A30-8207-32625D1F6F5F}" srcOrd="0" destOrd="0" presId="urn:microsoft.com/office/officeart/2018/2/layout/IconVerticalSolidList"/>
    <dgm:cxn modelId="{EC8ED4B7-AF3D-4AB9-B1A7-C5E4572AFDB5}" type="presParOf" srcId="{43B62F24-FFA5-46CC-9BD5-1D20663F9C29}" destId="{ED3052BA-09E6-4E90-8E2D-7E6B1D09E56B}" srcOrd="1" destOrd="0" presId="urn:microsoft.com/office/officeart/2018/2/layout/IconVerticalSolidList"/>
    <dgm:cxn modelId="{6CE39634-8B2A-4D80-8822-9A92B57A7C7E}" type="presParOf" srcId="{43B62F24-FFA5-46CC-9BD5-1D20663F9C29}" destId="{87F8EDA7-3913-4D08-8FB5-F48D5F406F92}" srcOrd="2" destOrd="0" presId="urn:microsoft.com/office/officeart/2018/2/layout/IconVerticalSolidList"/>
    <dgm:cxn modelId="{25D2E413-DBED-448C-9387-CD8A3BB2F447}" type="presParOf" srcId="{43B62F24-FFA5-46CC-9BD5-1D20663F9C29}" destId="{06BEA29E-7A78-46CB-9F71-D05AE078D5AC}" srcOrd="3" destOrd="0" presId="urn:microsoft.com/office/officeart/2018/2/layout/IconVerticalSolidList"/>
    <dgm:cxn modelId="{6E86EA1F-560E-4A2C-9791-2D091EEED316}" type="presParOf" srcId="{6C4C26B5-E232-4532-9A80-F132A0174CC4}" destId="{2228BD70-DABD-44C4-A4BA-E0FA740950E8}" srcOrd="3" destOrd="0" presId="urn:microsoft.com/office/officeart/2018/2/layout/IconVerticalSolidList"/>
    <dgm:cxn modelId="{01D42B1C-70F3-488D-8B24-D0983442DED4}" type="presParOf" srcId="{6C4C26B5-E232-4532-9A80-F132A0174CC4}" destId="{7A9C4602-3A8D-4F36-A72C-C1060F50D72A}" srcOrd="4" destOrd="0" presId="urn:microsoft.com/office/officeart/2018/2/layout/IconVerticalSolidList"/>
    <dgm:cxn modelId="{8B1E908E-4277-49F4-A448-206DD1EF353B}" type="presParOf" srcId="{7A9C4602-3A8D-4F36-A72C-C1060F50D72A}" destId="{463AF26E-F2D9-4DCA-B986-4EB94EBE6019}" srcOrd="0" destOrd="0" presId="urn:microsoft.com/office/officeart/2018/2/layout/IconVerticalSolidList"/>
    <dgm:cxn modelId="{FE00F929-4AEE-4BF4-8CCE-F48ADA665F62}" type="presParOf" srcId="{7A9C4602-3A8D-4F36-A72C-C1060F50D72A}" destId="{FE4328A4-FCD9-48DC-BA7E-FD1A2223534C}" srcOrd="1" destOrd="0" presId="urn:microsoft.com/office/officeart/2018/2/layout/IconVerticalSolidList"/>
    <dgm:cxn modelId="{367D0704-04B6-4898-A51D-7639D69F15BB}" type="presParOf" srcId="{7A9C4602-3A8D-4F36-A72C-C1060F50D72A}" destId="{0CCBAFA0-3BD1-4E81-BCEA-B2ED19CB4DF9}" srcOrd="2" destOrd="0" presId="urn:microsoft.com/office/officeart/2018/2/layout/IconVerticalSolidList"/>
    <dgm:cxn modelId="{2367FA92-FA42-422E-97C8-71BC05D997E5}" type="presParOf" srcId="{7A9C4602-3A8D-4F36-A72C-C1060F50D72A}" destId="{8AC72EB1-4CB6-4213-BA3C-320D2A3145B6}" srcOrd="3" destOrd="0" presId="urn:microsoft.com/office/officeart/2018/2/layout/IconVerticalSolidList"/>
    <dgm:cxn modelId="{5D5C23CA-D589-4A72-8709-00129F4A4925}" type="presParOf" srcId="{6C4C26B5-E232-4532-9A80-F132A0174CC4}" destId="{40D99AA7-3541-4E2B-B462-B4D91D6EFB3D}" srcOrd="5" destOrd="0" presId="urn:microsoft.com/office/officeart/2018/2/layout/IconVerticalSolidList"/>
    <dgm:cxn modelId="{1A7483C2-231C-4685-95D8-905B556F15D9}" type="presParOf" srcId="{6C4C26B5-E232-4532-9A80-F132A0174CC4}" destId="{D40BA161-D993-496F-8EB0-FFE0E42C793F}" srcOrd="6" destOrd="0" presId="urn:microsoft.com/office/officeart/2018/2/layout/IconVerticalSolidList"/>
    <dgm:cxn modelId="{61D7A85B-4C46-428E-9A78-9C7FBC0AA302}" type="presParOf" srcId="{D40BA161-D993-496F-8EB0-FFE0E42C793F}" destId="{57CA05F9-D8FC-4C7B-B8CC-F2D91A587B6B}" srcOrd="0" destOrd="0" presId="urn:microsoft.com/office/officeart/2018/2/layout/IconVerticalSolidList"/>
    <dgm:cxn modelId="{89475667-AC73-43B3-A853-642ED32A0769}" type="presParOf" srcId="{D40BA161-D993-496F-8EB0-FFE0E42C793F}" destId="{5AC2A238-2B4C-40E3-B358-92975576341D}" srcOrd="1" destOrd="0" presId="urn:microsoft.com/office/officeart/2018/2/layout/IconVerticalSolidList"/>
    <dgm:cxn modelId="{E42FB892-E5EA-4766-912E-2FEFB8A01C02}" type="presParOf" srcId="{D40BA161-D993-496F-8EB0-FFE0E42C793F}" destId="{D74360E7-E423-4BBD-BF28-A834F5A7FE62}" srcOrd="2" destOrd="0" presId="urn:microsoft.com/office/officeart/2018/2/layout/IconVerticalSolidList"/>
    <dgm:cxn modelId="{D8BF6975-031D-47CC-9509-BBD4BB25774E}" type="presParOf" srcId="{D40BA161-D993-496F-8EB0-FFE0E42C793F}" destId="{5F617B8F-8614-422C-B45F-96ACEA38E425}" srcOrd="3" destOrd="0" presId="urn:microsoft.com/office/officeart/2018/2/layout/IconVerticalSolidList"/>
    <dgm:cxn modelId="{E00BE344-BF24-4892-8BA8-922828F3CA03}" type="presParOf" srcId="{6C4C26B5-E232-4532-9A80-F132A0174CC4}" destId="{804741F1-67E1-4165-951E-5F6CDE90B75C}" srcOrd="7" destOrd="0" presId="urn:microsoft.com/office/officeart/2018/2/layout/IconVerticalSolidList"/>
    <dgm:cxn modelId="{D38A2821-46CD-43A9-884D-3B604575E13C}" type="presParOf" srcId="{6C4C26B5-E232-4532-9A80-F132A0174CC4}" destId="{FCAD3219-0FBF-4A34-A81E-D0CCDABDB14A}" srcOrd="8" destOrd="0" presId="urn:microsoft.com/office/officeart/2018/2/layout/IconVerticalSolidList"/>
    <dgm:cxn modelId="{B671865C-98D0-431D-A702-A3C3A96D429F}" type="presParOf" srcId="{FCAD3219-0FBF-4A34-A81E-D0CCDABDB14A}" destId="{441DD8FA-326B-43CF-BC55-05A309C71B5A}" srcOrd="0" destOrd="0" presId="urn:microsoft.com/office/officeart/2018/2/layout/IconVerticalSolidList"/>
    <dgm:cxn modelId="{89C023C6-C738-44B2-8870-28500FB7B768}" type="presParOf" srcId="{FCAD3219-0FBF-4A34-A81E-D0CCDABDB14A}" destId="{CD633FCC-90FF-4BC0-AAB4-DD12698CD828}" srcOrd="1" destOrd="0" presId="urn:microsoft.com/office/officeart/2018/2/layout/IconVerticalSolidList"/>
    <dgm:cxn modelId="{B3297CB7-8B50-4F0E-82F5-FEA7F92EDAAA}" type="presParOf" srcId="{FCAD3219-0FBF-4A34-A81E-D0CCDABDB14A}" destId="{F5E34872-F012-4D86-9CA5-644F4B3CDCFA}" srcOrd="2" destOrd="0" presId="urn:microsoft.com/office/officeart/2018/2/layout/IconVerticalSolidList"/>
    <dgm:cxn modelId="{C016EC9B-028A-4D9A-B4EF-5D4F14B48A24}" type="presParOf" srcId="{FCAD3219-0FBF-4A34-A81E-D0CCDABDB14A}" destId="{1BDCB396-4FA0-4FC9-97E4-4BB55956F29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B351F2-72BC-423C-8609-21B61DEB714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B819EA8-D12A-453C-A782-0B1FD606C83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u="sng"/>
            <a:t>You will study:</a:t>
          </a:r>
          <a:endParaRPr lang="en-US" b="1" u="sng"/>
        </a:p>
      </dgm:t>
    </dgm:pt>
    <dgm:pt modelId="{DBFD00D7-5363-4EF5-BE3B-A609F0C5BBC9}" type="parTrans" cxnId="{89261BE0-F9AB-4928-87F2-5A20715579A6}">
      <dgm:prSet/>
      <dgm:spPr/>
      <dgm:t>
        <a:bodyPr/>
        <a:lstStyle/>
        <a:p>
          <a:endParaRPr lang="en-US"/>
        </a:p>
      </dgm:t>
    </dgm:pt>
    <dgm:pt modelId="{66296C98-D5C4-4487-AAD8-209CBCF17963}" type="sibTrans" cxnId="{89261BE0-F9AB-4928-87F2-5A20715579A6}">
      <dgm:prSet/>
      <dgm:spPr/>
      <dgm:t>
        <a:bodyPr/>
        <a:lstStyle/>
        <a:p>
          <a:endParaRPr lang="en-US"/>
        </a:p>
      </dgm:t>
    </dgm:pt>
    <dgm:pt modelId="{52A36D8E-D5C8-49B8-BAA4-F0DDCBD0E77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The role of business</a:t>
          </a:r>
          <a:endParaRPr lang="en-US"/>
        </a:p>
      </dgm:t>
    </dgm:pt>
    <dgm:pt modelId="{837ACBBA-3BBA-494C-A3E0-8EEF9EAD0AE9}" type="parTrans" cxnId="{C20DCED1-DC12-467E-8D12-B1A2A502F72D}">
      <dgm:prSet/>
      <dgm:spPr/>
      <dgm:t>
        <a:bodyPr/>
        <a:lstStyle/>
        <a:p>
          <a:endParaRPr lang="en-US"/>
        </a:p>
      </dgm:t>
    </dgm:pt>
    <dgm:pt modelId="{CC364D97-5DAE-4987-AF1F-C9922ABF9333}" type="sibTrans" cxnId="{C20DCED1-DC12-467E-8D12-B1A2A502F72D}">
      <dgm:prSet/>
      <dgm:spPr/>
      <dgm:t>
        <a:bodyPr/>
        <a:lstStyle/>
        <a:p>
          <a:endParaRPr lang="en-US"/>
        </a:p>
      </dgm:t>
    </dgm:pt>
    <dgm:pt modelId="{830C864E-A4C7-458C-A834-50D1EB78314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Business ethics</a:t>
          </a:r>
          <a:endParaRPr lang="en-US"/>
        </a:p>
      </dgm:t>
    </dgm:pt>
    <dgm:pt modelId="{EB474A8A-6817-4F6A-BCDC-C3F1A9E130A6}" type="parTrans" cxnId="{9A8D7162-739B-473E-A0D7-20951F26E2CD}">
      <dgm:prSet/>
      <dgm:spPr/>
      <dgm:t>
        <a:bodyPr/>
        <a:lstStyle/>
        <a:p>
          <a:endParaRPr lang="en-US"/>
        </a:p>
      </dgm:t>
    </dgm:pt>
    <dgm:pt modelId="{C6848A7C-FF66-4447-B63B-C75E3F164C86}" type="sibTrans" cxnId="{9A8D7162-739B-473E-A0D7-20951F26E2CD}">
      <dgm:prSet/>
      <dgm:spPr/>
      <dgm:t>
        <a:bodyPr/>
        <a:lstStyle/>
        <a:p>
          <a:endParaRPr lang="en-US"/>
        </a:p>
      </dgm:t>
    </dgm:pt>
    <dgm:pt modelId="{D114DA91-97D8-424E-8A4F-77CA3B3A740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Global Brands</a:t>
          </a:r>
          <a:endParaRPr lang="en-US"/>
        </a:p>
      </dgm:t>
    </dgm:pt>
    <dgm:pt modelId="{2D8716D1-F49F-4F9B-943A-9AB0DFD03A7C}" type="parTrans" cxnId="{25455C28-0910-4180-ACDD-E7CA4A31CBEE}">
      <dgm:prSet/>
      <dgm:spPr/>
      <dgm:t>
        <a:bodyPr/>
        <a:lstStyle/>
        <a:p>
          <a:endParaRPr lang="en-US"/>
        </a:p>
      </dgm:t>
    </dgm:pt>
    <dgm:pt modelId="{58D0345B-06AC-4008-B672-D3246FB85F0D}" type="sibTrans" cxnId="{25455C28-0910-4180-ACDD-E7CA4A31CBEE}">
      <dgm:prSet/>
      <dgm:spPr/>
      <dgm:t>
        <a:bodyPr/>
        <a:lstStyle/>
        <a:p>
          <a:endParaRPr lang="en-US"/>
        </a:p>
      </dgm:t>
    </dgm:pt>
    <dgm:pt modelId="{CD3B843C-8E45-49AD-B688-AD20B7913A6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Globalisation &amp; Multinational Businesses</a:t>
          </a:r>
          <a:endParaRPr lang="en-US"/>
        </a:p>
      </dgm:t>
    </dgm:pt>
    <dgm:pt modelId="{AFB077B7-AD28-4FA6-9DE0-C43C6EF650C1}" type="parTrans" cxnId="{23971E27-50EA-4AD3-8F08-91294BDF5D28}">
      <dgm:prSet/>
      <dgm:spPr/>
      <dgm:t>
        <a:bodyPr/>
        <a:lstStyle/>
        <a:p>
          <a:endParaRPr lang="en-US"/>
        </a:p>
      </dgm:t>
    </dgm:pt>
    <dgm:pt modelId="{459E669B-C814-46CC-B2FA-C3D839917AAA}" type="sibTrans" cxnId="{23971E27-50EA-4AD3-8F08-91294BDF5D28}">
      <dgm:prSet/>
      <dgm:spPr/>
      <dgm:t>
        <a:bodyPr/>
        <a:lstStyle/>
        <a:p>
          <a:endParaRPr lang="en-US"/>
        </a:p>
      </dgm:t>
    </dgm:pt>
    <dgm:pt modelId="{659D577D-E1DE-491F-9273-AF1899226A2E}" type="pres">
      <dgm:prSet presAssocID="{BEB351F2-72BC-423C-8609-21B61DEB7149}" presName="root" presStyleCnt="0">
        <dgm:presLayoutVars>
          <dgm:dir/>
          <dgm:resizeHandles val="exact"/>
        </dgm:presLayoutVars>
      </dgm:prSet>
      <dgm:spPr/>
    </dgm:pt>
    <dgm:pt modelId="{AC30FC12-DE05-4C43-AA1F-39DFCBDA39BA}" type="pres">
      <dgm:prSet presAssocID="{6B819EA8-D12A-453C-A782-0B1FD606C839}" presName="compNode" presStyleCnt="0"/>
      <dgm:spPr/>
    </dgm:pt>
    <dgm:pt modelId="{18010446-1938-4EA6-BFD4-FC3AEA0595FE}" type="pres">
      <dgm:prSet presAssocID="{6B819EA8-D12A-453C-A782-0B1FD606C839}" presName="bgRect" presStyleLbl="bgShp" presStyleIdx="0" presStyleCnt="5"/>
      <dgm:spPr/>
    </dgm:pt>
    <dgm:pt modelId="{792E7D71-902B-4463-9019-326AE1EAB545}" type="pres">
      <dgm:prSet presAssocID="{6B819EA8-D12A-453C-A782-0B1FD606C83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A011713-FFF0-45D1-BE82-D3AF725C9CEF}" type="pres">
      <dgm:prSet presAssocID="{6B819EA8-D12A-453C-A782-0B1FD606C839}" presName="spaceRect" presStyleCnt="0"/>
      <dgm:spPr/>
    </dgm:pt>
    <dgm:pt modelId="{6F20E511-64EC-4D88-9B38-E748248C0619}" type="pres">
      <dgm:prSet presAssocID="{6B819EA8-D12A-453C-A782-0B1FD606C839}" presName="parTx" presStyleLbl="revTx" presStyleIdx="0" presStyleCnt="5">
        <dgm:presLayoutVars>
          <dgm:chMax val="0"/>
          <dgm:chPref val="0"/>
        </dgm:presLayoutVars>
      </dgm:prSet>
      <dgm:spPr/>
    </dgm:pt>
    <dgm:pt modelId="{FE079AFA-09C3-48B8-9448-5FF2E4939D69}" type="pres">
      <dgm:prSet presAssocID="{66296C98-D5C4-4487-AAD8-209CBCF17963}" presName="sibTrans" presStyleCnt="0"/>
      <dgm:spPr/>
    </dgm:pt>
    <dgm:pt modelId="{5D203A2D-94D5-4FFD-8C63-59A74759A8B7}" type="pres">
      <dgm:prSet presAssocID="{52A36D8E-D5C8-49B8-BAA4-F0DDCBD0E773}" presName="compNode" presStyleCnt="0"/>
      <dgm:spPr/>
    </dgm:pt>
    <dgm:pt modelId="{F1301A76-903F-4AAF-BE50-564B784D2321}" type="pres">
      <dgm:prSet presAssocID="{52A36D8E-D5C8-49B8-BAA4-F0DDCBD0E773}" presName="bgRect" presStyleLbl="bgShp" presStyleIdx="1" presStyleCnt="5"/>
      <dgm:spPr/>
    </dgm:pt>
    <dgm:pt modelId="{533C48AA-81FB-43E5-8FC7-3037CE88FC57}" type="pres">
      <dgm:prSet presAssocID="{52A36D8E-D5C8-49B8-BAA4-F0DDCBD0E77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boarding"/>
        </a:ext>
      </dgm:extLst>
    </dgm:pt>
    <dgm:pt modelId="{3B170C48-59A9-4547-9713-625864E7ED24}" type="pres">
      <dgm:prSet presAssocID="{52A36D8E-D5C8-49B8-BAA4-F0DDCBD0E773}" presName="spaceRect" presStyleCnt="0"/>
      <dgm:spPr/>
    </dgm:pt>
    <dgm:pt modelId="{204CE38D-0C53-41E6-9162-B780E5137C1B}" type="pres">
      <dgm:prSet presAssocID="{52A36D8E-D5C8-49B8-BAA4-F0DDCBD0E773}" presName="parTx" presStyleLbl="revTx" presStyleIdx="1" presStyleCnt="5">
        <dgm:presLayoutVars>
          <dgm:chMax val="0"/>
          <dgm:chPref val="0"/>
        </dgm:presLayoutVars>
      </dgm:prSet>
      <dgm:spPr/>
    </dgm:pt>
    <dgm:pt modelId="{466704D2-3D31-462F-B449-118210E9D879}" type="pres">
      <dgm:prSet presAssocID="{CC364D97-5DAE-4987-AF1F-C9922ABF9333}" presName="sibTrans" presStyleCnt="0"/>
      <dgm:spPr/>
    </dgm:pt>
    <dgm:pt modelId="{E3BB8856-5C2A-409B-ABAE-412A4A2844BB}" type="pres">
      <dgm:prSet presAssocID="{830C864E-A4C7-458C-A834-50D1EB783145}" presName="compNode" presStyleCnt="0"/>
      <dgm:spPr/>
    </dgm:pt>
    <dgm:pt modelId="{51F62138-0CAC-4950-B5C0-DC31E3FA4F8E}" type="pres">
      <dgm:prSet presAssocID="{830C864E-A4C7-458C-A834-50D1EB783145}" presName="bgRect" presStyleLbl="bgShp" presStyleIdx="2" presStyleCnt="5"/>
      <dgm:spPr/>
    </dgm:pt>
    <dgm:pt modelId="{B08BEAB5-A651-46A7-9B5F-47E487EE6DE6}" type="pres">
      <dgm:prSet presAssocID="{830C864E-A4C7-458C-A834-50D1EB78314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stainability"/>
        </a:ext>
      </dgm:extLst>
    </dgm:pt>
    <dgm:pt modelId="{F355C616-93B6-4950-B8A9-64C3790F70E7}" type="pres">
      <dgm:prSet presAssocID="{830C864E-A4C7-458C-A834-50D1EB783145}" presName="spaceRect" presStyleCnt="0"/>
      <dgm:spPr/>
    </dgm:pt>
    <dgm:pt modelId="{0A92A598-311B-4964-A0F4-0191A6D49394}" type="pres">
      <dgm:prSet presAssocID="{830C864E-A4C7-458C-A834-50D1EB783145}" presName="parTx" presStyleLbl="revTx" presStyleIdx="2" presStyleCnt="5">
        <dgm:presLayoutVars>
          <dgm:chMax val="0"/>
          <dgm:chPref val="0"/>
        </dgm:presLayoutVars>
      </dgm:prSet>
      <dgm:spPr/>
    </dgm:pt>
    <dgm:pt modelId="{DB1BD6BD-78BC-45FB-93E2-6E01415730F3}" type="pres">
      <dgm:prSet presAssocID="{C6848A7C-FF66-4447-B63B-C75E3F164C86}" presName="sibTrans" presStyleCnt="0"/>
      <dgm:spPr/>
    </dgm:pt>
    <dgm:pt modelId="{3C4A056F-19EB-435A-8D1C-5D850FDE450F}" type="pres">
      <dgm:prSet presAssocID="{D114DA91-97D8-424E-8A4F-77CA3B3A7401}" presName="compNode" presStyleCnt="0"/>
      <dgm:spPr/>
    </dgm:pt>
    <dgm:pt modelId="{267E51AA-1508-49C7-A1B5-3F4738571F0B}" type="pres">
      <dgm:prSet presAssocID="{D114DA91-97D8-424E-8A4F-77CA3B3A7401}" presName="bgRect" presStyleLbl="bgShp" presStyleIdx="3" presStyleCnt="5"/>
      <dgm:spPr/>
    </dgm:pt>
    <dgm:pt modelId="{01D2A3A7-9DB8-4681-B162-679994629659}" type="pres">
      <dgm:prSet presAssocID="{D114DA91-97D8-424E-8A4F-77CA3B3A740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rified Brand"/>
        </a:ext>
      </dgm:extLst>
    </dgm:pt>
    <dgm:pt modelId="{C0B0BB94-CF59-4071-8122-1EF9A59366EC}" type="pres">
      <dgm:prSet presAssocID="{D114DA91-97D8-424E-8A4F-77CA3B3A7401}" presName="spaceRect" presStyleCnt="0"/>
      <dgm:spPr/>
    </dgm:pt>
    <dgm:pt modelId="{DCF5DC6D-9913-42A2-911D-DB6A007EEDF1}" type="pres">
      <dgm:prSet presAssocID="{D114DA91-97D8-424E-8A4F-77CA3B3A7401}" presName="parTx" presStyleLbl="revTx" presStyleIdx="3" presStyleCnt="5">
        <dgm:presLayoutVars>
          <dgm:chMax val="0"/>
          <dgm:chPref val="0"/>
        </dgm:presLayoutVars>
      </dgm:prSet>
      <dgm:spPr/>
    </dgm:pt>
    <dgm:pt modelId="{C32A6D6F-771F-46F3-8C2B-91EA2D0F2C7A}" type="pres">
      <dgm:prSet presAssocID="{58D0345B-06AC-4008-B672-D3246FB85F0D}" presName="sibTrans" presStyleCnt="0"/>
      <dgm:spPr/>
    </dgm:pt>
    <dgm:pt modelId="{18C3DC2B-1A1C-42BD-959B-569365E40B5E}" type="pres">
      <dgm:prSet presAssocID="{CD3B843C-8E45-49AD-B688-AD20B7913A6B}" presName="compNode" presStyleCnt="0"/>
      <dgm:spPr/>
    </dgm:pt>
    <dgm:pt modelId="{9D22947A-D9C9-475F-AA55-2ACF2FA9038A}" type="pres">
      <dgm:prSet presAssocID="{CD3B843C-8E45-49AD-B688-AD20B7913A6B}" presName="bgRect" presStyleLbl="bgShp" presStyleIdx="4" presStyleCnt="5"/>
      <dgm:spPr/>
    </dgm:pt>
    <dgm:pt modelId="{5C004782-07DF-45C9-8EE2-AFBFA7AF65BB}" type="pres">
      <dgm:prSet presAssocID="{CD3B843C-8E45-49AD-B688-AD20B7913A6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frica and Europe"/>
        </a:ext>
      </dgm:extLst>
    </dgm:pt>
    <dgm:pt modelId="{10AF2D77-1A6C-49FD-89A7-25B54D799B83}" type="pres">
      <dgm:prSet presAssocID="{CD3B843C-8E45-49AD-B688-AD20B7913A6B}" presName="spaceRect" presStyleCnt="0"/>
      <dgm:spPr/>
    </dgm:pt>
    <dgm:pt modelId="{9140674A-56A6-4ACF-804C-32A1ED1E840B}" type="pres">
      <dgm:prSet presAssocID="{CD3B843C-8E45-49AD-B688-AD20B7913A6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295E8A25-8505-4155-9FD0-3D39848E143B}" type="presOf" srcId="{830C864E-A4C7-458C-A834-50D1EB783145}" destId="{0A92A598-311B-4964-A0F4-0191A6D49394}" srcOrd="0" destOrd="0" presId="urn:microsoft.com/office/officeart/2018/2/layout/IconVerticalSolidList"/>
    <dgm:cxn modelId="{23971E27-50EA-4AD3-8F08-91294BDF5D28}" srcId="{BEB351F2-72BC-423C-8609-21B61DEB7149}" destId="{CD3B843C-8E45-49AD-B688-AD20B7913A6B}" srcOrd="4" destOrd="0" parTransId="{AFB077B7-AD28-4FA6-9DE0-C43C6EF650C1}" sibTransId="{459E669B-C814-46CC-B2FA-C3D839917AAA}"/>
    <dgm:cxn modelId="{25455C28-0910-4180-ACDD-E7CA4A31CBEE}" srcId="{BEB351F2-72BC-423C-8609-21B61DEB7149}" destId="{D114DA91-97D8-424E-8A4F-77CA3B3A7401}" srcOrd="3" destOrd="0" parTransId="{2D8716D1-F49F-4F9B-943A-9AB0DFD03A7C}" sibTransId="{58D0345B-06AC-4008-B672-D3246FB85F0D}"/>
    <dgm:cxn modelId="{C2E9FD2F-08D3-4911-91EC-69715DF96BA0}" type="presOf" srcId="{BEB351F2-72BC-423C-8609-21B61DEB7149}" destId="{659D577D-E1DE-491F-9273-AF1899226A2E}" srcOrd="0" destOrd="0" presId="urn:microsoft.com/office/officeart/2018/2/layout/IconVerticalSolidList"/>
    <dgm:cxn modelId="{D41DBE36-BCB8-4904-846E-702F1719EBB2}" type="presOf" srcId="{6B819EA8-D12A-453C-A782-0B1FD606C839}" destId="{6F20E511-64EC-4D88-9B38-E748248C0619}" srcOrd="0" destOrd="0" presId="urn:microsoft.com/office/officeart/2018/2/layout/IconVerticalSolidList"/>
    <dgm:cxn modelId="{9A8D7162-739B-473E-A0D7-20951F26E2CD}" srcId="{BEB351F2-72BC-423C-8609-21B61DEB7149}" destId="{830C864E-A4C7-458C-A834-50D1EB783145}" srcOrd="2" destOrd="0" parTransId="{EB474A8A-6817-4F6A-BCDC-C3F1A9E130A6}" sibTransId="{C6848A7C-FF66-4447-B63B-C75E3F164C86}"/>
    <dgm:cxn modelId="{D2823455-D0E6-4A4D-8E84-E1FE64E53B82}" type="presOf" srcId="{D114DA91-97D8-424E-8A4F-77CA3B3A7401}" destId="{DCF5DC6D-9913-42A2-911D-DB6A007EEDF1}" srcOrd="0" destOrd="0" presId="urn:microsoft.com/office/officeart/2018/2/layout/IconVerticalSolidList"/>
    <dgm:cxn modelId="{D5331ACB-D0A8-425E-B804-4C04BBA93990}" type="presOf" srcId="{52A36D8E-D5C8-49B8-BAA4-F0DDCBD0E773}" destId="{204CE38D-0C53-41E6-9162-B780E5137C1B}" srcOrd="0" destOrd="0" presId="urn:microsoft.com/office/officeart/2018/2/layout/IconVerticalSolidList"/>
    <dgm:cxn modelId="{C20DCED1-DC12-467E-8D12-B1A2A502F72D}" srcId="{BEB351F2-72BC-423C-8609-21B61DEB7149}" destId="{52A36D8E-D5C8-49B8-BAA4-F0DDCBD0E773}" srcOrd="1" destOrd="0" parTransId="{837ACBBA-3BBA-494C-A3E0-8EEF9EAD0AE9}" sibTransId="{CC364D97-5DAE-4987-AF1F-C9922ABF9333}"/>
    <dgm:cxn modelId="{853EFAD9-F264-4C6E-AF75-DF4E5D0CFEEB}" type="presOf" srcId="{CD3B843C-8E45-49AD-B688-AD20B7913A6B}" destId="{9140674A-56A6-4ACF-804C-32A1ED1E840B}" srcOrd="0" destOrd="0" presId="urn:microsoft.com/office/officeart/2018/2/layout/IconVerticalSolidList"/>
    <dgm:cxn modelId="{89261BE0-F9AB-4928-87F2-5A20715579A6}" srcId="{BEB351F2-72BC-423C-8609-21B61DEB7149}" destId="{6B819EA8-D12A-453C-A782-0B1FD606C839}" srcOrd="0" destOrd="0" parTransId="{DBFD00D7-5363-4EF5-BE3B-A609F0C5BBC9}" sibTransId="{66296C98-D5C4-4487-AAD8-209CBCF17963}"/>
    <dgm:cxn modelId="{08AC0541-3628-423E-AAEE-B053B74A3864}" type="presParOf" srcId="{659D577D-E1DE-491F-9273-AF1899226A2E}" destId="{AC30FC12-DE05-4C43-AA1F-39DFCBDA39BA}" srcOrd="0" destOrd="0" presId="urn:microsoft.com/office/officeart/2018/2/layout/IconVerticalSolidList"/>
    <dgm:cxn modelId="{9138F623-3AA2-4654-9C4B-AA9E2EBA659F}" type="presParOf" srcId="{AC30FC12-DE05-4C43-AA1F-39DFCBDA39BA}" destId="{18010446-1938-4EA6-BFD4-FC3AEA0595FE}" srcOrd="0" destOrd="0" presId="urn:microsoft.com/office/officeart/2018/2/layout/IconVerticalSolidList"/>
    <dgm:cxn modelId="{C4E755E0-62F3-404D-99C7-4A79413CC45B}" type="presParOf" srcId="{AC30FC12-DE05-4C43-AA1F-39DFCBDA39BA}" destId="{792E7D71-902B-4463-9019-326AE1EAB545}" srcOrd="1" destOrd="0" presId="urn:microsoft.com/office/officeart/2018/2/layout/IconVerticalSolidList"/>
    <dgm:cxn modelId="{F282A3A8-7B3E-4F7D-82C7-2852D372E582}" type="presParOf" srcId="{AC30FC12-DE05-4C43-AA1F-39DFCBDA39BA}" destId="{4A011713-FFF0-45D1-BE82-D3AF725C9CEF}" srcOrd="2" destOrd="0" presId="urn:microsoft.com/office/officeart/2018/2/layout/IconVerticalSolidList"/>
    <dgm:cxn modelId="{F34336B7-125B-4BBB-A279-BC86C681B821}" type="presParOf" srcId="{AC30FC12-DE05-4C43-AA1F-39DFCBDA39BA}" destId="{6F20E511-64EC-4D88-9B38-E748248C0619}" srcOrd="3" destOrd="0" presId="urn:microsoft.com/office/officeart/2018/2/layout/IconVerticalSolidList"/>
    <dgm:cxn modelId="{9A3306E3-F07C-4F13-8D99-5667CC6B20C8}" type="presParOf" srcId="{659D577D-E1DE-491F-9273-AF1899226A2E}" destId="{FE079AFA-09C3-48B8-9448-5FF2E4939D69}" srcOrd="1" destOrd="0" presId="urn:microsoft.com/office/officeart/2018/2/layout/IconVerticalSolidList"/>
    <dgm:cxn modelId="{E4ED0EAB-D239-4EEF-8F52-336459C292A6}" type="presParOf" srcId="{659D577D-E1DE-491F-9273-AF1899226A2E}" destId="{5D203A2D-94D5-4FFD-8C63-59A74759A8B7}" srcOrd="2" destOrd="0" presId="urn:microsoft.com/office/officeart/2018/2/layout/IconVerticalSolidList"/>
    <dgm:cxn modelId="{DAC38A4E-D421-4612-9CB6-DB3D9E494C7A}" type="presParOf" srcId="{5D203A2D-94D5-4FFD-8C63-59A74759A8B7}" destId="{F1301A76-903F-4AAF-BE50-564B784D2321}" srcOrd="0" destOrd="0" presId="urn:microsoft.com/office/officeart/2018/2/layout/IconVerticalSolidList"/>
    <dgm:cxn modelId="{50F28389-D2F5-49F2-BED1-32C3781D79FF}" type="presParOf" srcId="{5D203A2D-94D5-4FFD-8C63-59A74759A8B7}" destId="{533C48AA-81FB-43E5-8FC7-3037CE88FC57}" srcOrd="1" destOrd="0" presId="urn:microsoft.com/office/officeart/2018/2/layout/IconVerticalSolidList"/>
    <dgm:cxn modelId="{F37B1754-64FD-4393-9C7F-1B7858DD4BE7}" type="presParOf" srcId="{5D203A2D-94D5-4FFD-8C63-59A74759A8B7}" destId="{3B170C48-59A9-4547-9713-625864E7ED24}" srcOrd="2" destOrd="0" presId="urn:microsoft.com/office/officeart/2018/2/layout/IconVerticalSolidList"/>
    <dgm:cxn modelId="{B5E69580-DC22-4B37-B7C7-011F70E6C54E}" type="presParOf" srcId="{5D203A2D-94D5-4FFD-8C63-59A74759A8B7}" destId="{204CE38D-0C53-41E6-9162-B780E5137C1B}" srcOrd="3" destOrd="0" presId="urn:microsoft.com/office/officeart/2018/2/layout/IconVerticalSolidList"/>
    <dgm:cxn modelId="{978773E3-13E8-4311-923C-053F477D3E71}" type="presParOf" srcId="{659D577D-E1DE-491F-9273-AF1899226A2E}" destId="{466704D2-3D31-462F-B449-118210E9D879}" srcOrd="3" destOrd="0" presId="urn:microsoft.com/office/officeart/2018/2/layout/IconVerticalSolidList"/>
    <dgm:cxn modelId="{39A520F2-5CFD-4C56-9F8E-F3CF8EA09870}" type="presParOf" srcId="{659D577D-E1DE-491F-9273-AF1899226A2E}" destId="{E3BB8856-5C2A-409B-ABAE-412A4A2844BB}" srcOrd="4" destOrd="0" presId="urn:microsoft.com/office/officeart/2018/2/layout/IconVerticalSolidList"/>
    <dgm:cxn modelId="{3C31664A-51AF-4A6A-966B-2D6BC9B62CA3}" type="presParOf" srcId="{E3BB8856-5C2A-409B-ABAE-412A4A2844BB}" destId="{51F62138-0CAC-4950-B5C0-DC31E3FA4F8E}" srcOrd="0" destOrd="0" presId="urn:microsoft.com/office/officeart/2018/2/layout/IconVerticalSolidList"/>
    <dgm:cxn modelId="{593792AF-93A2-406C-A5B5-2591C345B89D}" type="presParOf" srcId="{E3BB8856-5C2A-409B-ABAE-412A4A2844BB}" destId="{B08BEAB5-A651-46A7-9B5F-47E487EE6DE6}" srcOrd="1" destOrd="0" presId="urn:microsoft.com/office/officeart/2018/2/layout/IconVerticalSolidList"/>
    <dgm:cxn modelId="{30D10060-3637-42F6-B415-9B6C36DDE632}" type="presParOf" srcId="{E3BB8856-5C2A-409B-ABAE-412A4A2844BB}" destId="{F355C616-93B6-4950-B8A9-64C3790F70E7}" srcOrd="2" destOrd="0" presId="urn:microsoft.com/office/officeart/2018/2/layout/IconVerticalSolidList"/>
    <dgm:cxn modelId="{2468D2B9-9ABB-4770-BC66-F2657EB9C3FB}" type="presParOf" srcId="{E3BB8856-5C2A-409B-ABAE-412A4A2844BB}" destId="{0A92A598-311B-4964-A0F4-0191A6D49394}" srcOrd="3" destOrd="0" presId="urn:microsoft.com/office/officeart/2018/2/layout/IconVerticalSolidList"/>
    <dgm:cxn modelId="{4139A47C-4555-4271-807A-922F8AF2061A}" type="presParOf" srcId="{659D577D-E1DE-491F-9273-AF1899226A2E}" destId="{DB1BD6BD-78BC-45FB-93E2-6E01415730F3}" srcOrd="5" destOrd="0" presId="urn:microsoft.com/office/officeart/2018/2/layout/IconVerticalSolidList"/>
    <dgm:cxn modelId="{E7A03809-3C6F-48DE-8FE1-CBD3CE5C558B}" type="presParOf" srcId="{659D577D-E1DE-491F-9273-AF1899226A2E}" destId="{3C4A056F-19EB-435A-8D1C-5D850FDE450F}" srcOrd="6" destOrd="0" presId="urn:microsoft.com/office/officeart/2018/2/layout/IconVerticalSolidList"/>
    <dgm:cxn modelId="{D9B9DE59-2359-4FCF-AC54-5A2BF33B00B6}" type="presParOf" srcId="{3C4A056F-19EB-435A-8D1C-5D850FDE450F}" destId="{267E51AA-1508-49C7-A1B5-3F4738571F0B}" srcOrd="0" destOrd="0" presId="urn:microsoft.com/office/officeart/2018/2/layout/IconVerticalSolidList"/>
    <dgm:cxn modelId="{7E6C9636-239A-4590-9CF8-D74243DE3413}" type="presParOf" srcId="{3C4A056F-19EB-435A-8D1C-5D850FDE450F}" destId="{01D2A3A7-9DB8-4681-B162-679994629659}" srcOrd="1" destOrd="0" presId="urn:microsoft.com/office/officeart/2018/2/layout/IconVerticalSolidList"/>
    <dgm:cxn modelId="{EDF36521-A623-4967-8C55-9D2B94D6F616}" type="presParOf" srcId="{3C4A056F-19EB-435A-8D1C-5D850FDE450F}" destId="{C0B0BB94-CF59-4071-8122-1EF9A59366EC}" srcOrd="2" destOrd="0" presId="urn:microsoft.com/office/officeart/2018/2/layout/IconVerticalSolidList"/>
    <dgm:cxn modelId="{A7070AFD-2F3A-4ACE-AE1A-E11E62BDEFCE}" type="presParOf" srcId="{3C4A056F-19EB-435A-8D1C-5D850FDE450F}" destId="{DCF5DC6D-9913-42A2-911D-DB6A007EEDF1}" srcOrd="3" destOrd="0" presId="urn:microsoft.com/office/officeart/2018/2/layout/IconVerticalSolidList"/>
    <dgm:cxn modelId="{7B715EA0-81BB-4EAF-92C6-915A67F5C65F}" type="presParOf" srcId="{659D577D-E1DE-491F-9273-AF1899226A2E}" destId="{C32A6D6F-771F-46F3-8C2B-91EA2D0F2C7A}" srcOrd="7" destOrd="0" presId="urn:microsoft.com/office/officeart/2018/2/layout/IconVerticalSolidList"/>
    <dgm:cxn modelId="{17F82ADF-7B71-478D-AF65-325BDA7BAC2E}" type="presParOf" srcId="{659D577D-E1DE-491F-9273-AF1899226A2E}" destId="{18C3DC2B-1A1C-42BD-959B-569365E40B5E}" srcOrd="8" destOrd="0" presId="urn:microsoft.com/office/officeart/2018/2/layout/IconVerticalSolidList"/>
    <dgm:cxn modelId="{9803987C-4682-4ACA-BDC2-307CA91BBE49}" type="presParOf" srcId="{18C3DC2B-1A1C-42BD-959B-569365E40B5E}" destId="{9D22947A-D9C9-475F-AA55-2ACF2FA9038A}" srcOrd="0" destOrd="0" presId="urn:microsoft.com/office/officeart/2018/2/layout/IconVerticalSolidList"/>
    <dgm:cxn modelId="{2515D4E8-DD57-436C-AAA8-0B19100A817E}" type="presParOf" srcId="{18C3DC2B-1A1C-42BD-959B-569365E40B5E}" destId="{5C004782-07DF-45C9-8EE2-AFBFA7AF65BB}" srcOrd="1" destOrd="0" presId="urn:microsoft.com/office/officeart/2018/2/layout/IconVerticalSolidList"/>
    <dgm:cxn modelId="{FBE47B07-833C-418E-8A66-ECEB50CB480E}" type="presParOf" srcId="{18C3DC2B-1A1C-42BD-959B-569365E40B5E}" destId="{10AF2D77-1A6C-49FD-89A7-25B54D799B83}" srcOrd="2" destOrd="0" presId="urn:microsoft.com/office/officeart/2018/2/layout/IconVerticalSolidList"/>
    <dgm:cxn modelId="{B0573BE8-3EFC-4C59-8065-3D5E08054442}" type="presParOf" srcId="{18C3DC2B-1A1C-42BD-959B-569365E40B5E}" destId="{9140674A-56A6-4ACF-804C-32A1ED1E840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D3158F-3FBB-47E5-87BD-CC0B26AD14D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C71E68F-A7BA-4CDF-8316-E7158D262825}">
      <dgm:prSet/>
      <dgm:spPr/>
      <dgm:t>
        <a:bodyPr/>
        <a:lstStyle/>
        <a:p>
          <a:r>
            <a:rPr lang="en-GB" b="1" u="sng"/>
            <a:t>You will study:</a:t>
          </a:r>
          <a:endParaRPr lang="en-US" b="1" u="sng"/>
        </a:p>
      </dgm:t>
    </dgm:pt>
    <dgm:pt modelId="{8EB6E96E-C183-4757-B23E-F8FE8944AD9F}" type="parTrans" cxnId="{B3C9D7FF-17CD-45A4-AF45-972114ED678C}">
      <dgm:prSet/>
      <dgm:spPr/>
      <dgm:t>
        <a:bodyPr/>
        <a:lstStyle/>
        <a:p>
          <a:endParaRPr lang="en-US"/>
        </a:p>
      </dgm:t>
    </dgm:pt>
    <dgm:pt modelId="{9C0A5562-FA01-42FB-8FB4-0BC9DCABA351}" type="sibTrans" cxnId="{B3C9D7FF-17CD-45A4-AF45-972114ED678C}">
      <dgm:prSet/>
      <dgm:spPr/>
      <dgm:t>
        <a:bodyPr/>
        <a:lstStyle/>
        <a:p>
          <a:endParaRPr lang="en-US"/>
        </a:p>
      </dgm:t>
    </dgm:pt>
    <dgm:pt modelId="{5774BF80-AEDF-4101-89FE-F6D1BDD9E8CC}">
      <dgm:prSet/>
      <dgm:spPr/>
      <dgm:t>
        <a:bodyPr/>
        <a:lstStyle/>
        <a:p>
          <a:r>
            <a:rPr lang="en-GB"/>
            <a:t>Computer Systems</a:t>
          </a:r>
          <a:endParaRPr lang="en-US"/>
        </a:p>
      </dgm:t>
    </dgm:pt>
    <dgm:pt modelId="{591F138F-ED34-41BA-838D-36BE05CEC611}" type="parTrans" cxnId="{20EF1F2E-B780-4253-A98B-EB4996B4B273}">
      <dgm:prSet/>
      <dgm:spPr/>
      <dgm:t>
        <a:bodyPr/>
        <a:lstStyle/>
        <a:p>
          <a:endParaRPr lang="en-US"/>
        </a:p>
      </dgm:t>
    </dgm:pt>
    <dgm:pt modelId="{AF31C587-59B8-44CC-89BB-12EE02C936BD}" type="sibTrans" cxnId="{20EF1F2E-B780-4253-A98B-EB4996B4B273}">
      <dgm:prSet/>
      <dgm:spPr/>
      <dgm:t>
        <a:bodyPr/>
        <a:lstStyle/>
        <a:p>
          <a:endParaRPr lang="en-US"/>
        </a:p>
      </dgm:t>
    </dgm:pt>
    <dgm:pt modelId="{82B64C83-F3D4-46BD-8E45-FBD13FA9694D}">
      <dgm:prSet/>
      <dgm:spPr/>
      <dgm:t>
        <a:bodyPr/>
        <a:lstStyle/>
        <a:p>
          <a:r>
            <a:rPr lang="en-GB"/>
            <a:t>Programming using BYOB</a:t>
          </a:r>
          <a:endParaRPr lang="en-US"/>
        </a:p>
      </dgm:t>
    </dgm:pt>
    <dgm:pt modelId="{19F425B4-4256-4B3B-BF57-9771131C3E77}" type="parTrans" cxnId="{752739E9-19A5-4261-8B53-9C170B57B43A}">
      <dgm:prSet/>
      <dgm:spPr/>
      <dgm:t>
        <a:bodyPr/>
        <a:lstStyle/>
        <a:p>
          <a:endParaRPr lang="en-US"/>
        </a:p>
      </dgm:t>
    </dgm:pt>
    <dgm:pt modelId="{0D269675-7365-459F-85E8-3A7BADCA842F}" type="sibTrans" cxnId="{752739E9-19A5-4261-8B53-9C170B57B43A}">
      <dgm:prSet/>
      <dgm:spPr/>
      <dgm:t>
        <a:bodyPr/>
        <a:lstStyle/>
        <a:p>
          <a:endParaRPr lang="en-US"/>
        </a:p>
      </dgm:t>
    </dgm:pt>
    <dgm:pt modelId="{C70AABC2-DDD1-4C80-815E-E1D1CB7EDE9C}">
      <dgm:prSet/>
      <dgm:spPr/>
      <dgm:t>
        <a:bodyPr/>
        <a:lstStyle/>
        <a:p>
          <a:r>
            <a:rPr lang="en-GB"/>
            <a:t>Creating basic web pages</a:t>
          </a:r>
          <a:endParaRPr lang="en-US"/>
        </a:p>
      </dgm:t>
    </dgm:pt>
    <dgm:pt modelId="{85F6976A-6B0A-48FF-A581-1A4343015EAD}" type="parTrans" cxnId="{35CF518E-353D-45F8-90F3-A73CA3C0E26E}">
      <dgm:prSet/>
      <dgm:spPr/>
      <dgm:t>
        <a:bodyPr/>
        <a:lstStyle/>
        <a:p>
          <a:endParaRPr lang="en-US"/>
        </a:p>
      </dgm:t>
    </dgm:pt>
    <dgm:pt modelId="{77806F38-368C-4017-B0C3-BA93BBD6F9B6}" type="sibTrans" cxnId="{35CF518E-353D-45F8-90F3-A73CA3C0E26E}">
      <dgm:prSet/>
      <dgm:spPr/>
      <dgm:t>
        <a:bodyPr/>
        <a:lstStyle/>
        <a:p>
          <a:endParaRPr lang="en-US"/>
        </a:p>
      </dgm:t>
    </dgm:pt>
    <dgm:pt modelId="{11DE743C-6F65-461E-9554-78ED9CB2C4F4}">
      <dgm:prSet/>
      <dgm:spPr/>
      <dgm:t>
        <a:bodyPr/>
        <a:lstStyle/>
        <a:p>
          <a:r>
            <a:rPr lang="en-GB"/>
            <a:t>Computational Thinking</a:t>
          </a:r>
          <a:endParaRPr lang="en-US"/>
        </a:p>
      </dgm:t>
    </dgm:pt>
    <dgm:pt modelId="{A27212BD-929A-4F1F-BF99-817B13DE49C9}" type="parTrans" cxnId="{91FE24B8-23D1-494D-A8DA-392D724FC4FE}">
      <dgm:prSet/>
      <dgm:spPr/>
      <dgm:t>
        <a:bodyPr/>
        <a:lstStyle/>
        <a:p>
          <a:endParaRPr lang="en-US"/>
        </a:p>
      </dgm:t>
    </dgm:pt>
    <dgm:pt modelId="{E7A81BB6-2424-4B32-96AF-FC6056203484}" type="sibTrans" cxnId="{91FE24B8-23D1-494D-A8DA-392D724FC4FE}">
      <dgm:prSet/>
      <dgm:spPr/>
      <dgm:t>
        <a:bodyPr/>
        <a:lstStyle/>
        <a:p>
          <a:endParaRPr lang="en-US"/>
        </a:p>
      </dgm:t>
    </dgm:pt>
    <dgm:pt modelId="{F2F3898A-FEB7-46DD-8B43-B4629675A3A5}" type="pres">
      <dgm:prSet presAssocID="{A4D3158F-3FBB-47E5-87BD-CC0B26AD14D6}" presName="root" presStyleCnt="0">
        <dgm:presLayoutVars>
          <dgm:dir/>
          <dgm:resizeHandles val="exact"/>
        </dgm:presLayoutVars>
      </dgm:prSet>
      <dgm:spPr/>
    </dgm:pt>
    <dgm:pt modelId="{7DFBBD2B-583C-4266-9D42-EA0AC178C3EA}" type="pres">
      <dgm:prSet presAssocID="{8C71E68F-A7BA-4CDF-8316-E7158D262825}" presName="compNode" presStyleCnt="0"/>
      <dgm:spPr/>
    </dgm:pt>
    <dgm:pt modelId="{8DFEE773-9F68-4043-8D39-534EA1E167D2}" type="pres">
      <dgm:prSet presAssocID="{8C71E68F-A7BA-4CDF-8316-E7158D262825}" presName="bgRect" presStyleLbl="bgShp" presStyleIdx="0" presStyleCnt="5"/>
      <dgm:spPr/>
    </dgm:pt>
    <dgm:pt modelId="{B12B2DF3-3A5E-4306-9724-883B0B43E580}" type="pres">
      <dgm:prSet presAssocID="{8C71E68F-A7BA-4CDF-8316-E7158D26282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380D5D9-D24C-475F-B3EF-40D8F030ADC2}" type="pres">
      <dgm:prSet presAssocID="{8C71E68F-A7BA-4CDF-8316-E7158D262825}" presName="spaceRect" presStyleCnt="0"/>
      <dgm:spPr/>
    </dgm:pt>
    <dgm:pt modelId="{AD1C2504-1D20-42E3-820F-E09B27A969AA}" type="pres">
      <dgm:prSet presAssocID="{8C71E68F-A7BA-4CDF-8316-E7158D262825}" presName="parTx" presStyleLbl="revTx" presStyleIdx="0" presStyleCnt="5">
        <dgm:presLayoutVars>
          <dgm:chMax val="0"/>
          <dgm:chPref val="0"/>
        </dgm:presLayoutVars>
      </dgm:prSet>
      <dgm:spPr/>
    </dgm:pt>
    <dgm:pt modelId="{DF48A879-0B76-41C7-82A6-7B6239B5ED6C}" type="pres">
      <dgm:prSet presAssocID="{9C0A5562-FA01-42FB-8FB4-0BC9DCABA351}" presName="sibTrans" presStyleCnt="0"/>
      <dgm:spPr/>
    </dgm:pt>
    <dgm:pt modelId="{72F759FD-1004-4A1F-AB79-A7E37B5F6C11}" type="pres">
      <dgm:prSet presAssocID="{5774BF80-AEDF-4101-89FE-F6D1BDD9E8CC}" presName="compNode" presStyleCnt="0"/>
      <dgm:spPr/>
    </dgm:pt>
    <dgm:pt modelId="{2CC55651-F951-4C8E-909E-708831BCF5F7}" type="pres">
      <dgm:prSet presAssocID="{5774BF80-AEDF-4101-89FE-F6D1BDD9E8CC}" presName="bgRect" presStyleLbl="bgShp" presStyleIdx="1" presStyleCnt="5"/>
      <dgm:spPr/>
    </dgm:pt>
    <dgm:pt modelId="{A2077501-1203-446E-87D2-9B04E053C811}" type="pres">
      <dgm:prSet presAssocID="{5774BF80-AEDF-4101-89FE-F6D1BDD9E8C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C"/>
        </a:ext>
      </dgm:extLst>
    </dgm:pt>
    <dgm:pt modelId="{235CA853-DCAF-4AC1-B654-B3DBDD0675AB}" type="pres">
      <dgm:prSet presAssocID="{5774BF80-AEDF-4101-89FE-F6D1BDD9E8CC}" presName="spaceRect" presStyleCnt="0"/>
      <dgm:spPr/>
    </dgm:pt>
    <dgm:pt modelId="{8A4FFEE9-41AD-4CE1-8CA6-B4859A97342D}" type="pres">
      <dgm:prSet presAssocID="{5774BF80-AEDF-4101-89FE-F6D1BDD9E8CC}" presName="parTx" presStyleLbl="revTx" presStyleIdx="1" presStyleCnt="5">
        <dgm:presLayoutVars>
          <dgm:chMax val="0"/>
          <dgm:chPref val="0"/>
        </dgm:presLayoutVars>
      </dgm:prSet>
      <dgm:spPr/>
    </dgm:pt>
    <dgm:pt modelId="{4026C41E-78DC-4556-B696-047D9AAAF19D}" type="pres">
      <dgm:prSet presAssocID="{AF31C587-59B8-44CC-89BB-12EE02C936BD}" presName="sibTrans" presStyleCnt="0"/>
      <dgm:spPr/>
    </dgm:pt>
    <dgm:pt modelId="{93F08580-AECC-45BF-A222-9C65E5D84FF0}" type="pres">
      <dgm:prSet presAssocID="{82B64C83-F3D4-46BD-8E45-FBD13FA9694D}" presName="compNode" presStyleCnt="0"/>
      <dgm:spPr/>
    </dgm:pt>
    <dgm:pt modelId="{691EDB9B-D6C5-434B-88C1-B583A1DB8178}" type="pres">
      <dgm:prSet presAssocID="{82B64C83-F3D4-46BD-8E45-FBD13FA9694D}" presName="bgRect" presStyleLbl="bgShp" presStyleIdx="2" presStyleCnt="5"/>
      <dgm:spPr/>
    </dgm:pt>
    <dgm:pt modelId="{614F3BE6-D352-405C-9FE4-50B9F607FFCB}" type="pres">
      <dgm:prSet presAssocID="{82B64C83-F3D4-46BD-8E45-FBD13FA9694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A025895D-87D5-4F46-953A-89FE92F0D85B}" type="pres">
      <dgm:prSet presAssocID="{82B64C83-F3D4-46BD-8E45-FBD13FA9694D}" presName="spaceRect" presStyleCnt="0"/>
      <dgm:spPr/>
    </dgm:pt>
    <dgm:pt modelId="{4FB32BC3-CDE0-4EE4-81FD-DA48E8204C89}" type="pres">
      <dgm:prSet presAssocID="{82B64C83-F3D4-46BD-8E45-FBD13FA9694D}" presName="parTx" presStyleLbl="revTx" presStyleIdx="2" presStyleCnt="5">
        <dgm:presLayoutVars>
          <dgm:chMax val="0"/>
          <dgm:chPref val="0"/>
        </dgm:presLayoutVars>
      </dgm:prSet>
      <dgm:spPr/>
    </dgm:pt>
    <dgm:pt modelId="{524B70D8-7A7C-4C7A-8C8A-3BE31C34F394}" type="pres">
      <dgm:prSet presAssocID="{0D269675-7365-459F-85E8-3A7BADCA842F}" presName="sibTrans" presStyleCnt="0"/>
      <dgm:spPr/>
    </dgm:pt>
    <dgm:pt modelId="{3664DAC3-F776-4FED-8667-EE0F28ECC2F4}" type="pres">
      <dgm:prSet presAssocID="{C70AABC2-DDD1-4C80-815E-E1D1CB7EDE9C}" presName="compNode" presStyleCnt="0"/>
      <dgm:spPr/>
    </dgm:pt>
    <dgm:pt modelId="{467E0C6F-C7D7-46AB-BA2D-5295BADE69C5}" type="pres">
      <dgm:prSet presAssocID="{C70AABC2-DDD1-4C80-815E-E1D1CB7EDE9C}" presName="bgRect" presStyleLbl="bgShp" presStyleIdx="3" presStyleCnt="5"/>
      <dgm:spPr/>
    </dgm:pt>
    <dgm:pt modelId="{0A45B01E-379B-40D5-AF1F-8D089FB13A24}" type="pres">
      <dgm:prSet presAssocID="{C70AABC2-DDD1-4C80-815E-E1D1CB7EDE9C}" presName="iconRect" presStyleLbl="node1" presStyleIdx="3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site"/>
        </a:ext>
      </dgm:extLst>
    </dgm:pt>
    <dgm:pt modelId="{0303C8F9-A397-4DA0-A64C-B35F648B7055}" type="pres">
      <dgm:prSet presAssocID="{C70AABC2-DDD1-4C80-815E-E1D1CB7EDE9C}" presName="spaceRect" presStyleCnt="0"/>
      <dgm:spPr/>
    </dgm:pt>
    <dgm:pt modelId="{BE8F2C52-85C3-43EF-B614-C936C6DF0839}" type="pres">
      <dgm:prSet presAssocID="{C70AABC2-DDD1-4C80-815E-E1D1CB7EDE9C}" presName="parTx" presStyleLbl="revTx" presStyleIdx="3" presStyleCnt="5">
        <dgm:presLayoutVars>
          <dgm:chMax val="0"/>
          <dgm:chPref val="0"/>
        </dgm:presLayoutVars>
      </dgm:prSet>
      <dgm:spPr/>
    </dgm:pt>
    <dgm:pt modelId="{CFCF56D2-C649-466E-BBE2-79E167587F97}" type="pres">
      <dgm:prSet presAssocID="{77806F38-368C-4017-B0C3-BA93BBD6F9B6}" presName="sibTrans" presStyleCnt="0"/>
      <dgm:spPr/>
    </dgm:pt>
    <dgm:pt modelId="{0E241CC7-4112-4762-A25E-6D44F8E48FC1}" type="pres">
      <dgm:prSet presAssocID="{11DE743C-6F65-461E-9554-78ED9CB2C4F4}" presName="compNode" presStyleCnt="0"/>
      <dgm:spPr/>
    </dgm:pt>
    <dgm:pt modelId="{CDED7116-B845-4E71-97C8-351CFDBC27B8}" type="pres">
      <dgm:prSet presAssocID="{11DE743C-6F65-461E-9554-78ED9CB2C4F4}" presName="bgRect" presStyleLbl="bgShp" presStyleIdx="4" presStyleCnt="5"/>
      <dgm:spPr/>
    </dgm:pt>
    <dgm:pt modelId="{5445CAF6-4A23-4AD2-B600-B5E3E27EC067}" type="pres">
      <dgm:prSet presAssocID="{11DE743C-6F65-461E-9554-78ED9CB2C4F4}" presName="iconRect" presStyleLbl="node1" presStyleIdx="4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174CA5FF-5069-4D18-B907-EB33F131AD20}" type="pres">
      <dgm:prSet presAssocID="{11DE743C-6F65-461E-9554-78ED9CB2C4F4}" presName="spaceRect" presStyleCnt="0"/>
      <dgm:spPr/>
    </dgm:pt>
    <dgm:pt modelId="{22C8A3E6-B382-4BB3-BAA5-EB1996F903F2}" type="pres">
      <dgm:prSet presAssocID="{11DE743C-6F65-461E-9554-78ED9CB2C4F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20EF1F2E-B780-4253-A98B-EB4996B4B273}" srcId="{A4D3158F-3FBB-47E5-87BD-CC0B26AD14D6}" destId="{5774BF80-AEDF-4101-89FE-F6D1BDD9E8CC}" srcOrd="1" destOrd="0" parTransId="{591F138F-ED34-41BA-838D-36BE05CEC611}" sibTransId="{AF31C587-59B8-44CC-89BB-12EE02C936BD}"/>
    <dgm:cxn modelId="{AE2C525D-DDB6-4DE0-890D-B70D9C7061FC}" type="presOf" srcId="{5774BF80-AEDF-4101-89FE-F6D1BDD9E8CC}" destId="{8A4FFEE9-41AD-4CE1-8CA6-B4859A97342D}" srcOrd="0" destOrd="0" presId="urn:microsoft.com/office/officeart/2018/2/layout/IconVerticalSolidList"/>
    <dgm:cxn modelId="{32E5F280-D2CB-4767-8F15-FE286690EF38}" type="presOf" srcId="{82B64C83-F3D4-46BD-8E45-FBD13FA9694D}" destId="{4FB32BC3-CDE0-4EE4-81FD-DA48E8204C89}" srcOrd="0" destOrd="0" presId="urn:microsoft.com/office/officeart/2018/2/layout/IconVerticalSolidList"/>
    <dgm:cxn modelId="{35CF518E-353D-45F8-90F3-A73CA3C0E26E}" srcId="{A4D3158F-3FBB-47E5-87BD-CC0B26AD14D6}" destId="{C70AABC2-DDD1-4C80-815E-E1D1CB7EDE9C}" srcOrd="3" destOrd="0" parTransId="{85F6976A-6B0A-48FF-A581-1A4343015EAD}" sibTransId="{77806F38-368C-4017-B0C3-BA93BBD6F9B6}"/>
    <dgm:cxn modelId="{8F218E98-B3E1-41E0-8004-150731FAD91F}" type="presOf" srcId="{C70AABC2-DDD1-4C80-815E-E1D1CB7EDE9C}" destId="{BE8F2C52-85C3-43EF-B614-C936C6DF0839}" srcOrd="0" destOrd="0" presId="urn:microsoft.com/office/officeart/2018/2/layout/IconVerticalSolidList"/>
    <dgm:cxn modelId="{91FE24B8-23D1-494D-A8DA-392D724FC4FE}" srcId="{A4D3158F-3FBB-47E5-87BD-CC0B26AD14D6}" destId="{11DE743C-6F65-461E-9554-78ED9CB2C4F4}" srcOrd="4" destOrd="0" parTransId="{A27212BD-929A-4F1F-BF99-817B13DE49C9}" sibTransId="{E7A81BB6-2424-4B32-96AF-FC6056203484}"/>
    <dgm:cxn modelId="{38090AC7-0178-4871-AA5B-B6370E1678E5}" type="presOf" srcId="{A4D3158F-3FBB-47E5-87BD-CC0B26AD14D6}" destId="{F2F3898A-FEB7-46DD-8B43-B4629675A3A5}" srcOrd="0" destOrd="0" presId="urn:microsoft.com/office/officeart/2018/2/layout/IconVerticalSolidList"/>
    <dgm:cxn modelId="{01545CCC-26C9-4AC4-9EE4-BA8587A159F3}" type="presOf" srcId="{11DE743C-6F65-461E-9554-78ED9CB2C4F4}" destId="{22C8A3E6-B382-4BB3-BAA5-EB1996F903F2}" srcOrd="0" destOrd="0" presId="urn:microsoft.com/office/officeart/2018/2/layout/IconVerticalSolidList"/>
    <dgm:cxn modelId="{9881D2D7-0700-4CE8-893E-6F4027BA6834}" type="presOf" srcId="{8C71E68F-A7BA-4CDF-8316-E7158D262825}" destId="{AD1C2504-1D20-42E3-820F-E09B27A969AA}" srcOrd="0" destOrd="0" presId="urn:microsoft.com/office/officeart/2018/2/layout/IconVerticalSolidList"/>
    <dgm:cxn modelId="{752739E9-19A5-4261-8B53-9C170B57B43A}" srcId="{A4D3158F-3FBB-47E5-87BD-CC0B26AD14D6}" destId="{82B64C83-F3D4-46BD-8E45-FBD13FA9694D}" srcOrd="2" destOrd="0" parTransId="{19F425B4-4256-4B3B-BF57-9771131C3E77}" sibTransId="{0D269675-7365-459F-85E8-3A7BADCA842F}"/>
    <dgm:cxn modelId="{B3C9D7FF-17CD-45A4-AF45-972114ED678C}" srcId="{A4D3158F-3FBB-47E5-87BD-CC0B26AD14D6}" destId="{8C71E68F-A7BA-4CDF-8316-E7158D262825}" srcOrd="0" destOrd="0" parTransId="{8EB6E96E-C183-4757-B23E-F8FE8944AD9F}" sibTransId="{9C0A5562-FA01-42FB-8FB4-0BC9DCABA351}"/>
    <dgm:cxn modelId="{CAD7E23B-A24D-4098-A12A-0D3ED0C0B680}" type="presParOf" srcId="{F2F3898A-FEB7-46DD-8B43-B4629675A3A5}" destId="{7DFBBD2B-583C-4266-9D42-EA0AC178C3EA}" srcOrd="0" destOrd="0" presId="urn:microsoft.com/office/officeart/2018/2/layout/IconVerticalSolidList"/>
    <dgm:cxn modelId="{DE6EC15C-0425-4AE3-BDA1-A81DB10C7809}" type="presParOf" srcId="{7DFBBD2B-583C-4266-9D42-EA0AC178C3EA}" destId="{8DFEE773-9F68-4043-8D39-534EA1E167D2}" srcOrd="0" destOrd="0" presId="urn:microsoft.com/office/officeart/2018/2/layout/IconVerticalSolidList"/>
    <dgm:cxn modelId="{CA085FA5-B570-471F-A812-1DC808E1DE06}" type="presParOf" srcId="{7DFBBD2B-583C-4266-9D42-EA0AC178C3EA}" destId="{B12B2DF3-3A5E-4306-9724-883B0B43E580}" srcOrd="1" destOrd="0" presId="urn:microsoft.com/office/officeart/2018/2/layout/IconVerticalSolidList"/>
    <dgm:cxn modelId="{567FD8F9-4991-4968-9754-5B3831BF0B08}" type="presParOf" srcId="{7DFBBD2B-583C-4266-9D42-EA0AC178C3EA}" destId="{B380D5D9-D24C-475F-B3EF-40D8F030ADC2}" srcOrd="2" destOrd="0" presId="urn:microsoft.com/office/officeart/2018/2/layout/IconVerticalSolidList"/>
    <dgm:cxn modelId="{14B04060-A495-4437-B0C3-F6ED6F6C47EE}" type="presParOf" srcId="{7DFBBD2B-583C-4266-9D42-EA0AC178C3EA}" destId="{AD1C2504-1D20-42E3-820F-E09B27A969AA}" srcOrd="3" destOrd="0" presId="urn:microsoft.com/office/officeart/2018/2/layout/IconVerticalSolidList"/>
    <dgm:cxn modelId="{31927260-0A16-42F3-8511-778A58AE3482}" type="presParOf" srcId="{F2F3898A-FEB7-46DD-8B43-B4629675A3A5}" destId="{DF48A879-0B76-41C7-82A6-7B6239B5ED6C}" srcOrd="1" destOrd="0" presId="urn:microsoft.com/office/officeart/2018/2/layout/IconVerticalSolidList"/>
    <dgm:cxn modelId="{4F485537-D153-47E1-89D3-F5A4BEB9908C}" type="presParOf" srcId="{F2F3898A-FEB7-46DD-8B43-B4629675A3A5}" destId="{72F759FD-1004-4A1F-AB79-A7E37B5F6C11}" srcOrd="2" destOrd="0" presId="urn:microsoft.com/office/officeart/2018/2/layout/IconVerticalSolidList"/>
    <dgm:cxn modelId="{B7B4D82F-A3E2-431D-9626-34D5DF719753}" type="presParOf" srcId="{72F759FD-1004-4A1F-AB79-A7E37B5F6C11}" destId="{2CC55651-F951-4C8E-909E-708831BCF5F7}" srcOrd="0" destOrd="0" presId="urn:microsoft.com/office/officeart/2018/2/layout/IconVerticalSolidList"/>
    <dgm:cxn modelId="{6F8D86B5-2665-478D-81EF-F4EBBB3C3926}" type="presParOf" srcId="{72F759FD-1004-4A1F-AB79-A7E37B5F6C11}" destId="{A2077501-1203-446E-87D2-9B04E053C811}" srcOrd="1" destOrd="0" presId="urn:microsoft.com/office/officeart/2018/2/layout/IconVerticalSolidList"/>
    <dgm:cxn modelId="{1787AFE8-D698-482F-AF29-4D7C67226500}" type="presParOf" srcId="{72F759FD-1004-4A1F-AB79-A7E37B5F6C11}" destId="{235CA853-DCAF-4AC1-B654-B3DBDD0675AB}" srcOrd="2" destOrd="0" presId="urn:microsoft.com/office/officeart/2018/2/layout/IconVerticalSolidList"/>
    <dgm:cxn modelId="{8033617D-D574-4425-B686-7A5E828EC8C2}" type="presParOf" srcId="{72F759FD-1004-4A1F-AB79-A7E37B5F6C11}" destId="{8A4FFEE9-41AD-4CE1-8CA6-B4859A97342D}" srcOrd="3" destOrd="0" presId="urn:microsoft.com/office/officeart/2018/2/layout/IconVerticalSolidList"/>
    <dgm:cxn modelId="{F55C0DC7-A418-4D22-A2B0-88C9906118BD}" type="presParOf" srcId="{F2F3898A-FEB7-46DD-8B43-B4629675A3A5}" destId="{4026C41E-78DC-4556-B696-047D9AAAF19D}" srcOrd="3" destOrd="0" presId="urn:microsoft.com/office/officeart/2018/2/layout/IconVerticalSolidList"/>
    <dgm:cxn modelId="{357EA1BB-FF4C-4EE3-9A2E-B0F1329548EA}" type="presParOf" srcId="{F2F3898A-FEB7-46DD-8B43-B4629675A3A5}" destId="{93F08580-AECC-45BF-A222-9C65E5D84FF0}" srcOrd="4" destOrd="0" presId="urn:microsoft.com/office/officeart/2018/2/layout/IconVerticalSolidList"/>
    <dgm:cxn modelId="{9472D84D-FE24-4EE5-AF75-7D087E380099}" type="presParOf" srcId="{93F08580-AECC-45BF-A222-9C65E5D84FF0}" destId="{691EDB9B-D6C5-434B-88C1-B583A1DB8178}" srcOrd="0" destOrd="0" presId="urn:microsoft.com/office/officeart/2018/2/layout/IconVerticalSolidList"/>
    <dgm:cxn modelId="{A438FFF9-0A5B-4C35-9441-383986334092}" type="presParOf" srcId="{93F08580-AECC-45BF-A222-9C65E5D84FF0}" destId="{614F3BE6-D352-405C-9FE4-50B9F607FFCB}" srcOrd="1" destOrd="0" presId="urn:microsoft.com/office/officeart/2018/2/layout/IconVerticalSolidList"/>
    <dgm:cxn modelId="{F8C7BB91-0A53-47CF-808D-22EF7B76EAD6}" type="presParOf" srcId="{93F08580-AECC-45BF-A222-9C65E5D84FF0}" destId="{A025895D-87D5-4F46-953A-89FE92F0D85B}" srcOrd="2" destOrd="0" presId="urn:microsoft.com/office/officeart/2018/2/layout/IconVerticalSolidList"/>
    <dgm:cxn modelId="{4173A79C-D1AB-4A0B-A76D-CE7F5068D1E7}" type="presParOf" srcId="{93F08580-AECC-45BF-A222-9C65E5D84FF0}" destId="{4FB32BC3-CDE0-4EE4-81FD-DA48E8204C89}" srcOrd="3" destOrd="0" presId="urn:microsoft.com/office/officeart/2018/2/layout/IconVerticalSolidList"/>
    <dgm:cxn modelId="{E0A2DE64-E85F-492B-95C8-EA6A1BE69CAF}" type="presParOf" srcId="{F2F3898A-FEB7-46DD-8B43-B4629675A3A5}" destId="{524B70D8-7A7C-4C7A-8C8A-3BE31C34F394}" srcOrd="5" destOrd="0" presId="urn:microsoft.com/office/officeart/2018/2/layout/IconVerticalSolidList"/>
    <dgm:cxn modelId="{9C95776A-C123-4C88-92B8-8648145B1D33}" type="presParOf" srcId="{F2F3898A-FEB7-46DD-8B43-B4629675A3A5}" destId="{3664DAC3-F776-4FED-8667-EE0F28ECC2F4}" srcOrd="6" destOrd="0" presId="urn:microsoft.com/office/officeart/2018/2/layout/IconVerticalSolidList"/>
    <dgm:cxn modelId="{712BD571-8CCE-4BA5-8D59-42B4272ADBC8}" type="presParOf" srcId="{3664DAC3-F776-4FED-8667-EE0F28ECC2F4}" destId="{467E0C6F-C7D7-46AB-BA2D-5295BADE69C5}" srcOrd="0" destOrd="0" presId="urn:microsoft.com/office/officeart/2018/2/layout/IconVerticalSolidList"/>
    <dgm:cxn modelId="{5932541F-201C-4FFC-88DD-151A1BB04C7E}" type="presParOf" srcId="{3664DAC3-F776-4FED-8667-EE0F28ECC2F4}" destId="{0A45B01E-379B-40D5-AF1F-8D089FB13A24}" srcOrd="1" destOrd="0" presId="urn:microsoft.com/office/officeart/2018/2/layout/IconVerticalSolidList"/>
    <dgm:cxn modelId="{705BB2C4-8D3C-437C-BE19-C29BF713E7D3}" type="presParOf" srcId="{3664DAC3-F776-4FED-8667-EE0F28ECC2F4}" destId="{0303C8F9-A397-4DA0-A64C-B35F648B7055}" srcOrd="2" destOrd="0" presId="urn:microsoft.com/office/officeart/2018/2/layout/IconVerticalSolidList"/>
    <dgm:cxn modelId="{E63A7A01-F544-4E88-9BB6-CE0421221756}" type="presParOf" srcId="{3664DAC3-F776-4FED-8667-EE0F28ECC2F4}" destId="{BE8F2C52-85C3-43EF-B614-C936C6DF0839}" srcOrd="3" destOrd="0" presId="urn:microsoft.com/office/officeart/2018/2/layout/IconVerticalSolidList"/>
    <dgm:cxn modelId="{8EB735AF-5222-4F87-99F1-C1DCAD08F0E2}" type="presParOf" srcId="{F2F3898A-FEB7-46DD-8B43-B4629675A3A5}" destId="{CFCF56D2-C649-466E-BBE2-79E167587F97}" srcOrd="7" destOrd="0" presId="urn:microsoft.com/office/officeart/2018/2/layout/IconVerticalSolidList"/>
    <dgm:cxn modelId="{CCF9A50D-847C-446A-A0BE-A6C9890A37AC}" type="presParOf" srcId="{F2F3898A-FEB7-46DD-8B43-B4629675A3A5}" destId="{0E241CC7-4112-4762-A25E-6D44F8E48FC1}" srcOrd="8" destOrd="0" presId="urn:microsoft.com/office/officeart/2018/2/layout/IconVerticalSolidList"/>
    <dgm:cxn modelId="{04982A36-8B7D-4102-9F90-2DB4F4451F8B}" type="presParOf" srcId="{0E241CC7-4112-4762-A25E-6D44F8E48FC1}" destId="{CDED7116-B845-4E71-97C8-351CFDBC27B8}" srcOrd="0" destOrd="0" presId="urn:microsoft.com/office/officeart/2018/2/layout/IconVerticalSolidList"/>
    <dgm:cxn modelId="{4638A09D-B8EC-4100-9F07-D60F3C5AA578}" type="presParOf" srcId="{0E241CC7-4112-4762-A25E-6D44F8E48FC1}" destId="{5445CAF6-4A23-4AD2-B600-B5E3E27EC067}" srcOrd="1" destOrd="0" presId="urn:microsoft.com/office/officeart/2018/2/layout/IconVerticalSolidList"/>
    <dgm:cxn modelId="{160E7F6D-BBF3-49E8-87FC-1499FA502506}" type="presParOf" srcId="{0E241CC7-4112-4762-A25E-6D44F8E48FC1}" destId="{174CA5FF-5069-4D18-B907-EB33F131AD20}" srcOrd="2" destOrd="0" presId="urn:microsoft.com/office/officeart/2018/2/layout/IconVerticalSolidList"/>
    <dgm:cxn modelId="{FA4C4CFD-FF88-4AB2-8020-F6C273555D6B}" type="presParOf" srcId="{0E241CC7-4112-4762-A25E-6D44F8E48FC1}" destId="{22C8A3E6-B382-4BB3-BAA5-EB1996F903F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3D3D5-6390-42EF-9C34-AE9523ED51E8}">
      <dsp:nvSpPr>
        <dsp:cNvPr id="0" name=""/>
        <dsp:cNvSpPr/>
      </dsp:nvSpPr>
      <dsp:spPr>
        <a:xfrm>
          <a:off x="0" y="606"/>
          <a:ext cx="33942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2D6C6-B862-43A9-9509-AEA590B7A1F8}">
      <dsp:nvSpPr>
        <dsp:cNvPr id="0" name=""/>
        <dsp:cNvSpPr/>
      </dsp:nvSpPr>
      <dsp:spPr>
        <a:xfrm>
          <a:off x="0" y="606"/>
          <a:ext cx="3394220" cy="496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u="sng" kern="1200"/>
            <a:t>Principal Teacher</a:t>
          </a:r>
          <a:endParaRPr lang="en-US" sz="2300" kern="1200"/>
        </a:p>
      </dsp:txBody>
      <dsp:txXfrm>
        <a:off x="0" y="606"/>
        <a:ext cx="3394220" cy="496377"/>
      </dsp:txXfrm>
    </dsp:sp>
    <dsp:sp modelId="{7466DC29-D862-4748-8247-543C625C09FC}">
      <dsp:nvSpPr>
        <dsp:cNvPr id="0" name=""/>
        <dsp:cNvSpPr/>
      </dsp:nvSpPr>
      <dsp:spPr>
        <a:xfrm>
          <a:off x="0" y="496983"/>
          <a:ext cx="339422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CA419-27EE-4860-A47E-8C3E60202BA7}">
      <dsp:nvSpPr>
        <dsp:cNvPr id="0" name=""/>
        <dsp:cNvSpPr/>
      </dsp:nvSpPr>
      <dsp:spPr>
        <a:xfrm>
          <a:off x="0" y="496983"/>
          <a:ext cx="3394220" cy="496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Mrs Hammersley</a:t>
          </a:r>
          <a:endParaRPr lang="en-US" sz="2300" kern="1200"/>
        </a:p>
      </dsp:txBody>
      <dsp:txXfrm>
        <a:off x="0" y="496983"/>
        <a:ext cx="3394220" cy="496377"/>
      </dsp:txXfrm>
    </dsp:sp>
    <dsp:sp modelId="{D6BDC56F-5F7A-487F-818D-7F8EA771C78F}">
      <dsp:nvSpPr>
        <dsp:cNvPr id="0" name=""/>
        <dsp:cNvSpPr/>
      </dsp:nvSpPr>
      <dsp:spPr>
        <a:xfrm>
          <a:off x="0" y="993361"/>
          <a:ext cx="339422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FA880-A391-4343-91B1-D4FA571C9502}">
      <dsp:nvSpPr>
        <dsp:cNvPr id="0" name=""/>
        <dsp:cNvSpPr/>
      </dsp:nvSpPr>
      <dsp:spPr>
        <a:xfrm>
          <a:off x="0" y="993361"/>
          <a:ext cx="3394220" cy="496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u="sng" kern="1200"/>
            <a:t>Teaching Staff</a:t>
          </a:r>
          <a:endParaRPr lang="en-US" sz="2300" kern="1200"/>
        </a:p>
      </dsp:txBody>
      <dsp:txXfrm>
        <a:off x="0" y="993361"/>
        <a:ext cx="3394220" cy="496377"/>
      </dsp:txXfrm>
    </dsp:sp>
    <dsp:sp modelId="{E33154A6-2BF0-45F4-9C34-157FF955060D}">
      <dsp:nvSpPr>
        <dsp:cNvPr id="0" name=""/>
        <dsp:cNvSpPr/>
      </dsp:nvSpPr>
      <dsp:spPr>
        <a:xfrm>
          <a:off x="0" y="1489739"/>
          <a:ext cx="339422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F7A86-F9B7-4563-8AE4-055A66A1B0CB}">
      <dsp:nvSpPr>
        <dsp:cNvPr id="0" name=""/>
        <dsp:cNvSpPr/>
      </dsp:nvSpPr>
      <dsp:spPr>
        <a:xfrm>
          <a:off x="0" y="1489739"/>
          <a:ext cx="3394220" cy="496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Mr Blyth</a:t>
          </a:r>
          <a:endParaRPr lang="en-US" sz="2300" kern="1200"/>
        </a:p>
      </dsp:txBody>
      <dsp:txXfrm>
        <a:off x="0" y="1489739"/>
        <a:ext cx="3394220" cy="496377"/>
      </dsp:txXfrm>
    </dsp:sp>
    <dsp:sp modelId="{1F1A47F3-5A3B-4A9B-B27F-66905F6C9704}">
      <dsp:nvSpPr>
        <dsp:cNvPr id="0" name=""/>
        <dsp:cNvSpPr/>
      </dsp:nvSpPr>
      <dsp:spPr>
        <a:xfrm>
          <a:off x="0" y="1986117"/>
          <a:ext cx="339422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E20F5D-2F81-450B-9481-182E68EAB2B7}">
      <dsp:nvSpPr>
        <dsp:cNvPr id="0" name=""/>
        <dsp:cNvSpPr/>
      </dsp:nvSpPr>
      <dsp:spPr>
        <a:xfrm>
          <a:off x="0" y="1986117"/>
          <a:ext cx="3394220" cy="496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Mrs Campbell</a:t>
          </a:r>
          <a:endParaRPr lang="en-US" sz="2300" kern="1200"/>
        </a:p>
      </dsp:txBody>
      <dsp:txXfrm>
        <a:off x="0" y="1986117"/>
        <a:ext cx="3394220" cy="496377"/>
      </dsp:txXfrm>
    </dsp:sp>
    <dsp:sp modelId="{5E9D3FE4-A2E7-400F-AFFA-0E356A3BBED6}">
      <dsp:nvSpPr>
        <dsp:cNvPr id="0" name=""/>
        <dsp:cNvSpPr/>
      </dsp:nvSpPr>
      <dsp:spPr>
        <a:xfrm>
          <a:off x="0" y="2482495"/>
          <a:ext cx="33942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8D443B-F279-4768-BD36-297D34156A35}">
      <dsp:nvSpPr>
        <dsp:cNvPr id="0" name=""/>
        <dsp:cNvSpPr/>
      </dsp:nvSpPr>
      <dsp:spPr>
        <a:xfrm>
          <a:off x="0" y="2482495"/>
          <a:ext cx="3394220" cy="496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Mrs Ferguson</a:t>
          </a:r>
          <a:endParaRPr lang="en-US" sz="2300" kern="1200"/>
        </a:p>
      </dsp:txBody>
      <dsp:txXfrm>
        <a:off x="0" y="2482495"/>
        <a:ext cx="3394220" cy="496377"/>
      </dsp:txXfrm>
    </dsp:sp>
    <dsp:sp modelId="{917FB3E5-4C8C-4D13-AAC4-6C9AFD97F96B}">
      <dsp:nvSpPr>
        <dsp:cNvPr id="0" name=""/>
        <dsp:cNvSpPr/>
      </dsp:nvSpPr>
      <dsp:spPr>
        <a:xfrm>
          <a:off x="0" y="2978873"/>
          <a:ext cx="339422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E3B836-E1BE-41F5-A023-F4422E83E5EA}">
      <dsp:nvSpPr>
        <dsp:cNvPr id="0" name=""/>
        <dsp:cNvSpPr/>
      </dsp:nvSpPr>
      <dsp:spPr>
        <a:xfrm>
          <a:off x="0" y="2978873"/>
          <a:ext cx="3394220" cy="496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Miss Kilpatrick</a:t>
          </a:r>
          <a:endParaRPr lang="en-US" sz="2300" kern="1200" dirty="0"/>
        </a:p>
      </dsp:txBody>
      <dsp:txXfrm>
        <a:off x="0" y="2978873"/>
        <a:ext cx="3394220" cy="496377"/>
      </dsp:txXfrm>
    </dsp:sp>
    <dsp:sp modelId="{C2DF8807-C051-4C46-8674-B6219DF9AD8F}">
      <dsp:nvSpPr>
        <dsp:cNvPr id="0" name=""/>
        <dsp:cNvSpPr/>
      </dsp:nvSpPr>
      <dsp:spPr>
        <a:xfrm>
          <a:off x="0" y="3475251"/>
          <a:ext cx="339422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6CE18-C794-43DD-8429-572D88C8070B}">
      <dsp:nvSpPr>
        <dsp:cNvPr id="0" name=""/>
        <dsp:cNvSpPr/>
      </dsp:nvSpPr>
      <dsp:spPr>
        <a:xfrm>
          <a:off x="0" y="3475251"/>
          <a:ext cx="3394220" cy="496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Mr Robertson (DHT)</a:t>
          </a:r>
          <a:endParaRPr lang="en-US" sz="2300" kern="1200"/>
        </a:p>
      </dsp:txBody>
      <dsp:txXfrm>
        <a:off x="0" y="3475251"/>
        <a:ext cx="3394220" cy="496377"/>
      </dsp:txXfrm>
    </dsp:sp>
    <dsp:sp modelId="{D75C0D6B-FFC0-4C10-B9B5-BE131992867C}">
      <dsp:nvSpPr>
        <dsp:cNvPr id="0" name=""/>
        <dsp:cNvSpPr/>
      </dsp:nvSpPr>
      <dsp:spPr>
        <a:xfrm>
          <a:off x="0" y="3971629"/>
          <a:ext cx="339422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FFD6C-E3C3-4F17-AFB5-42D22CF2669D}">
      <dsp:nvSpPr>
        <dsp:cNvPr id="0" name=""/>
        <dsp:cNvSpPr/>
      </dsp:nvSpPr>
      <dsp:spPr>
        <a:xfrm>
          <a:off x="0" y="3971629"/>
          <a:ext cx="3394220" cy="496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Mr Rutherford</a:t>
          </a:r>
          <a:endParaRPr lang="en-US" sz="2300" kern="1200"/>
        </a:p>
      </dsp:txBody>
      <dsp:txXfrm>
        <a:off x="0" y="3971629"/>
        <a:ext cx="3394220" cy="496377"/>
      </dsp:txXfrm>
    </dsp:sp>
    <dsp:sp modelId="{17FC7AC6-49F8-4A33-BF5A-DC378D993AAC}">
      <dsp:nvSpPr>
        <dsp:cNvPr id="0" name=""/>
        <dsp:cNvSpPr/>
      </dsp:nvSpPr>
      <dsp:spPr>
        <a:xfrm>
          <a:off x="0" y="4468007"/>
          <a:ext cx="339422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3DE40C-CAFD-417B-AE51-147AD6985276}">
      <dsp:nvSpPr>
        <dsp:cNvPr id="0" name=""/>
        <dsp:cNvSpPr/>
      </dsp:nvSpPr>
      <dsp:spPr>
        <a:xfrm>
          <a:off x="0" y="4468007"/>
          <a:ext cx="3394220" cy="496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Mr Tickner (PTG)</a:t>
          </a:r>
          <a:endParaRPr lang="en-US" sz="2300" kern="1200"/>
        </a:p>
      </dsp:txBody>
      <dsp:txXfrm>
        <a:off x="0" y="4468007"/>
        <a:ext cx="3394220" cy="4963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70452-5859-4BA6-8474-108B9C04D272}">
      <dsp:nvSpPr>
        <dsp:cNvPr id="0" name=""/>
        <dsp:cNvSpPr/>
      </dsp:nvSpPr>
      <dsp:spPr>
        <a:xfrm>
          <a:off x="0" y="2079"/>
          <a:ext cx="5606327" cy="1054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0F8DCA-0ABD-4356-864C-3D8399D587B0}">
      <dsp:nvSpPr>
        <dsp:cNvPr id="0" name=""/>
        <dsp:cNvSpPr/>
      </dsp:nvSpPr>
      <dsp:spPr>
        <a:xfrm>
          <a:off x="318877" y="239261"/>
          <a:ext cx="579776" cy="5797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8A46E-4C2F-4546-9038-DB704917732E}">
      <dsp:nvSpPr>
        <dsp:cNvPr id="0" name=""/>
        <dsp:cNvSpPr/>
      </dsp:nvSpPr>
      <dsp:spPr>
        <a:xfrm>
          <a:off x="1217530" y="2079"/>
          <a:ext cx="4388796" cy="1054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563" tIns="111563" rIns="111563" bIns="11156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Our S1 course covers all three of the subject areas that we offer in our faculty.  The 3 subjects are:</a:t>
          </a:r>
          <a:endParaRPr lang="en-US" sz="1900" kern="1200" dirty="0"/>
        </a:p>
      </dsp:txBody>
      <dsp:txXfrm>
        <a:off x="1217530" y="2079"/>
        <a:ext cx="4388796" cy="1054139"/>
      </dsp:txXfrm>
    </dsp:sp>
    <dsp:sp modelId="{5A86AF61-62C6-4795-913D-D5B91BA694A9}">
      <dsp:nvSpPr>
        <dsp:cNvPr id="0" name=""/>
        <dsp:cNvSpPr/>
      </dsp:nvSpPr>
      <dsp:spPr>
        <a:xfrm>
          <a:off x="0" y="1319753"/>
          <a:ext cx="5606327" cy="1054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3447C1-D3A3-45CA-A6E2-9BE1DEB43CC2}">
      <dsp:nvSpPr>
        <dsp:cNvPr id="0" name=""/>
        <dsp:cNvSpPr/>
      </dsp:nvSpPr>
      <dsp:spPr>
        <a:xfrm>
          <a:off x="318877" y="1556935"/>
          <a:ext cx="579776" cy="5797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54AD2-6E13-4D94-85B0-857AD07CDCC1}">
      <dsp:nvSpPr>
        <dsp:cNvPr id="0" name=""/>
        <dsp:cNvSpPr/>
      </dsp:nvSpPr>
      <dsp:spPr>
        <a:xfrm>
          <a:off x="1217530" y="1319753"/>
          <a:ext cx="4388796" cy="1054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563" tIns="111563" rIns="111563" bIns="11156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Administration &amp; IT</a:t>
          </a:r>
          <a:endParaRPr lang="en-US" sz="1900" kern="1200"/>
        </a:p>
      </dsp:txBody>
      <dsp:txXfrm>
        <a:off x="1217530" y="1319753"/>
        <a:ext cx="4388796" cy="1054139"/>
      </dsp:txXfrm>
    </dsp:sp>
    <dsp:sp modelId="{99A91E0F-63D7-4664-89A0-A398C6A3AFAB}">
      <dsp:nvSpPr>
        <dsp:cNvPr id="0" name=""/>
        <dsp:cNvSpPr/>
      </dsp:nvSpPr>
      <dsp:spPr>
        <a:xfrm>
          <a:off x="0" y="2637427"/>
          <a:ext cx="5606327" cy="1054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DE2557-5B3A-4E0D-8B2E-9804EFFECC63}">
      <dsp:nvSpPr>
        <dsp:cNvPr id="0" name=""/>
        <dsp:cNvSpPr/>
      </dsp:nvSpPr>
      <dsp:spPr>
        <a:xfrm>
          <a:off x="318877" y="2874609"/>
          <a:ext cx="579776" cy="5797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AC9BF-3CFA-4C17-8D13-F99940F67A1D}">
      <dsp:nvSpPr>
        <dsp:cNvPr id="0" name=""/>
        <dsp:cNvSpPr/>
      </dsp:nvSpPr>
      <dsp:spPr>
        <a:xfrm>
          <a:off x="1217530" y="2637427"/>
          <a:ext cx="4388796" cy="1054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563" tIns="111563" rIns="111563" bIns="11156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Business</a:t>
          </a:r>
          <a:endParaRPr lang="en-US" sz="1900" kern="1200"/>
        </a:p>
      </dsp:txBody>
      <dsp:txXfrm>
        <a:off x="1217530" y="2637427"/>
        <a:ext cx="4388796" cy="1054139"/>
      </dsp:txXfrm>
    </dsp:sp>
    <dsp:sp modelId="{B079D36B-C337-421C-916F-794AF3330E47}">
      <dsp:nvSpPr>
        <dsp:cNvPr id="0" name=""/>
        <dsp:cNvSpPr/>
      </dsp:nvSpPr>
      <dsp:spPr>
        <a:xfrm>
          <a:off x="0" y="3955101"/>
          <a:ext cx="5606327" cy="10541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05CF2-1E2D-4C3A-9BB9-97BF962BDE52}">
      <dsp:nvSpPr>
        <dsp:cNvPr id="0" name=""/>
        <dsp:cNvSpPr/>
      </dsp:nvSpPr>
      <dsp:spPr>
        <a:xfrm>
          <a:off x="318877" y="4192283"/>
          <a:ext cx="579776" cy="5797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F72DC-D4AF-4F3E-99DE-5FA918DF49D6}">
      <dsp:nvSpPr>
        <dsp:cNvPr id="0" name=""/>
        <dsp:cNvSpPr/>
      </dsp:nvSpPr>
      <dsp:spPr>
        <a:xfrm>
          <a:off x="1217530" y="3955101"/>
          <a:ext cx="4388796" cy="1054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563" tIns="111563" rIns="111563" bIns="11156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Computing Science</a:t>
          </a:r>
          <a:endParaRPr lang="en-US" sz="1900" kern="1200"/>
        </a:p>
      </dsp:txBody>
      <dsp:txXfrm>
        <a:off x="1217530" y="3955101"/>
        <a:ext cx="4388796" cy="1054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03F13-6A8D-415C-BF62-57942A97D499}">
      <dsp:nvSpPr>
        <dsp:cNvPr id="0" name=""/>
        <dsp:cNvSpPr/>
      </dsp:nvSpPr>
      <dsp:spPr>
        <a:xfrm>
          <a:off x="0" y="3915"/>
          <a:ext cx="5606327" cy="8339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6DDBD5-77BC-4BE6-9FD6-52E6F0E79220}">
      <dsp:nvSpPr>
        <dsp:cNvPr id="0" name=""/>
        <dsp:cNvSpPr/>
      </dsp:nvSpPr>
      <dsp:spPr>
        <a:xfrm>
          <a:off x="252259" y="191545"/>
          <a:ext cx="458653" cy="4586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9CE07C-0B2B-4BE8-94F0-36FFB5FFFFCE}">
      <dsp:nvSpPr>
        <dsp:cNvPr id="0" name=""/>
        <dsp:cNvSpPr/>
      </dsp:nvSpPr>
      <dsp:spPr>
        <a:xfrm>
          <a:off x="963171" y="3915"/>
          <a:ext cx="4643155" cy="833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6" tIns="88256" rIns="88256" bIns="8825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u="sng" kern="1200"/>
            <a:t>You will study:</a:t>
          </a:r>
          <a:endParaRPr lang="en-US" sz="1900" b="1" u="sng" kern="1200"/>
        </a:p>
      </dsp:txBody>
      <dsp:txXfrm>
        <a:off x="963171" y="3915"/>
        <a:ext cx="4643155" cy="833915"/>
      </dsp:txXfrm>
    </dsp:sp>
    <dsp:sp modelId="{26A9151B-66F0-4A30-8207-32625D1F6F5F}">
      <dsp:nvSpPr>
        <dsp:cNvPr id="0" name=""/>
        <dsp:cNvSpPr/>
      </dsp:nvSpPr>
      <dsp:spPr>
        <a:xfrm>
          <a:off x="0" y="1046309"/>
          <a:ext cx="5606327" cy="8339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052BA-09E6-4E90-8E2D-7E6B1D09E56B}">
      <dsp:nvSpPr>
        <dsp:cNvPr id="0" name=""/>
        <dsp:cNvSpPr/>
      </dsp:nvSpPr>
      <dsp:spPr>
        <a:xfrm>
          <a:off x="252259" y="1233939"/>
          <a:ext cx="458653" cy="4586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BEA29E-7A78-46CB-9F71-D05AE078D5AC}">
      <dsp:nvSpPr>
        <dsp:cNvPr id="0" name=""/>
        <dsp:cNvSpPr/>
      </dsp:nvSpPr>
      <dsp:spPr>
        <a:xfrm>
          <a:off x="963171" y="1046309"/>
          <a:ext cx="4643155" cy="833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6" tIns="88256" rIns="88256" bIns="8825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Word Processing &amp; Desktop Publishing (DTP)</a:t>
          </a:r>
          <a:endParaRPr lang="en-US" sz="1900" kern="1200"/>
        </a:p>
      </dsp:txBody>
      <dsp:txXfrm>
        <a:off x="963171" y="1046309"/>
        <a:ext cx="4643155" cy="833915"/>
      </dsp:txXfrm>
    </dsp:sp>
    <dsp:sp modelId="{463AF26E-F2D9-4DCA-B986-4EB94EBE6019}">
      <dsp:nvSpPr>
        <dsp:cNvPr id="0" name=""/>
        <dsp:cNvSpPr/>
      </dsp:nvSpPr>
      <dsp:spPr>
        <a:xfrm>
          <a:off x="0" y="2088702"/>
          <a:ext cx="5606327" cy="8339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4328A4-FCD9-48DC-BA7E-FD1A2223534C}">
      <dsp:nvSpPr>
        <dsp:cNvPr id="0" name=""/>
        <dsp:cNvSpPr/>
      </dsp:nvSpPr>
      <dsp:spPr>
        <a:xfrm>
          <a:off x="252259" y="2276333"/>
          <a:ext cx="458653" cy="45865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C72EB1-4CB6-4213-BA3C-320D2A3145B6}">
      <dsp:nvSpPr>
        <dsp:cNvPr id="0" name=""/>
        <dsp:cNvSpPr/>
      </dsp:nvSpPr>
      <dsp:spPr>
        <a:xfrm>
          <a:off x="963171" y="2088702"/>
          <a:ext cx="4643155" cy="833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6" tIns="88256" rIns="88256" bIns="8825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Database</a:t>
          </a:r>
          <a:endParaRPr lang="en-US" sz="1900" kern="1200" dirty="0"/>
        </a:p>
      </dsp:txBody>
      <dsp:txXfrm>
        <a:off x="963171" y="2088702"/>
        <a:ext cx="4643155" cy="833915"/>
      </dsp:txXfrm>
    </dsp:sp>
    <dsp:sp modelId="{57CA05F9-D8FC-4C7B-B8CC-F2D91A587B6B}">
      <dsp:nvSpPr>
        <dsp:cNvPr id="0" name=""/>
        <dsp:cNvSpPr/>
      </dsp:nvSpPr>
      <dsp:spPr>
        <a:xfrm>
          <a:off x="0" y="3131096"/>
          <a:ext cx="5606327" cy="8339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C2A238-2B4C-40E3-B358-92975576341D}">
      <dsp:nvSpPr>
        <dsp:cNvPr id="0" name=""/>
        <dsp:cNvSpPr/>
      </dsp:nvSpPr>
      <dsp:spPr>
        <a:xfrm>
          <a:off x="252259" y="3318727"/>
          <a:ext cx="458653" cy="4586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17B8F-8614-422C-B45F-96ACEA38E425}">
      <dsp:nvSpPr>
        <dsp:cNvPr id="0" name=""/>
        <dsp:cNvSpPr/>
      </dsp:nvSpPr>
      <dsp:spPr>
        <a:xfrm>
          <a:off x="963171" y="3131096"/>
          <a:ext cx="4643155" cy="833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6" tIns="88256" rIns="88256" bIns="8825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Spreadsheet</a:t>
          </a:r>
          <a:endParaRPr lang="en-US" sz="1900" kern="1200" dirty="0"/>
        </a:p>
      </dsp:txBody>
      <dsp:txXfrm>
        <a:off x="963171" y="3131096"/>
        <a:ext cx="4643155" cy="833915"/>
      </dsp:txXfrm>
    </dsp:sp>
    <dsp:sp modelId="{441DD8FA-326B-43CF-BC55-05A309C71B5A}">
      <dsp:nvSpPr>
        <dsp:cNvPr id="0" name=""/>
        <dsp:cNvSpPr/>
      </dsp:nvSpPr>
      <dsp:spPr>
        <a:xfrm>
          <a:off x="0" y="4173490"/>
          <a:ext cx="5606327" cy="8339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33FCC-90FF-4BC0-AAB4-DD12698CD828}">
      <dsp:nvSpPr>
        <dsp:cNvPr id="0" name=""/>
        <dsp:cNvSpPr/>
      </dsp:nvSpPr>
      <dsp:spPr>
        <a:xfrm>
          <a:off x="252259" y="4361121"/>
          <a:ext cx="458653" cy="458653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DCB396-4FA0-4FC9-97E4-4BB55956F29B}">
      <dsp:nvSpPr>
        <dsp:cNvPr id="0" name=""/>
        <dsp:cNvSpPr/>
      </dsp:nvSpPr>
      <dsp:spPr>
        <a:xfrm>
          <a:off x="963171" y="4173490"/>
          <a:ext cx="4643155" cy="833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6" tIns="88256" rIns="88256" bIns="8825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Communication</a:t>
          </a:r>
          <a:endParaRPr lang="en-US" sz="1900" kern="1200"/>
        </a:p>
      </dsp:txBody>
      <dsp:txXfrm>
        <a:off x="963171" y="4173490"/>
        <a:ext cx="4643155" cy="8339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10446-1938-4EA6-BFD4-FC3AEA0595FE}">
      <dsp:nvSpPr>
        <dsp:cNvPr id="0" name=""/>
        <dsp:cNvSpPr/>
      </dsp:nvSpPr>
      <dsp:spPr>
        <a:xfrm>
          <a:off x="0" y="3915"/>
          <a:ext cx="5606327" cy="8339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2E7D71-902B-4463-9019-326AE1EAB545}">
      <dsp:nvSpPr>
        <dsp:cNvPr id="0" name=""/>
        <dsp:cNvSpPr/>
      </dsp:nvSpPr>
      <dsp:spPr>
        <a:xfrm>
          <a:off x="252259" y="191545"/>
          <a:ext cx="458653" cy="4586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0E511-64EC-4D88-9B38-E748248C0619}">
      <dsp:nvSpPr>
        <dsp:cNvPr id="0" name=""/>
        <dsp:cNvSpPr/>
      </dsp:nvSpPr>
      <dsp:spPr>
        <a:xfrm>
          <a:off x="963171" y="3915"/>
          <a:ext cx="4643155" cy="833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6" tIns="88256" rIns="88256" bIns="8825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u="sng" kern="1200"/>
            <a:t>You will study:</a:t>
          </a:r>
          <a:endParaRPr lang="en-US" sz="1900" b="1" u="sng" kern="1200"/>
        </a:p>
      </dsp:txBody>
      <dsp:txXfrm>
        <a:off x="963171" y="3915"/>
        <a:ext cx="4643155" cy="833915"/>
      </dsp:txXfrm>
    </dsp:sp>
    <dsp:sp modelId="{F1301A76-903F-4AAF-BE50-564B784D2321}">
      <dsp:nvSpPr>
        <dsp:cNvPr id="0" name=""/>
        <dsp:cNvSpPr/>
      </dsp:nvSpPr>
      <dsp:spPr>
        <a:xfrm>
          <a:off x="0" y="1046309"/>
          <a:ext cx="5606327" cy="8339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C48AA-81FB-43E5-8FC7-3037CE88FC57}">
      <dsp:nvSpPr>
        <dsp:cNvPr id="0" name=""/>
        <dsp:cNvSpPr/>
      </dsp:nvSpPr>
      <dsp:spPr>
        <a:xfrm>
          <a:off x="252259" y="1233939"/>
          <a:ext cx="458653" cy="4586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CE38D-0C53-41E6-9162-B780E5137C1B}">
      <dsp:nvSpPr>
        <dsp:cNvPr id="0" name=""/>
        <dsp:cNvSpPr/>
      </dsp:nvSpPr>
      <dsp:spPr>
        <a:xfrm>
          <a:off x="963171" y="1046309"/>
          <a:ext cx="4643155" cy="833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6" tIns="88256" rIns="88256" bIns="8825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The role of business</a:t>
          </a:r>
          <a:endParaRPr lang="en-US" sz="1900" kern="1200"/>
        </a:p>
      </dsp:txBody>
      <dsp:txXfrm>
        <a:off x="963171" y="1046309"/>
        <a:ext cx="4643155" cy="833915"/>
      </dsp:txXfrm>
    </dsp:sp>
    <dsp:sp modelId="{51F62138-0CAC-4950-B5C0-DC31E3FA4F8E}">
      <dsp:nvSpPr>
        <dsp:cNvPr id="0" name=""/>
        <dsp:cNvSpPr/>
      </dsp:nvSpPr>
      <dsp:spPr>
        <a:xfrm>
          <a:off x="0" y="2088702"/>
          <a:ext cx="5606327" cy="8339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BEAB5-A651-46A7-9B5F-47E487EE6DE6}">
      <dsp:nvSpPr>
        <dsp:cNvPr id="0" name=""/>
        <dsp:cNvSpPr/>
      </dsp:nvSpPr>
      <dsp:spPr>
        <a:xfrm>
          <a:off x="252259" y="2276333"/>
          <a:ext cx="458653" cy="4586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92A598-311B-4964-A0F4-0191A6D49394}">
      <dsp:nvSpPr>
        <dsp:cNvPr id="0" name=""/>
        <dsp:cNvSpPr/>
      </dsp:nvSpPr>
      <dsp:spPr>
        <a:xfrm>
          <a:off x="963171" y="2088702"/>
          <a:ext cx="4643155" cy="833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6" tIns="88256" rIns="88256" bIns="8825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Business ethics</a:t>
          </a:r>
          <a:endParaRPr lang="en-US" sz="1900" kern="1200"/>
        </a:p>
      </dsp:txBody>
      <dsp:txXfrm>
        <a:off x="963171" y="2088702"/>
        <a:ext cx="4643155" cy="833915"/>
      </dsp:txXfrm>
    </dsp:sp>
    <dsp:sp modelId="{267E51AA-1508-49C7-A1B5-3F4738571F0B}">
      <dsp:nvSpPr>
        <dsp:cNvPr id="0" name=""/>
        <dsp:cNvSpPr/>
      </dsp:nvSpPr>
      <dsp:spPr>
        <a:xfrm>
          <a:off x="0" y="3131096"/>
          <a:ext cx="5606327" cy="8339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D2A3A7-9DB8-4681-B162-679994629659}">
      <dsp:nvSpPr>
        <dsp:cNvPr id="0" name=""/>
        <dsp:cNvSpPr/>
      </dsp:nvSpPr>
      <dsp:spPr>
        <a:xfrm>
          <a:off x="252259" y="3318727"/>
          <a:ext cx="458653" cy="4586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5DC6D-9913-42A2-911D-DB6A007EEDF1}">
      <dsp:nvSpPr>
        <dsp:cNvPr id="0" name=""/>
        <dsp:cNvSpPr/>
      </dsp:nvSpPr>
      <dsp:spPr>
        <a:xfrm>
          <a:off x="963171" y="3131096"/>
          <a:ext cx="4643155" cy="833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6" tIns="88256" rIns="88256" bIns="8825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Global Brands</a:t>
          </a:r>
          <a:endParaRPr lang="en-US" sz="1900" kern="1200"/>
        </a:p>
      </dsp:txBody>
      <dsp:txXfrm>
        <a:off x="963171" y="3131096"/>
        <a:ext cx="4643155" cy="833915"/>
      </dsp:txXfrm>
    </dsp:sp>
    <dsp:sp modelId="{9D22947A-D9C9-475F-AA55-2ACF2FA9038A}">
      <dsp:nvSpPr>
        <dsp:cNvPr id="0" name=""/>
        <dsp:cNvSpPr/>
      </dsp:nvSpPr>
      <dsp:spPr>
        <a:xfrm>
          <a:off x="0" y="4173490"/>
          <a:ext cx="5606327" cy="8339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04782-07DF-45C9-8EE2-AFBFA7AF65BB}">
      <dsp:nvSpPr>
        <dsp:cNvPr id="0" name=""/>
        <dsp:cNvSpPr/>
      </dsp:nvSpPr>
      <dsp:spPr>
        <a:xfrm>
          <a:off x="252259" y="4361121"/>
          <a:ext cx="458653" cy="45865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0674A-56A6-4ACF-804C-32A1ED1E840B}">
      <dsp:nvSpPr>
        <dsp:cNvPr id="0" name=""/>
        <dsp:cNvSpPr/>
      </dsp:nvSpPr>
      <dsp:spPr>
        <a:xfrm>
          <a:off x="963171" y="4173490"/>
          <a:ext cx="4643155" cy="833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6" tIns="88256" rIns="88256" bIns="8825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Globalisation &amp; Multinational Businesses</a:t>
          </a:r>
          <a:endParaRPr lang="en-US" sz="1900" kern="1200"/>
        </a:p>
      </dsp:txBody>
      <dsp:txXfrm>
        <a:off x="963171" y="4173490"/>
        <a:ext cx="4643155" cy="8339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FEE773-9F68-4043-8D39-534EA1E167D2}">
      <dsp:nvSpPr>
        <dsp:cNvPr id="0" name=""/>
        <dsp:cNvSpPr/>
      </dsp:nvSpPr>
      <dsp:spPr>
        <a:xfrm>
          <a:off x="0" y="3915"/>
          <a:ext cx="5606327" cy="8339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2B2DF3-3A5E-4306-9724-883B0B43E580}">
      <dsp:nvSpPr>
        <dsp:cNvPr id="0" name=""/>
        <dsp:cNvSpPr/>
      </dsp:nvSpPr>
      <dsp:spPr>
        <a:xfrm>
          <a:off x="252259" y="191545"/>
          <a:ext cx="458653" cy="4586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C2504-1D20-42E3-820F-E09B27A969AA}">
      <dsp:nvSpPr>
        <dsp:cNvPr id="0" name=""/>
        <dsp:cNvSpPr/>
      </dsp:nvSpPr>
      <dsp:spPr>
        <a:xfrm>
          <a:off x="963171" y="3915"/>
          <a:ext cx="4643155" cy="833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6" tIns="88256" rIns="88256" bIns="8825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u="sng" kern="1200"/>
            <a:t>You will study:</a:t>
          </a:r>
          <a:endParaRPr lang="en-US" sz="1900" b="1" u="sng" kern="1200"/>
        </a:p>
      </dsp:txBody>
      <dsp:txXfrm>
        <a:off x="963171" y="3915"/>
        <a:ext cx="4643155" cy="833915"/>
      </dsp:txXfrm>
    </dsp:sp>
    <dsp:sp modelId="{2CC55651-F951-4C8E-909E-708831BCF5F7}">
      <dsp:nvSpPr>
        <dsp:cNvPr id="0" name=""/>
        <dsp:cNvSpPr/>
      </dsp:nvSpPr>
      <dsp:spPr>
        <a:xfrm>
          <a:off x="0" y="1046309"/>
          <a:ext cx="5606327" cy="8339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077501-1203-446E-87D2-9B04E053C811}">
      <dsp:nvSpPr>
        <dsp:cNvPr id="0" name=""/>
        <dsp:cNvSpPr/>
      </dsp:nvSpPr>
      <dsp:spPr>
        <a:xfrm>
          <a:off x="252259" y="1233939"/>
          <a:ext cx="458653" cy="4586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FFEE9-41AD-4CE1-8CA6-B4859A97342D}">
      <dsp:nvSpPr>
        <dsp:cNvPr id="0" name=""/>
        <dsp:cNvSpPr/>
      </dsp:nvSpPr>
      <dsp:spPr>
        <a:xfrm>
          <a:off x="963171" y="1046309"/>
          <a:ext cx="4643155" cy="833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6" tIns="88256" rIns="88256" bIns="8825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Computer Systems</a:t>
          </a:r>
          <a:endParaRPr lang="en-US" sz="1900" kern="1200"/>
        </a:p>
      </dsp:txBody>
      <dsp:txXfrm>
        <a:off x="963171" y="1046309"/>
        <a:ext cx="4643155" cy="833915"/>
      </dsp:txXfrm>
    </dsp:sp>
    <dsp:sp modelId="{691EDB9B-D6C5-434B-88C1-B583A1DB8178}">
      <dsp:nvSpPr>
        <dsp:cNvPr id="0" name=""/>
        <dsp:cNvSpPr/>
      </dsp:nvSpPr>
      <dsp:spPr>
        <a:xfrm>
          <a:off x="0" y="2088702"/>
          <a:ext cx="5606327" cy="8339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4F3BE6-D352-405C-9FE4-50B9F607FFCB}">
      <dsp:nvSpPr>
        <dsp:cNvPr id="0" name=""/>
        <dsp:cNvSpPr/>
      </dsp:nvSpPr>
      <dsp:spPr>
        <a:xfrm>
          <a:off x="252259" y="2276333"/>
          <a:ext cx="458653" cy="4586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32BC3-CDE0-4EE4-81FD-DA48E8204C89}">
      <dsp:nvSpPr>
        <dsp:cNvPr id="0" name=""/>
        <dsp:cNvSpPr/>
      </dsp:nvSpPr>
      <dsp:spPr>
        <a:xfrm>
          <a:off x="963171" y="2088702"/>
          <a:ext cx="4643155" cy="833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6" tIns="88256" rIns="88256" bIns="8825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Programming using BYOB</a:t>
          </a:r>
          <a:endParaRPr lang="en-US" sz="1900" kern="1200"/>
        </a:p>
      </dsp:txBody>
      <dsp:txXfrm>
        <a:off x="963171" y="2088702"/>
        <a:ext cx="4643155" cy="833915"/>
      </dsp:txXfrm>
    </dsp:sp>
    <dsp:sp modelId="{467E0C6F-C7D7-46AB-BA2D-5295BADE69C5}">
      <dsp:nvSpPr>
        <dsp:cNvPr id="0" name=""/>
        <dsp:cNvSpPr/>
      </dsp:nvSpPr>
      <dsp:spPr>
        <a:xfrm>
          <a:off x="0" y="3131096"/>
          <a:ext cx="5606327" cy="8339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45B01E-379B-40D5-AF1F-8D089FB13A24}">
      <dsp:nvSpPr>
        <dsp:cNvPr id="0" name=""/>
        <dsp:cNvSpPr/>
      </dsp:nvSpPr>
      <dsp:spPr>
        <a:xfrm>
          <a:off x="252259" y="3318727"/>
          <a:ext cx="458653" cy="458653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F2C52-85C3-43EF-B614-C936C6DF0839}">
      <dsp:nvSpPr>
        <dsp:cNvPr id="0" name=""/>
        <dsp:cNvSpPr/>
      </dsp:nvSpPr>
      <dsp:spPr>
        <a:xfrm>
          <a:off x="963171" y="3131096"/>
          <a:ext cx="4643155" cy="833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6" tIns="88256" rIns="88256" bIns="8825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Creating basic web pages</a:t>
          </a:r>
          <a:endParaRPr lang="en-US" sz="1900" kern="1200"/>
        </a:p>
      </dsp:txBody>
      <dsp:txXfrm>
        <a:off x="963171" y="3131096"/>
        <a:ext cx="4643155" cy="833915"/>
      </dsp:txXfrm>
    </dsp:sp>
    <dsp:sp modelId="{CDED7116-B845-4E71-97C8-351CFDBC27B8}">
      <dsp:nvSpPr>
        <dsp:cNvPr id="0" name=""/>
        <dsp:cNvSpPr/>
      </dsp:nvSpPr>
      <dsp:spPr>
        <a:xfrm>
          <a:off x="0" y="4173490"/>
          <a:ext cx="5606327" cy="8339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45CAF6-4A23-4AD2-B600-B5E3E27EC067}">
      <dsp:nvSpPr>
        <dsp:cNvPr id="0" name=""/>
        <dsp:cNvSpPr/>
      </dsp:nvSpPr>
      <dsp:spPr>
        <a:xfrm>
          <a:off x="252259" y="4361121"/>
          <a:ext cx="458653" cy="458653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8A3E6-B382-4BB3-BAA5-EB1996F903F2}">
      <dsp:nvSpPr>
        <dsp:cNvPr id="0" name=""/>
        <dsp:cNvSpPr/>
      </dsp:nvSpPr>
      <dsp:spPr>
        <a:xfrm>
          <a:off x="963171" y="4173490"/>
          <a:ext cx="4643155" cy="833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6" tIns="88256" rIns="88256" bIns="8825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Computational Thinking</a:t>
          </a:r>
          <a:endParaRPr lang="en-US" sz="1900" kern="1200"/>
        </a:p>
      </dsp:txBody>
      <dsp:txXfrm>
        <a:off x="963171" y="4173490"/>
        <a:ext cx="4643155" cy="833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CE4E-6157-4EEE-B094-E52D0CF5C52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AAAB-984A-432A-9EB0-76B6B4511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58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CE4E-6157-4EEE-B094-E52D0CF5C52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AAAB-984A-432A-9EB0-76B6B4511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701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A674CE4E-6157-4EEE-B094-E52D0CF5C52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02E2AAAB-984A-432A-9EB0-76B6B4511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91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CE4E-6157-4EEE-B094-E52D0CF5C52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AAAB-984A-432A-9EB0-76B6B4511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31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74CE4E-6157-4EEE-B094-E52D0CF5C52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E2AAAB-984A-432A-9EB0-76B6B4511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918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CE4E-6157-4EEE-B094-E52D0CF5C52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AAAB-984A-432A-9EB0-76B6B4511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37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CE4E-6157-4EEE-B094-E52D0CF5C52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AAAB-984A-432A-9EB0-76B6B4511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35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CE4E-6157-4EEE-B094-E52D0CF5C52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AAAB-984A-432A-9EB0-76B6B4511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381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CE4E-6157-4EEE-B094-E52D0CF5C52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AAAB-984A-432A-9EB0-76B6B4511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CE4E-6157-4EEE-B094-E52D0CF5C52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AAAB-984A-432A-9EB0-76B6B4511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33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CE4E-6157-4EEE-B094-E52D0CF5C52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AAAB-984A-432A-9EB0-76B6B4511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693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A674CE4E-6157-4EEE-B094-E52D0CF5C52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2E2AAAB-984A-432A-9EB0-76B6B4511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926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12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578B6-1666-4F99-A099-8EF541290C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Faculty of Business, Computing Science and Administration &amp; 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971F8-1654-48E2-8B78-059E9C51BE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b="1"/>
              <a:t>Welcome to our new S1!</a:t>
            </a:r>
          </a:p>
        </p:txBody>
      </p:sp>
    </p:spTree>
    <p:extLst>
      <p:ext uri="{BB962C8B-B14F-4D97-AF65-F5344CB8AC3E}">
        <p14:creationId xmlns:p14="http://schemas.microsoft.com/office/powerpoint/2010/main" val="4090184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CE471017-3497-4F9F-A862-BA1016D13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6E7BB245-1516-48B9-8C45-E83FC9BF6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19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762C5FF7-82FA-4981-A20D-264C4BBF1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24216"/>
            <a:ext cx="7543800" cy="1738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2F8962-8FAA-4114-B59A-D03054C25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804" y="2338928"/>
            <a:ext cx="6006596" cy="150876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Our Staff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E0BA4E0F-B37F-4CCC-B498-55F69621A5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6806772"/>
              </p:ext>
            </p:extLst>
          </p:nvPr>
        </p:nvGraphicFramePr>
        <p:xfrm>
          <a:off x="8153400" y="927809"/>
          <a:ext cx="3394220" cy="4964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3">
            <a:extLst>
              <a:ext uri="{FF2B5EF4-FFF2-40B4-BE49-F238E27FC236}">
                <a16:creationId xmlns:a16="http://schemas.microsoft.com/office/drawing/2014/main" id="{0A49B6EB-5035-5146-A63E-93516B7CAC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9" t="16381" r="10295"/>
          <a:stretch/>
        </p:blipFill>
        <p:spPr>
          <a:xfrm>
            <a:off x="4871846" y="5370652"/>
            <a:ext cx="1023004" cy="1488076"/>
          </a:xfrm>
          <a:prstGeom prst="rect">
            <a:avLst/>
          </a:prstGeom>
        </p:spPr>
      </p:pic>
      <p:pic>
        <p:nvPicPr>
          <p:cNvPr id="9" name="Picture 8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591091A-B619-405B-8099-A456E409FA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602" y="343234"/>
            <a:ext cx="1621536" cy="1438656"/>
          </a:xfrm>
          <a:prstGeom prst="rect">
            <a:avLst/>
          </a:prstGeom>
        </p:spPr>
      </p:pic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43AFE09E-47A2-4AEE-BF07-DCDED3AB7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5" t="4464" r="20460" b="8152"/>
          <a:stretch/>
        </p:blipFill>
        <p:spPr bwMode="auto">
          <a:xfrm>
            <a:off x="628824" y="3938582"/>
            <a:ext cx="1020217" cy="148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BFFA25-AA09-4A1E-A0D1-8CC7687BCBF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6255" b="18228"/>
          <a:stretch/>
        </p:blipFill>
        <p:spPr>
          <a:xfrm>
            <a:off x="3146154" y="5402837"/>
            <a:ext cx="1273110" cy="1483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91AD9B-672A-4984-AA3D-6F69B350B97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6329" t="1" r="29035" b="43799"/>
          <a:stretch/>
        </p:blipFill>
        <p:spPr>
          <a:xfrm>
            <a:off x="3159257" y="3962400"/>
            <a:ext cx="1246903" cy="1347036"/>
          </a:xfrm>
          <a:prstGeom prst="rect">
            <a:avLst/>
          </a:prstGeom>
        </p:spPr>
      </p:pic>
      <p:pic>
        <p:nvPicPr>
          <p:cNvPr id="8" name="Picture 7" descr="A person wearing a white shirt&#10;&#10;Description automatically generated">
            <a:extLst>
              <a:ext uri="{FF2B5EF4-FFF2-40B4-BE49-F238E27FC236}">
                <a16:creationId xmlns:a16="http://schemas.microsoft.com/office/drawing/2014/main" id="{5CF70DDD-82FA-490B-9FA6-9F13295C68E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89"/>
          <a:stretch/>
        </p:blipFill>
        <p:spPr>
          <a:xfrm rot="5400000">
            <a:off x="5847335" y="3967562"/>
            <a:ext cx="1359809" cy="13523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A8BD41-2307-450B-916E-2AFAB5E568D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0469" t="20818" r="21307" b="1531"/>
          <a:stretch/>
        </p:blipFill>
        <p:spPr>
          <a:xfrm>
            <a:off x="1650867" y="5384140"/>
            <a:ext cx="1060916" cy="148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43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3EC245-C9B2-41DB-AC99-41DB7FC14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006CB6-41D0-433B-A9A4-C3C0695FD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B085380-27CE-4E71-AA77-81E6A0399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2224216"/>
            <a:ext cx="4651642" cy="1738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96CE7-8B75-4AD2-91C3-D76BA09E3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3070" y="2338928"/>
            <a:ext cx="4134677" cy="1508760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tx2"/>
                </a:solidFill>
              </a:rPr>
              <a:t>Our S1 Course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54D430-7D57-45CA-8759-CEA3E25EE2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73640"/>
              </p:ext>
            </p:extLst>
          </p:nvPr>
        </p:nvGraphicFramePr>
        <p:xfrm>
          <a:off x="965199" y="927809"/>
          <a:ext cx="5606327" cy="5011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9647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3EC245-C9B2-41DB-AC99-41DB7FC14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006CB6-41D0-433B-A9A4-C3C0695FD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B085380-27CE-4E71-AA77-81E6A0399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2224216"/>
            <a:ext cx="4651642" cy="1738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B6254B-ECB0-4CFE-8104-E983F420F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3070" y="2338928"/>
            <a:ext cx="4134677" cy="1508760"/>
          </a:xfrm>
        </p:spPr>
        <p:txBody>
          <a:bodyPr>
            <a:normAutofit/>
          </a:bodyPr>
          <a:lstStyle/>
          <a:p>
            <a:r>
              <a:rPr lang="en-GB" sz="3700">
                <a:solidFill>
                  <a:schemeClr val="tx2"/>
                </a:solidFill>
              </a:rPr>
              <a:t>Administration &amp; IT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D0E1D64-FBD9-4175-8104-AFCDA9A836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1065978"/>
              </p:ext>
            </p:extLst>
          </p:nvPr>
        </p:nvGraphicFramePr>
        <p:xfrm>
          <a:off x="965199" y="927809"/>
          <a:ext cx="5606327" cy="5011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4403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3EC245-C9B2-41DB-AC99-41DB7FC14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006CB6-41D0-433B-A9A4-C3C0695FD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B085380-27CE-4E71-AA77-81E6A0399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2224216"/>
            <a:ext cx="4651642" cy="1738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6AE1E4-338E-476D-9E45-926124B0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3070" y="2338928"/>
            <a:ext cx="4134677" cy="1508760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tx2"/>
                </a:solidFill>
              </a:rPr>
              <a:t>Business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CB4E1F3-C2B7-4674-BB75-2E3BC53F48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056606"/>
              </p:ext>
            </p:extLst>
          </p:nvPr>
        </p:nvGraphicFramePr>
        <p:xfrm>
          <a:off x="965199" y="927809"/>
          <a:ext cx="5606327" cy="5011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9071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3EC245-C9B2-41DB-AC99-41DB7FC14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006CB6-41D0-433B-A9A4-C3C0695FD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B085380-27CE-4E71-AA77-81E6A0399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2224216"/>
            <a:ext cx="4651642" cy="1738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AF2753-CCC3-4E8A-9E69-F1258D412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3070" y="2338928"/>
            <a:ext cx="4134677" cy="1508760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tx2"/>
                </a:solidFill>
              </a:rPr>
              <a:t>Computing Science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D5523C-A62B-48A7-8E1E-B2D95613E3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2916474"/>
              </p:ext>
            </p:extLst>
          </p:nvPr>
        </p:nvGraphicFramePr>
        <p:xfrm>
          <a:off x="965199" y="927809"/>
          <a:ext cx="5606327" cy="5011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6006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8060512-62de-4ede-8ea5-30085615064a">
      <UserInfo>
        <DisplayName>Mr Traynor</DisplayName>
        <AccountId>61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B243EE07B7554CB01E0AE1DBB9D29F" ma:contentTypeVersion="7" ma:contentTypeDescription="Create a new document." ma:contentTypeScope="" ma:versionID="a97670ad3277469127ee1de2057d3ca2">
  <xsd:schema xmlns:xsd="http://www.w3.org/2001/XMLSchema" xmlns:xs="http://www.w3.org/2001/XMLSchema" xmlns:p="http://schemas.microsoft.com/office/2006/metadata/properties" xmlns:ns2="5fdb8066-e2d9-40ef-a762-3b76f0593a38" xmlns:ns3="a8060512-62de-4ede-8ea5-30085615064a" targetNamespace="http://schemas.microsoft.com/office/2006/metadata/properties" ma:root="true" ma:fieldsID="2242504ed62361feb36f405a373e352b" ns2:_="" ns3:_="">
    <xsd:import namespace="5fdb8066-e2d9-40ef-a762-3b76f0593a38"/>
    <xsd:import namespace="a8060512-62de-4ede-8ea5-3008561506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db8066-e2d9-40ef-a762-3b76f0593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060512-62de-4ede-8ea5-30085615064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6E5A7A-0A49-4DC3-A51E-A831197B2174}">
  <ds:schemaRefs>
    <ds:schemaRef ds:uri="http://schemas.microsoft.com/office/2006/metadata/properties"/>
    <ds:schemaRef ds:uri="http://www.w3.org/2000/xmlns/"/>
    <ds:schemaRef ds:uri="http://schemas.microsoft.com/office/infopath/2007/PartnerControls"/>
    <ds:schemaRef ds:uri="a8060512-62de-4ede-8ea5-30085615064a"/>
  </ds:schemaRefs>
</ds:datastoreItem>
</file>

<file path=customXml/itemProps2.xml><?xml version="1.0" encoding="utf-8"?>
<ds:datastoreItem xmlns:ds="http://schemas.openxmlformats.org/officeDocument/2006/customXml" ds:itemID="{1021DFAE-0FAC-4510-86EE-BA4AEBE0AB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4B4A2F-7E23-46D2-9E84-47940928A4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db8066-e2d9-40ef-a762-3b76f0593a38"/>
    <ds:schemaRef ds:uri="a8060512-62de-4ede-8ea5-3008561506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127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Corbel</vt:lpstr>
      <vt:lpstr>Wingdings</vt:lpstr>
      <vt:lpstr>Banded</vt:lpstr>
      <vt:lpstr>Faculty of Business, Computing Science and Administration &amp; IT</vt:lpstr>
      <vt:lpstr>Our Staff</vt:lpstr>
      <vt:lpstr>Our S1 Course</vt:lpstr>
      <vt:lpstr>Administration &amp; IT</vt:lpstr>
      <vt:lpstr>Business</vt:lpstr>
      <vt:lpstr>Computing Science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of Business, Computing Science and Administration &amp; IT</dc:title>
  <dc:creator>Mr Rutherford</dc:creator>
  <cp:lastModifiedBy>Mr McGurn</cp:lastModifiedBy>
  <cp:revision>16</cp:revision>
  <dcterms:created xsi:type="dcterms:W3CDTF">2020-05-29T09:41:23Z</dcterms:created>
  <dcterms:modified xsi:type="dcterms:W3CDTF">2020-06-19T12:08:41Z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0x01010004B243EE07B7554CB01E0AE1DBB9D29F</vt:lpwstr>
  </property>
</Properties>
</file>