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01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65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10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97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28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0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58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1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55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8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32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52BF1-5300-41D9-BE34-F9533F06901D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B938-B48E-46EA-944E-239A183F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3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804" y="1791103"/>
            <a:ext cx="10251583" cy="2387600"/>
          </a:xfrm>
        </p:spPr>
        <p:txBody>
          <a:bodyPr>
            <a:normAutofit/>
          </a:bodyPr>
          <a:lstStyle/>
          <a:p>
            <a:r>
              <a:rPr lang="en-GB" sz="7200" dirty="0" smtClean="0">
                <a:latin typeface="Comic Sans MS" panose="030F0702030302020204" pitchFamily="66" charset="0"/>
              </a:rPr>
              <a:t>Primary 4- Beat That</a:t>
            </a:r>
            <a:endParaRPr lang="en-GB" sz="72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Big Maths Beat That! | Assessment and Times Tables | Big Math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459" y="3930556"/>
            <a:ext cx="3786049" cy="2681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g Maths I Beat That! Stickers | Andrell Edu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33296" cy="273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68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F4C0B10B-D2C4-4A54-AFAD-3D27DF88B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B6BADB90-C74B-40D6-86DC-503F65FCE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xmlns="" id="{6559431D-1886-4AE0-9B87-9AD2ECAB84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xmlns="" id="{373850A5-B04A-4FCD-9E73-EE322167F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xmlns="" id="{82C18C67-80FA-4738-AA53-0AF2419F98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xmlns="" id="{48543B1A-8BF5-4C63-8404-41B2EA70B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92DF5096-E051-498C-A3ED-CBA77A813A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D1B439-7091-475F-91C7-BE38D8B1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rgbClr val="FFFFFF"/>
                </a:solidFill>
                <a:latin typeface="Comic Sans MS" panose="030F0702030302020204" pitchFamily="66" charset="0"/>
              </a:rPr>
              <a:t>Numeracy</a:t>
            </a:r>
            <a:br>
              <a:rPr lang="en-US" b="1" u="sng" dirty="0">
                <a:solidFill>
                  <a:srgbClr val="FFFFFF"/>
                </a:solidFill>
                <a:latin typeface="Comic Sans MS" panose="030F0702030302020204" pitchFamily="66" charset="0"/>
              </a:rPr>
            </a:br>
            <a:r>
              <a:rPr lang="en-US" b="1" u="sng" dirty="0">
                <a:solidFill>
                  <a:srgbClr val="FFFFFF"/>
                </a:solidFill>
                <a:latin typeface="Comic Sans MS" panose="030F0702030302020204" pitchFamily="66" charset="0"/>
              </a:rPr>
              <a:t>Your Task </a:t>
            </a:r>
            <a:endParaRPr lang="en-GB" b="1" u="sng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9F1F93-3A54-4B48-9BD7-5A7F8F17C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45" y="2209456"/>
            <a:ext cx="8004482" cy="46485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>
                <a:latin typeface="Comic Sans MS" panose="030F0702030302020204" pitchFamily="66" charset="0"/>
              </a:rPr>
              <a:t>Beat That! 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It’s time for your weekly Beat That challenge! 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On the next </a:t>
            </a:r>
            <a:r>
              <a:rPr lang="en-US" sz="1800" dirty="0">
                <a:latin typeface="Comic Sans MS" panose="030F0702030302020204" pitchFamily="66" charset="0"/>
              </a:rPr>
              <a:t>2</a:t>
            </a:r>
            <a:r>
              <a:rPr lang="en-US" sz="1800" dirty="0" smtClean="0">
                <a:latin typeface="Comic Sans MS" panose="030F0702030302020204" pitchFamily="66" charset="0"/>
              </a:rPr>
              <a:t> </a:t>
            </a:r>
            <a:r>
              <a:rPr lang="en-US" sz="1800" dirty="0">
                <a:latin typeface="Comic Sans MS" panose="030F0702030302020204" pitchFamily="66" charset="0"/>
              </a:rPr>
              <a:t>slides are </a:t>
            </a:r>
            <a:r>
              <a:rPr lang="en-US" sz="1800" dirty="0" smtClean="0">
                <a:latin typeface="Comic Sans MS" panose="030F0702030302020204" pitchFamily="66" charset="0"/>
              </a:rPr>
              <a:t>some Beat That problem </a:t>
            </a:r>
            <a:r>
              <a:rPr lang="en-US" sz="1800" dirty="0">
                <a:latin typeface="Comic Sans MS" panose="030F0702030302020204" pitchFamily="66" charset="0"/>
              </a:rPr>
              <a:t>challenges. You can choose which you would prefer to do and if you really want a challenge, try both!</a:t>
            </a: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You can either set a timer and see how many you can answer in the set time,</a:t>
            </a: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Or</a:t>
            </a: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Set a stopwatch and time how long it takes you to complete them all!</a:t>
            </a: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Remember, you are trying to “beat” your previous time/score.</a:t>
            </a:r>
          </a:p>
          <a:p>
            <a:pPr marL="0" indent="0" algn="ctr">
              <a:buNone/>
            </a:pPr>
            <a:r>
              <a:rPr lang="en-US" sz="1800" dirty="0">
                <a:latin typeface="Comic Sans MS" panose="030F0702030302020204" pitchFamily="66" charset="0"/>
              </a:rPr>
              <a:t>Please let me know how you get on. Good luck,</a:t>
            </a:r>
          </a:p>
          <a:p>
            <a:pPr marL="0" indent="0" algn="ctr">
              <a:buNone/>
            </a:pPr>
            <a:r>
              <a:rPr lang="en-US" sz="1800" dirty="0" err="1">
                <a:latin typeface="Comic Sans MS" panose="030F0702030302020204" pitchFamily="66" charset="0"/>
              </a:rPr>
              <a:t>Mrs</a:t>
            </a:r>
            <a:r>
              <a:rPr lang="en-US" sz="1800" dirty="0">
                <a:latin typeface="Comic Sans MS" panose="030F0702030302020204" pitchFamily="66" charset="0"/>
              </a:rPr>
              <a:t> Palmer </a:t>
            </a:r>
            <a:r>
              <a:rPr lang="en-US" sz="18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Math Related Pictures 25 - 467 X 319 - WebComicms.Net">
            <a:extLst>
              <a:ext uri="{FF2B5EF4-FFF2-40B4-BE49-F238E27FC236}">
                <a16:creationId xmlns:a16="http://schemas.microsoft.com/office/drawing/2014/main" xmlns="" id="{03AB1529-8E9E-4326-9E52-29808DB482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4" r="2962" b="-4"/>
          <a:stretch/>
        </p:blipFill>
        <p:spPr bwMode="auto">
          <a:xfrm>
            <a:off x="9328085" y="4849091"/>
            <a:ext cx="2223729" cy="165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05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10024098" cy="6870709"/>
          </a:xfrm>
        </p:spPr>
      </p:pic>
    </p:spTree>
    <p:extLst>
      <p:ext uri="{BB962C8B-B14F-4D97-AF65-F5344CB8AC3E}">
        <p14:creationId xmlns:p14="http://schemas.microsoft.com/office/powerpoint/2010/main" val="29550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9" y="163773"/>
            <a:ext cx="9830378" cy="6945509"/>
          </a:xfrm>
        </p:spPr>
      </p:pic>
    </p:spTree>
    <p:extLst>
      <p:ext uri="{BB962C8B-B14F-4D97-AF65-F5344CB8AC3E}">
        <p14:creationId xmlns:p14="http://schemas.microsoft.com/office/powerpoint/2010/main" val="236777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Wingdings</vt:lpstr>
      <vt:lpstr>Office Theme</vt:lpstr>
      <vt:lpstr>Primary 4- Beat That</vt:lpstr>
      <vt:lpstr>Numeracy Your Task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4- Beat That</dc:title>
  <dc:creator>D4v1dpalmer@hotmail.com</dc:creator>
  <cp:lastModifiedBy>D4v1dpalmer@hotmail.com</cp:lastModifiedBy>
  <cp:revision>1</cp:revision>
  <dcterms:created xsi:type="dcterms:W3CDTF">2021-03-11T11:15:11Z</dcterms:created>
  <dcterms:modified xsi:type="dcterms:W3CDTF">2021-03-11T11:15:37Z</dcterms:modified>
</cp:coreProperties>
</file>