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69" r:id="rId10"/>
    <p:sldId id="272" r:id="rId11"/>
    <p:sldId id="273" r:id="rId12"/>
    <p:sldId id="274" r:id="rId13"/>
    <p:sldId id="275" r:id="rId14"/>
    <p:sldId id="261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2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0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6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4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3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4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8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0470-B480-3240-AAB5-B3189CE78BD6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C0D25-6DD1-D44C-B1B3-AFAB1E5C7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nykfQ1xpNk" TargetMode="External"/><Relationship Id="rId4" Type="http://schemas.openxmlformats.org/officeDocument/2006/relationships/hyperlink" Target="https://www.bbc.co.uk/iplayer/episode/m0003m1y/operation-ouch-series-7-13-the-body-roadtrip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kidshealth.org/en/kids/center/htbw-main-page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bbc.co.uk/bitesize/topics/z9yycdm/articles/zqhbr8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762" y="526889"/>
            <a:ext cx="8067407" cy="155364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  <a:cs typeface="Comic Sans MS"/>
              </a:rPr>
              <a:t>Our Amazing Body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9" name="Picture 8" descr="8329189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54" y="3444045"/>
            <a:ext cx="3167947" cy="268495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270" y="2080536"/>
            <a:ext cx="6400800" cy="131444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P3/4 Week 2</a:t>
            </a:r>
          </a:p>
          <a:p>
            <a:endParaRPr lang="en-US" sz="6000" dirty="0"/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73" y="3394985"/>
            <a:ext cx="2281267" cy="2857500"/>
          </a:xfrm>
          <a:prstGeom prst="rect">
            <a:avLst/>
          </a:prstGeom>
        </p:spPr>
      </p:pic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6" y="3271496"/>
            <a:ext cx="228126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0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The Heart</a:t>
            </a:r>
          </a:p>
        </p:txBody>
      </p:sp>
      <p:sp>
        <p:nvSpPr>
          <p:cNvPr id="13315" name="Content Placeholder 21"/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 lIns="108000" tIns="108000" rIns="108000" bIns="108000"/>
          <a:lstStyle/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The heart is a special muscle inside your body.</a:t>
            </a:r>
          </a:p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It is found inside your chest.</a:t>
            </a:r>
          </a:p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It is protected by your ribs.</a:t>
            </a:r>
          </a:p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Can you feel your ribs?</a:t>
            </a:r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33" y="4357846"/>
            <a:ext cx="1911350" cy="194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77" y="820738"/>
            <a:ext cx="1487795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132962" y="2325846"/>
            <a:ext cx="3240087" cy="2032000"/>
          </a:xfrm>
          <a:prstGeom prst="straightConnector1">
            <a:avLst/>
          </a:prstGeom>
          <a:ln w="38100">
            <a:solidFill>
              <a:srgbClr val="4FC3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90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The Heart</a:t>
            </a:r>
          </a:p>
        </p:txBody>
      </p:sp>
      <p:sp>
        <p:nvSpPr>
          <p:cNvPr id="14339" name="Content Placeholder 21"/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 lIns="108000" tIns="108000" rIns="108000" bIns="108000"/>
          <a:lstStyle/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The heart has a very important job to do, it pumps the blood all around your body.</a:t>
            </a:r>
          </a:p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The blood takes oxygen from your lungs to all of the different parts of your body.</a:t>
            </a:r>
          </a:p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Your heart is about the same size as your fist.</a:t>
            </a: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130" y="4360357"/>
            <a:ext cx="1203145" cy="20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3498850" y="4775200"/>
            <a:ext cx="727075" cy="195263"/>
          </a:xfrm>
          <a:prstGeom prst="straightConnector1">
            <a:avLst/>
          </a:prstGeom>
          <a:ln w="38100">
            <a:solidFill>
              <a:srgbClr val="4FC3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43375" y="4503738"/>
            <a:ext cx="698500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fist</a:t>
            </a:r>
          </a:p>
        </p:txBody>
      </p:sp>
    </p:spTree>
    <p:extLst>
      <p:ext uri="{BB962C8B-B14F-4D97-AF65-F5344CB8AC3E}">
        <p14:creationId xmlns:p14="http://schemas.microsoft.com/office/powerpoint/2010/main" val="236935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Lungs</a:t>
            </a:r>
          </a:p>
        </p:txBody>
      </p:sp>
      <p:sp>
        <p:nvSpPr>
          <p:cNvPr id="15363" name="Content Placeholder 21"/>
          <p:cNvSpPr>
            <a:spLocks noGrp="1"/>
          </p:cNvSpPr>
          <p:nvPr>
            <p:ph idx="1"/>
          </p:nvPr>
        </p:nvSpPr>
        <p:spPr>
          <a:xfrm>
            <a:off x="311933" y="1473200"/>
            <a:ext cx="7632700" cy="4578350"/>
          </a:xfrm>
        </p:spPr>
        <p:txBody>
          <a:bodyPr lIns="108000" tIns="108000" rIns="108000" bIns="108000">
            <a:normAutofit fontScale="92500" lnSpcReduction="20000"/>
          </a:bodyPr>
          <a:lstStyle/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There are two lungs inside your chest.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Your lungs help you to breathe.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When we breathe, we take in air.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When you take a deep breath, you can feel your chest getting bigger. This is because your lungs are filling up with air.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Our bodies use some of the air (the oxygen) to keep us healthy.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Our lungs then breathe out the air we don’t need.</a:t>
            </a:r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415" y="4804043"/>
            <a:ext cx="1420436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16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Brain</a:t>
            </a:r>
          </a:p>
        </p:txBody>
      </p:sp>
      <p:sp>
        <p:nvSpPr>
          <p:cNvPr id="16387" name="Content Placeholder 21"/>
          <p:cNvSpPr>
            <a:spLocks noGrp="1"/>
          </p:cNvSpPr>
          <p:nvPr>
            <p:ph idx="1"/>
          </p:nvPr>
        </p:nvSpPr>
        <p:spPr>
          <a:xfrm>
            <a:off x="84138" y="1514475"/>
            <a:ext cx="7632700" cy="4578350"/>
          </a:xfrm>
        </p:spPr>
        <p:txBody>
          <a:bodyPr lIns="108000" tIns="108000" rIns="108000" bIns="108000"/>
          <a:lstStyle/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Your brain controls all of your actions, even the actions like breathing that you don’t need to think about.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Your brain helps you to learn new things.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Your brain is inside your head and is protected by your skull.</a:t>
            </a:r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76" y="311131"/>
            <a:ext cx="2987675" cy="166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440866"/>
            <a:ext cx="16160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36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r Amazing Body Wk 2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97" r="-50797"/>
          <a:stretch>
            <a:fillRect/>
          </a:stretch>
        </p:blipFill>
        <p:spPr>
          <a:xfrm>
            <a:off x="-1655073" y="349250"/>
            <a:ext cx="8229600" cy="5776913"/>
          </a:xfrm>
        </p:spPr>
      </p:pic>
      <p:sp>
        <p:nvSpPr>
          <p:cNvPr id="5" name="TextBox 4"/>
          <p:cNvSpPr txBox="1"/>
          <p:nvPr/>
        </p:nvSpPr>
        <p:spPr>
          <a:xfrm>
            <a:off x="6296526" y="1042905"/>
            <a:ext cx="172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  <a:hlinkClick r:id="rId3"/>
              </a:rPr>
              <a:t>Let's Look Inside Our Body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9367" y="3850105"/>
            <a:ext cx="2366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  <a:hlinkClick r:id="rId4"/>
              </a:rPr>
              <a:t>Operation Ouch The Body Roadtrip!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2405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r Amazing Body Wk 2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21" r="-53821"/>
          <a:stretch>
            <a:fillRect/>
          </a:stretch>
        </p:blipFill>
        <p:spPr>
          <a:xfrm>
            <a:off x="-1525485" y="621189"/>
            <a:ext cx="8229600" cy="5608638"/>
          </a:xfrm>
        </p:spPr>
      </p:pic>
      <p:sp>
        <p:nvSpPr>
          <p:cNvPr id="5" name="TextBox 4"/>
          <p:cNvSpPr txBox="1"/>
          <p:nvPr/>
        </p:nvSpPr>
        <p:spPr>
          <a:xfrm>
            <a:off x="6416842" y="2045368"/>
            <a:ext cx="1777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</a:t>
            </a:r>
            <a:r>
              <a:rPr lang="en-US" dirty="0" err="1" smtClean="0">
                <a:hlinkClick r:id="rId3"/>
              </a:rPr>
              <a:t>kidshealth.org</a:t>
            </a:r>
            <a:r>
              <a:rPr lang="en-US" dirty="0" smtClean="0">
                <a:hlinkClick r:id="rId3"/>
              </a:rPr>
              <a:t>/en/kids/center/</a:t>
            </a:r>
            <a:r>
              <a:rPr lang="en-US" dirty="0" err="1" smtClean="0">
                <a:hlinkClick r:id="rId3"/>
              </a:rPr>
              <a:t>htbw</a:t>
            </a:r>
            <a:r>
              <a:rPr lang="en-US" dirty="0" smtClean="0">
                <a:hlinkClick r:id="rId3"/>
              </a:rPr>
              <a:t>-main-</a:t>
            </a:r>
            <a:r>
              <a:rPr lang="en-US" dirty="0" err="1" smtClean="0">
                <a:hlinkClick r:id="rId3"/>
              </a:rPr>
              <a:t>page.html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90632" y="4478421"/>
            <a:ext cx="136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LINKS IN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9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r Amazing Body Wk 2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00" r="-54800"/>
          <a:stretch>
            <a:fillRect/>
          </a:stretch>
        </p:blipFill>
        <p:spPr>
          <a:xfrm>
            <a:off x="457200" y="569913"/>
            <a:ext cx="8229600" cy="5556250"/>
          </a:xfrm>
        </p:spPr>
      </p:pic>
    </p:spTree>
    <p:extLst>
      <p:ext uri="{BB962C8B-B14F-4D97-AF65-F5344CB8AC3E}">
        <p14:creationId xmlns:p14="http://schemas.microsoft.com/office/powerpoint/2010/main" val="168215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r Amazing Body Wk 2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46" r="-51946"/>
          <a:stretch>
            <a:fillRect/>
          </a:stretch>
        </p:blipFill>
        <p:spPr>
          <a:xfrm>
            <a:off x="-1305186" y="414338"/>
            <a:ext cx="8229600" cy="5711825"/>
          </a:xfrm>
        </p:spPr>
      </p:pic>
      <p:sp>
        <p:nvSpPr>
          <p:cNvPr id="5" name="TextBox 4"/>
          <p:cNvSpPr txBox="1"/>
          <p:nvPr/>
        </p:nvSpPr>
        <p:spPr>
          <a:xfrm>
            <a:off x="6443577" y="1724526"/>
            <a:ext cx="2032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  <a:hlinkClick r:id="rId3"/>
              </a:rPr>
              <a:t>BBC Bitesize Parts of Our Body -Introduction 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9361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ur Amazing Body Wk 2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39" r="-50339"/>
          <a:stretch>
            <a:fillRect/>
          </a:stretch>
        </p:blipFill>
        <p:spPr>
          <a:xfrm>
            <a:off x="457200" y="323850"/>
            <a:ext cx="8229600" cy="5802313"/>
          </a:xfrm>
        </p:spPr>
      </p:pic>
    </p:spTree>
    <p:extLst>
      <p:ext uri="{BB962C8B-B14F-4D97-AF65-F5344CB8AC3E}">
        <p14:creationId xmlns:p14="http://schemas.microsoft.com/office/powerpoint/2010/main" val="68722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Parts of the Body</a:t>
            </a:r>
          </a:p>
        </p:txBody>
      </p:sp>
      <p:sp>
        <p:nvSpPr>
          <p:cNvPr id="8195" name="Content Placeholder 21"/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 lIns="108000" tIns="108000" rIns="108000" bIns="108000"/>
          <a:lstStyle/>
          <a:p>
            <a:pPr algn="ctr" eaLnBrk="1" hangingPunct="1"/>
            <a:r>
              <a:rPr lang="en-GB">
                <a:latin typeface="Twinkl" charset="0"/>
                <a:cs typeface="Sassoon Infant Rg" charset="0"/>
              </a:rPr>
              <a:t>There are lots of different parts to our body.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3165475"/>
            <a:ext cx="39830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3165475"/>
            <a:ext cx="1976437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2133600"/>
            <a:ext cx="82391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257425"/>
            <a:ext cx="18081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4570413"/>
            <a:ext cx="17240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2347701"/>
            <a:ext cx="12795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00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4872038" y="2759075"/>
            <a:ext cx="1798637" cy="571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Can you name the parts of the body?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820863"/>
            <a:ext cx="2586038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30700" y="1450975"/>
            <a:ext cx="847725" cy="369888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head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54338" y="1636713"/>
            <a:ext cx="847725" cy="3683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hair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89550" y="1776413"/>
            <a:ext cx="635000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eyes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21075" y="2160588"/>
            <a:ext cx="600075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ears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3200" y="2249488"/>
            <a:ext cx="777875" cy="3825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nose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21300" y="2686050"/>
            <a:ext cx="779463" cy="382588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teeth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70538" y="3311525"/>
            <a:ext cx="779462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elbow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38813" y="3798888"/>
            <a:ext cx="877887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thumb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21300" y="4843463"/>
            <a:ext cx="779463" cy="3825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knee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83225" y="5757863"/>
            <a:ext cx="617538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toes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49638" y="5829300"/>
            <a:ext cx="655637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foot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97263" y="4878388"/>
            <a:ext cx="533400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leg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32100" y="4383088"/>
            <a:ext cx="884238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fingers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19388" y="3506788"/>
            <a:ext cx="777875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hand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40038" y="3044825"/>
            <a:ext cx="1190625" cy="3683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shoulders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28975" y="2605088"/>
            <a:ext cx="912813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mouth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43663" y="2568575"/>
            <a:ext cx="779462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neck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048500" y="3032125"/>
            <a:ext cx="777875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chest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191250" y="4394200"/>
            <a:ext cx="779463" cy="382588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wrist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338388" y="5354638"/>
            <a:ext cx="779462" cy="382587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ankle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802188" y="2787650"/>
            <a:ext cx="508000" cy="444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374900" y="3902075"/>
            <a:ext cx="1619250" cy="3508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925638" y="4002088"/>
            <a:ext cx="779462" cy="381000"/>
          </a:xfrm>
          <a:prstGeom prst="rect">
            <a:avLst/>
          </a:prstGeom>
          <a:solidFill>
            <a:schemeClr val="bg1"/>
          </a:solidFill>
          <a:ln w="28575">
            <a:solidFill>
              <a:srgbClr val="4FC3F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rgbClr val="1C1C1C"/>
                </a:solidFill>
                <a:latin typeface="Twinkl" charset="0"/>
                <a:ea typeface="ＭＳ Ｐゴシック" charset="0"/>
                <a:cs typeface="Sassoon Infant Rg" charset="0"/>
              </a:defRPr>
            </a:lvl1pPr>
            <a:lvl2pPr marL="742950" indent="-285750">
              <a:defRPr sz="16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2pPr>
            <a:lvl3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3pPr>
            <a:lvl4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4pPr>
            <a:lvl5pPr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400">
                <a:solidFill>
                  <a:srgbClr val="1C1C1C"/>
                </a:solidFill>
                <a:latin typeface="Twinkl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/>
            <a:r>
              <a:rPr lang="en-GB">
                <a:solidFill>
                  <a:schemeClr val="tx1"/>
                </a:solidFill>
              </a:rPr>
              <a:t>arm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772025" y="3189288"/>
            <a:ext cx="2265363" cy="6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453063" y="4186238"/>
            <a:ext cx="725487" cy="3857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125788" y="5553075"/>
            <a:ext cx="1204912" cy="263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87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Parts of the Body</a:t>
            </a:r>
          </a:p>
        </p:txBody>
      </p:sp>
      <p:sp>
        <p:nvSpPr>
          <p:cNvPr id="10243" name="Content Placeholder 21"/>
          <p:cNvSpPr>
            <a:spLocks noGrp="1"/>
          </p:cNvSpPr>
          <p:nvPr>
            <p:ph idx="1"/>
          </p:nvPr>
        </p:nvSpPr>
        <p:spPr>
          <a:xfrm>
            <a:off x="773113" y="1514475"/>
            <a:ext cx="5807075" cy="4578350"/>
          </a:xfrm>
        </p:spPr>
        <p:txBody>
          <a:bodyPr lIns="108000" tIns="108000" rIns="108000" bIns="108000"/>
          <a:lstStyle/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There are lots of important parts of the body that we can’t see.</a:t>
            </a:r>
          </a:p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This is because they are hidden away inside our body.</a:t>
            </a:r>
          </a:p>
          <a:p>
            <a:pPr eaLnBrk="1" hangingPunct="1"/>
            <a:r>
              <a:rPr lang="en-GB">
                <a:latin typeface="Twinkl" charset="0"/>
                <a:cs typeface="Sassoon Infant Rg" charset="0"/>
              </a:rPr>
              <a:t>They all have important jobs to do and work together to help us stay healthy.</a:t>
            </a:r>
          </a:p>
        </p:txBody>
      </p:sp>
      <p:pic>
        <p:nvPicPr>
          <p:cNvPr id="102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473200"/>
            <a:ext cx="2551112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88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The Skeleton</a:t>
            </a:r>
          </a:p>
        </p:txBody>
      </p:sp>
      <p:sp>
        <p:nvSpPr>
          <p:cNvPr id="11267" name="Content Placeholder 21"/>
          <p:cNvSpPr>
            <a:spLocks noGrp="1"/>
          </p:cNvSpPr>
          <p:nvPr>
            <p:ph idx="1"/>
          </p:nvPr>
        </p:nvSpPr>
        <p:spPr>
          <a:xfrm>
            <a:off x="196252" y="1514475"/>
            <a:ext cx="7632700" cy="4578350"/>
          </a:xfrm>
        </p:spPr>
        <p:txBody>
          <a:bodyPr lIns="108000" tIns="108000" rIns="108000" bIns="108000"/>
          <a:lstStyle/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The skeleton is made up of lots of bones.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These bones give the body its shape.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They also protect the organs that are inside our body.</a:t>
            </a:r>
          </a:p>
          <a:p>
            <a:pPr eaLnBrk="1" hangingPunct="1"/>
            <a:r>
              <a:rPr lang="en-GB" dirty="0">
                <a:latin typeface="Twinkl" charset="0"/>
                <a:cs typeface="Sassoon Infant Rg" charset="0"/>
              </a:rPr>
              <a:t>An adult skeleton has 206 bones.</a:t>
            </a:r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74" y="1142207"/>
            <a:ext cx="1511673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9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sz="3600">
                <a:latin typeface="Twinkl SemiBold" charset="0"/>
              </a:rPr>
              <a:t>Muscles</a:t>
            </a:r>
          </a:p>
        </p:txBody>
      </p:sp>
      <p:sp>
        <p:nvSpPr>
          <p:cNvPr id="12291" name="Content Placeholder 21"/>
          <p:cNvSpPr>
            <a:spLocks noGrp="1"/>
          </p:cNvSpPr>
          <p:nvPr>
            <p:ph idx="1"/>
          </p:nvPr>
        </p:nvSpPr>
        <p:spPr>
          <a:xfrm>
            <a:off x="2085975" y="1514475"/>
            <a:ext cx="6302375" cy="4578350"/>
          </a:xfrm>
        </p:spPr>
        <p:txBody>
          <a:bodyPr lIns="108000" tIns="108000" rIns="108000" bIns="108000"/>
          <a:lstStyle/>
          <a:p>
            <a:pPr algn="r" eaLnBrk="1" hangingPunct="1"/>
            <a:r>
              <a:rPr lang="en-GB">
                <a:latin typeface="Twinkl" charset="0"/>
                <a:cs typeface="Sassoon Infant Rg" charset="0"/>
              </a:rPr>
              <a:t>Muscles help our body to move.</a:t>
            </a:r>
          </a:p>
          <a:p>
            <a:pPr algn="r" eaLnBrk="1" hangingPunct="1"/>
            <a:r>
              <a:rPr lang="en-GB">
                <a:latin typeface="Twinkl" charset="0"/>
                <a:cs typeface="Sassoon Infant Rg" charset="0"/>
              </a:rPr>
              <a:t>There are muscles of all shapes and sizes in our body.</a:t>
            </a:r>
          </a:p>
          <a:p>
            <a:pPr algn="r" eaLnBrk="1" hangingPunct="1"/>
            <a:r>
              <a:rPr lang="en-GB">
                <a:solidFill>
                  <a:schemeClr val="tx1"/>
                </a:solidFill>
                <a:latin typeface="Twinkl" charset="0"/>
                <a:cs typeface="Sassoon Infant Rg" charset="0"/>
              </a:rPr>
              <a:t>The strongest muscle in your body is the muscle in your jaw that helps you to chew! </a:t>
            </a:r>
          </a:p>
          <a:p>
            <a:pPr algn="r" eaLnBrk="1" hangingPunct="1"/>
            <a:endParaRPr lang="en-GB">
              <a:latin typeface="Twinkl" charset="0"/>
              <a:cs typeface="Sassoon Infant Rg" charset="0"/>
            </a:endParaRP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255713"/>
            <a:ext cx="187166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39" y="4620448"/>
            <a:ext cx="1611705" cy="162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20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417</Words>
  <Application>Microsoft Macintosh PowerPoint</Application>
  <PresentationFormat>On-screen Show (4:3)</PresentationFormat>
  <Paragraphs>65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Our Amazing Body</vt:lpstr>
      <vt:lpstr>PowerPoint Presentation</vt:lpstr>
      <vt:lpstr>PowerPoint Presentation</vt:lpstr>
      <vt:lpstr>PowerPoint Presentation</vt:lpstr>
      <vt:lpstr>Parts of the Body</vt:lpstr>
      <vt:lpstr>Can you name the parts of the body?</vt:lpstr>
      <vt:lpstr>Parts of the Body</vt:lpstr>
      <vt:lpstr>The Skeleton</vt:lpstr>
      <vt:lpstr>Muscles</vt:lpstr>
      <vt:lpstr>The Heart</vt:lpstr>
      <vt:lpstr>The Heart</vt:lpstr>
      <vt:lpstr>Lungs</vt:lpstr>
      <vt:lpstr>Brain</vt:lpstr>
      <vt:lpstr>PowerPoint Presentation</vt:lpstr>
      <vt:lpstr>PowerPoint Presentation</vt:lpstr>
    </vt:vector>
  </TitlesOfParts>
  <Company>ADIA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Amazing Body</dc:title>
  <dc:creator>Stephen Canning</dc:creator>
  <cp:lastModifiedBy>Stephen Canning</cp:lastModifiedBy>
  <cp:revision>8</cp:revision>
  <dcterms:created xsi:type="dcterms:W3CDTF">2021-02-23T14:08:09Z</dcterms:created>
  <dcterms:modified xsi:type="dcterms:W3CDTF">2021-03-10T16:09:43Z</dcterms:modified>
</cp:coreProperties>
</file>