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61DB-F113-490B-8017-914D7E8C1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79E99-CFBA-4F1B-861E-8C6AD0BB0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00EF-02D0-4ADC-8E77-946DE41F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602C-E5E9-475B-98F7-5CAAD435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E711-6E8A-44CA-9DD2-6F5575B1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2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B46A-BCC2-4D12-A8D1-83617F48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37478-0C19-46B3-9540-2EB696381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06D2-D7B0-4D53-8133-6024CBF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8830-9CF9-43F1-8FAB-5A992115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FE63-BA87-4CB9-8E2D-E8D664CB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F7266-3E85-4797-989F-EEB7A9F8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7EE20-A67B-4EF2-A7C3-4610A4822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AE9DD-835B-4D9E-B366-D6BF29ED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553B-77FF-451A-A33C-EF2A8B13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C3798-0EA7-442A-81AF-FD88D163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C837-4BD8-431B-921A-900E04AA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8175-CEE4-4B1D-B5B2-B87D14325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B567-F6A7-4EF2-A2CA-160182FC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954DA-ECB8-435C-A1B9-14642863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F8CE-584E-4F90-9537-94E2CB37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8B11-4D75-484D-ACAC-CC1032B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ECC1E-E84C-4B7C-813E-A5B0C8CF9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F3C9-1814-49D7-A605-929CA65A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614BC-6865-461E-859F-161C031A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803F-2201-44EA-B312-1EE41B85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D782-EA4A-4BBB-8C56-F27975C7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6436-14EA-4626-81E7-56E62666E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03D04-B316-4EC6-9DD8-6078FE5B6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E762D-FD14-41EA-A711-3726B8F5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7B07D-F9B6-4B53-A87F-C914BF4E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9E65A-381C-491D-8754-00DEAEC4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122D-5B7F-4720-91A7-29A175B2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3F3F7-6880-440D-AE9A-45948870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6531F-B515-41E1-8F22-F487ED513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C5A7C-53F2-4E4C-9723-3F8A828AD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92CE0-198F-476D-BCC1-B925AA2F4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09B70-AA68-4A96-89D1-4D6579A5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4BD4D-8AA9-4898-AFDA-F2D47272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C5C1E-79AB-4092-B64B-AEFE8B4C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8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8358-8AE5-4A3F-9A5F-D446ADD0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2FF67-0322-47D8-96F8-27CBBEC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A0C4D-F245-4B2E-8A9E-0D7B5BE4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12D06-E0A1-4BF5-8A3C-7B7BD2A5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0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0E70E-D312-48A6-B805-6A17FCDD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08311-9DF7-4B25-903C-4EBF050F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FC808-A272-4EE7-A22D-C4D8C7CC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4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E55D-BB45-4D5A-A213-C87EC6E3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18565-B6EA-43D5-AA8E-B3CDFC40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51EBB-09DB-4901-B983-3E2A89585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43067-C75C-44DC-BE3D-0D30A67B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598D9-D9A2-4C39-AF27-4C3C267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18AE9-B705-474C-962B-900CB80C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4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1595-0C20-4E9C-9583-25D6F225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EDBD5-2E7D-4279-8932-B9707E732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B2233-87BA-489D-9AF1-9919418F4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B9437-7566-4736-A75A-695C4781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E90C-F32B-45DD-952D-17013DBC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A7628-43D4-4B29-A078-595BB8A7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6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08639-C2B0-4F13-AD78-2BA382A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CF7AC-9209-4EA3-9E55-D301A0051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7B73B-F9AF-4FD5-B05A-AEBEF6EC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AB40-08D9-4850-A318-E5D2B804BD96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6391-7C16-4DE5-AD9A-5DC58A400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2AAB5-A715-4CDC-8579-8A0C56C60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A7A5-E071-42E3-BE4C-9D494DDF8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1B49D-BE77-4375-9908-CDDE0CE72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1938165"/>
            <a:ext cx="4805996" cy="1297115"/>
          </a:xfrm>
        </p:spPr>
        <p:txBody>
          <a:bodyPr anchor="t">
            <a:norm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Famous Scot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2B87F-E0C3-4179-B3DC-69B126342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1800" i="1" dirty="0">
                <a:solidFill>
                  <a:srgbClr val="000000"/>
                </a:solidFill>
                <a:latin typeface="Comic Sans MS" panose="030F0702030302020204" pitchFamily="66" charset="0"/>
              </a:rPr>
              <a:t>I can create a fact file.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0E6C5-FD97-4204-9B85-A469EA589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70" y="2586723"/>
            <a:ext cx="4141760" cy="259895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289551-C493-482F-8E8A-B41E50894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061" y="9743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ED95A9-6DE9-474B-A6A6-121ED800F553}"/>
              </a:ext>
            </a:extLst>
          </p:cNvPr>
          <p:cNvSpPr txBox="1"/>
          <p:nvPr/>
        </p:nvSpPr>
        <p:spPr>
          <a:xfrm>
            <a:off x="1561672" y="246580"/>
            <a:ext cx="86097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latin typeface="Comic Sans MS" panose="030F0702030302020204" pitchFamily="66" charset="0"/>
            </a:endParaRPr>
          </a:p>
          <a:p>
            <a:pPr algn="ctr"/>
            <a:r>
              <a:rPr lang="en-GB" sz="6000" dirty="0">
                <a:latin typeface="Comic Sans MS" panose="030F0702030302020204" pitchFamily="66" charset="0"/>
              </a:rPr>
              <a:t>Can you think of a famous Scottish person?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D7EA0-5A9D-4111-8FA6-9F623B62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340" y="2714625"/>
            <a:ext cx="13239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ED95A9-6DE9-474B-A6A6-121ED800F553}"/>
              </a:ext>
            </a:extLst>
          </p:cNvPr>
          <p:cNvSpPr txBox="1"/>
          <p:nvPr/>
        </p:nvSpPr>
        <p:spPr>
          <a:xfrm>
            <a:off x="510284" y="0"/>
            <a:ext cx="1132212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latin typeface="Comic Sans MS" panose="030F0702030302020204" pitchFamily="66" charset="0"/>
              </a:rPr>
              <a:t>Have you heard of any of these people?</a:t>
            </a: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endParaRPr lang="en-GB" sz="60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68EBB-D35A-4993-A4F8-23CEC66E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5" y="1329968"/>
            <a:ext cx="3740380" cy="2099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99783-22C1-4626-A9D8-A91E0F22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905" y="1129846"/>
            <a:ext cx="2857500" cy="1695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18B5BE-1107-421F-8959-140621B2E213}"/>
              </a:ext>
            </a:extLst>
          </p:cNvPr>
          <p:cNvSpPr txBox="1"/>
          <p:nvPr/>
        </p:nvSpPr>
        <p:spPr>
          <a:xfrm>
            <a:off x="9517949" y="2782669"/>
            <a:ext cx="246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John </a:t>
            </a:r>
            <a:r>
              <a:rPr lang="en-GB" dirty="0" err="1">
                <a:latin typeface="Comic Sans MS" panose="030F0702030302020204" pitchFamily="66" charset="0"/>
              </a:rPr>
              <a:t>Logie</a:t>
            </a:r>
            <a:r>
              <a:rPr lang="en-GB" dirty="0">
                <a:latin typeface="Comic Sans MS" panose="030F0702030302020204" pitchFamily="66" charset="0"/>
              </a:rPr>
              <a:t> Baird – inventor of the TV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1798F-5037-402A-847F-E17139109F85}"/>
              </a:ext>
            </a:extLst>
          </p:cNvPr>
          <p:cNvSpPr txBox="1"/>
          <p:nvPr/>
        </p:nvSpPr>
        <p:spPr>
          <a:xfrm>
            <a:off x="507158" y="3586866"/>
            <a:ext cx="246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Andy Murray – Tennis Champion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E4051-0171-4696-9C13-52E1B5A9C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84" y="4391063"/>
            <a:ext cx="1471674" cy="2021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B7BBE4-7E55-40D0-AAED-4AAD034A2A45}"/>
              </a:ext>
            </a:extLst>
          </p:cNvPr>
          <p:cNvSpPr txBox="1"/>
          <p:nvPr/>
        </p:nvSpPr>
        <p:spPr>
          <a:xfrm>
            <a:off x="1888658" y="5646698"/>
            <a:ext cx="24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Alexander Graham Bell – Inventor of the first telephone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12D9B7-0DC3-4C5D-A9AA-75C6D3379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209" y="1330822"/>
            <a:ext cx="2317582" cy="18734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8296F2-005B-45F0-B828-0BC1551146D3}"/>
              </a:ext>
            </a:extLst>
          </p:cNvPr>
          <p:cNvSpPr txBox="1"/>
          <p:nvPr/>
        </p:nvSpPr>
        <p:spPr>
          <a:xfrm>
            <a:off x="4938771" y="3429000"/>
            <a:ext cx="24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Katherine Grainger – Rower and Olympic medal winner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F19B02-DE40-479E-8DB6-0703C003B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913" y="3773204"/>
            <a:ext cx="3080857" cy="18734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642362-3088-4121-96AA-912479FAF371}"/>
              </a:ext>
            </a:extLst>
          </p:cNvPr>
          <p:cNvSpPr txBox="1"/>
          <p:nvPr/>
        </p:nvSpPr>
        <p:spPr>
          <a:xfrm>
            <a:off x="9059403" y="5750004"/>
            <a:ext cx="24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Magnus MacFarlane-Barrow – Founder of Mary’s Meals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C790B-EF84-4E27-B782-97D90A9E823F}"/>
              </a:ext>
            </a:extLst>
          </p:cNvPr>
          <p:cNvSpPr txBox="1"/>
          <p:nvPr/>
        </p:nvSpPr>
        <p:spPr>
          <a:xfrm>
            <a:off x="4937209" y="4709951"/>
            <a:ext cx="290099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Choose your famous Scot for your Fact file, you can use one of these people or research someone else!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9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789E2-86FA-499B-8943-C51139D81E53}"/>
              </a:ext>
            </a:extLst>
          </p:cNvPr>
          <p:cNvSpPr txBox="1"/>
          <p:nvPr/>
        </p:nvSpPr>
        <p:spPr>
          <a:xfrm>
            <a:off x="494872" y="123291"/>
            <a:ext cx="11202256" cy="6463308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Once you have decided which famous Scot you are going to research, you will need to take some notes to help you when it comes to creating your fact file.</a:t>
            </a: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Perhaps you could write these headings down, and as you research fill in the useful information. 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Person’s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Where and when they were born.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are the famous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have they achieved?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 interesting fact about this person…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E3370-111C-46D9-8BC8-BDFE4F66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263" y="1302166"/>
            <a:ext cx="1083114" cy="9765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4035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9397B-A099-4746-A153-F3A84D17344A}"/>
              </a:ext>
            </a:extLst>
          </p:cNvPr>
          <p:cNvSpPr txBox="1"/>
          <p:nvPr/>
        </p:nvSpPr>
        <p:spPr>
          <a:xfrm>
            <a:off x="779124" y="158309"/>
            <a:ext cx="10633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Now let’s think about of fact file. Have a look at these examples.</a:t>
            </a:r>
          </a:p>
          <a:p>
            <a:pPr algn="ctr"/>
            <a:endParaRPr lang="en-GB" sz="2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ED064-ACAE-4C64-BEB9-AF79CFA10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9" t="16329" r="36361" b="24794"/>
          <a:stretch/>
        </p:blipFill>
        <p:spPr>
          <a:xfrm>
            <a:off x="404380" y="769037"/>
            <a:ext cx="4527216" cy="5930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4B835-8B09-4636-8CE5-036ED4BF0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38" t="15881" r="41417" b="42471"/>
          <a:stretch/>
        </p:blipFill>
        <p:spPr>
          <a:xfrm>
            <a:off x="7674796" y="653793"/>
            <a:ext cx="4284325" cy="6045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53AF0-1CF3-482F-8D9F-C8F4A206D2FE}"/>
              </a:ext>
            </a:extLst>
          </p:cNvPr>
          <p:cNvSpPr txBox="1"/>
          <p:nvPr/>
        </p:nvSpPr>
        <p:spPr>
          <a:xfrm>
            <a:off x="5291191" y="1931542"/>
            <a:ext cx="2095928" cy="3354765"/>
          </a:xfrm>
          <a:prstGeom prst="rect">
            <a:avLst/>
          </a:prstGeom>
          <a:solidFill>
            <a:srgbClr val="FFFFCC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200" dirty="0">
              <a:solidFill>
                <a:srgbClr val="002060"/>
              </a:solidFill>
            </a:endParaRPr>
          </a:p>
          <a:p>
            <a:pPr algn="ctr"/>
            <a:r>
              <a:rPr lang="en-GB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Can you think of 2 features of these fact files that make them good fact files?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0379A4-1770-4C7D-BF13-85F924079F26}"/>
              </a:ext>
            </a:extLst>
          </p:cNvPr>
          <p:cNvSpPr txBox="1"/>
          <p:nvPr/>
        </p:nvSpPr>
        <p:spPr>
          <a:xfrm>
            <a:off x="1171254" y="575353"/>
            <a:ext cx="103049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These Fact files are good examples,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There is a title to tell the reader what the fact file is about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fact files contain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They are laid out in a clear 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There are bright pictures / drawings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Your Fact file should contain these things too.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I am looking forward to seeing your wonderful fact-file about the famous Scot that you have researched!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36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262</Words>
  <Application>Microsoft Office PowerPoint</Application>
  <PresentationFormat>Widescreen</PresentationFormat>
  <Paragraphs>47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Famous Scot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Scot</dc:title>
  <dc:creator>Maria MacKinnon</dc:creator>
  <cp:lastModifiedBy>Maria MacKinnon</cp:lastModifiedBy>
  <cp:revision>12</cp:revision>
  <dcterms:created xsi:type="dcterms:W3CDTF">2021-03-06T15:13:37Z</dcterms:created>
  <dcterms:modified xsi:type="dcterms:W3CDTF">2021-03-06T15:52:06Z</dcterms:modified>
</cp:coreProperties>
</file>