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71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5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7AB9-C709-6644-91F7-0EDB030F11C9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DAD1-ED8E-9E48-B791-9D0CD2CA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bbc.co.uk/bitesize/clips/zmptsb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bbc.co.uk/bitesize/topics/z9339j6/articles/zqfdpb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TgyNvHotiM" TargetMode="External"/><Relationship Id="rId4" Type="http://schemas.openxmlformats.org/officeDocument/2006/relationships/hyperlink" Target="https://www.youtube.com/watch?v=h3RSNQqOgDg" TargetMode="External"/><Relationship Id="rId5" Type="http://schemas.openxmlformats.org/officeDocument/2006/relationships/hyperlink" Target="https://www.bbc.co.uk/cbbc/quizzes/operation-ouch-skeleton-shuffle-quiz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762" y="526889"/>
            <a:ext cx="8067407" cy="15536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Our Amazing Body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 descr="8329189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54" y="3444045"/>
            <a:ext cx="3167947" cy="26849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270" y="2080536"/>
            <a:ext cx="6400800" cy="131444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P3/4 Super Science</a:t>
            </a:r>
          </a:p>
          <a:p>
            <a:endParaRPr lang="en-US" sz="6000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73" y="3394985"/>
            <a:ext cx="2281267" cy="28575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6" y="3271496"/>
            <a:ext cx="228126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r Amazing Body Wk 1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83" r="-57883"/>
          <a:stretch>
            <a:fillRect/>
          </a:stretch>
        </p:blipFill>
        <p:spPr>
          <a:xfrm>
            <a:off x="457200" y="728663"/>
            <a:ext cx="8229600" cy="5397500"/>
          </a:xfrm>
        </p:spPr>
      </p:pic>
    </p:spTree>
    <p:extLst>
      <p:ext uri="{BB962C8B-B14F-4D97-AF65-F5344CB8AC3E}">
        <p14:creationId xmlns:p14="http://schemas.microsoft.com/office/powerpoint/2010/main" val="358707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4_5 Inside Our Body week2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20" r="-51720"/>
          <a:stretch>
            <a:fillRect/>
          </a:stretch>
        </p:blipFill>
        <p:spPr>
          <a:xfrm>
            <a:off x="-1408857" y="401638"/>
            <a:ext cx="8229600" cy="5724525"/>
          </a:xfrm>
        </p:spPr>
      </p:pic>
      <p:sp>
        <p:nvSpPr>
          <p:cNvPr id="5" name="TextBox 4"/>
          <p:cNvSpPr txBox="1"/>
          <p:nvPr/>
        </p:nvSpPr>
        <p:spPr>
          <a:xfrm>
            <a:off x="6384636" y="2424545"/>
            <a:ext cx="18588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BBC Bitesize- Skeletons Clip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05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4_5 Week 1 (1) copy (dragged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76" r="-54394"/>
          <a:stretch/>
        </p:blipFill>
        <p:spPr>
          <a:xfrm>
            <a:off x="-1279270" y="945931"/>
            <a:ext cx="7823425" cy="5050653"/>
          </a:xfrm>
        </p:spPr>
      </p:pic>
      <p:sp>
        <p:nvSpPr>
          <p:cNvPr id="5" name="TextBox 4"/>
          <p:cNvSpPr txBox="1"/>
          <p:nvPr/>
        </p:nvSpPr>
        <p:spPr>
          <a:xfrm>
            <a:off x="6279172" y="622344"/>
            <a:ext cx="2345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  <a:hlinkClick r:id="rId3"/>
              </a:rPr>
              <a:t>BBc Bitesize. What does your skeleton do?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567" y="4102145"/>
            <a:ext cx="3201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Copy and paste this into your browser. https</a:t>
            </a:r>
            <a:r>
              <a:rPr lang="en-US" sz="2000" dirty="0">
                <a:latin typeface="Comic Sans MS"/>
                <a:cs typeface="Comic Sans MS"/>
              </a:rPr>
              <a:t>://</a:t>
            </a:r>
            <a:r>
              <a:rPr lang="en-US" sz="2000" dirty="0" err="1">
                <a:latin typeface="Comic Sans MS"/>
                <a:cs typeface="Comic Sans MS"/>
              </a:rPr>
              <a:t>www.dairy.edu.au</a:t>
            </a:r>
            <a:r>
              <a:rPr lang="en-US" sz="2000" dirty="0">
                <a:latin typeface="Comic Sans MS"/>
                <a:cs typeface="Comic Sans MS"/>
              </a:rPr>
              <a:t>/build-a-skeleton</a:t>
            </a:r>
          </a:p>
        </p:txBody>
      </p:sp>
    </p:spTree>
    <p:extLst>
      <p:ext uri="{BB962C8B-B14F-4D97-AF65-F5344CB8AC3E}">
        <p14:creationId xmlns:p14="http://schemas.microsoft.com/office/powerpoint/2010/main" val="8487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Our Amazing Body Wk 1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43" r="-58843"/>
          <a:stretch>
            <a:fillRect/>
          </a:stretch>
        </p:blipFill>
        <p:spPr>
          <a:xfrm>
            <a:off x="-1588846" y="976178"/>
            <a:ext cx="8229600" cy="5349875"/>
          </a:xfrm>
        </p:spPr>
      </p:pic>
    </p:spTree>
    <p:extLst>
      <p:ext uri="{BB962C8B-B14F-4D97-AF65-F5344CB8AC3E}">
        <p14:creationId xmlns:p14="http://schemas.microsoft.com/office/powerpoint/2010/main" val="424072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Funnybones</a:t>
            </a:r>
            <a:r>
              <a:rPr lang="en-US" dirty="0" smtClean="0">
                <a:latin typeface="Comic Sans MS"/>
                <a:cs typeface="Comic Sans MS"/>
              </a:rPr>
              <a:t> Videos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Funnybones-Story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1435979" y="1600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73215" y="1431045"/>
            <a:ext cx="162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hlinkClick r:id="rId3"/>
              </a:rPr>
              <a:t>Shake Rattle and Roll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528" y="3028675"/>
            <a:ext cx="149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hlinkClick r:id="rId4"/>
              </a:rPr>
              <a:t>OPERATION OUCH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3314" y="4879674"/>
            <a:ext cx="182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Operation Ouch 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3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bel hunan skelet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57" r="-78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54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Our Amazing Body</vt:lpstr>
      <vt:lpstr>PowerPoint Presentation</vt:lpstr>
      <vt:lpstr>PowerPoint Presentation</vt:lpstr>
      <vt:lpstr>PowerPoint Presentation</vt:lpstr>
      <vt:lpstr>PowerPoint Presentation</vt:lpstr>
      <vt:lpstr>Funnybones Videos</vt:lpstr>
      <vt:lpstr>PowerPoint Presentation</vt:lpstr>
    </vt:vector>
  </TitlesOfParts>
  <Company>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Living Body</dc:title>
  <dc:creator>Stephen Canning</dc:creator>
  <cp:lastModifiedBy>Stephen Canning</cp:lastModifiedBy>
  <cp:revision>35</cp:revision>
  <dcterms:created xsi:type="dcterms:W3CDTF">2021-01-08T09:38:08Z</dcterms:created>
  <dcterms:modified xsi:type="dcterms:W3CDTF">2021-03-03T16:10:49Z</dcterms:modified>
</cp:coreProperties>
</file>