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1449C-69BD-F443-A200-BF8FC0DEDE50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F3887-5CCF-7441-8AE2-C218D565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4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5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8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4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9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812A3-09EF-EE4F-A0BF-E479E7E4345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22CA8-ED71-F14B-A00A-E26A4912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bbc.co.uk/teach/class-clips-video/primary-science-how-is-electricity-made/zfhfgw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switchedonkids.org.u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bbc.co.uk/bitesize/clips/znm8q6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bbc.co.uk/bitesize/topics/z2882hv/articles/zxv482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001"/>
            <a:ext cx="7772400" cy="2127249"/>
          </a:xfrm>
        </p:spPr>
        <p:txBody>
          <a:bodyPr>
            <a:normAutofit/>
          </a:bodyPr>
          <a:lstStyle/>
          <a:p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Electricity\P3/4</a:t>
            </a:r>
            <a:endParaRPr lang="en-US" sz="5400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599" y="2611721"/>
            <a:ext cx="6714481" cy="215078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What Have I Learnt?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4" name="Picture 3" descr="p04d347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99" y="4458397"/>
            <a:ext cx="6714481" cy="19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7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 3_4 Electricity End of Topic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66" r="-50466"/>
          <a:stretch>
            <a:fillRect/>
          </a:stretch>
        </p:blipFill>
        <p:spPr>
          <a:xfrm>
            <a:off x="-1604581" y="330200"/>
            <a:ext cx="8229600" cy="5795963"/>
          </a:xfrm>
        </p:spPr>
      </p:pic>
      <p:sp>
        <p:nvSpPr>
          <p:cNvPr id="5" name="TextBox 4"/>
          <p:cNvSpPr txBox="1"/>
          <p:nvPr/>
        </p:nvSpPr>
        <p:spPr>
          <a:xfrm>
            <a:off x="6314204" y="1616558"/>
            <a:ext cx="2097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  <a:hlinkClick r:id="rId3"/>
              </a:rPr>
              <a:t>BBC Teach How is Electricity made </a:t>
            </a:r>
            <a:r>
              <a:rPr lang="en-US" dirty="0" smtClean="0">
                <a:hlinkClick r:id="rId3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3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 3_4 Electricity End of Topic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21" r="-54621"/>
          <a:stretch>
            <a:fillRect/>
          </a:stretch>
        </p:blipFill>
        <p:spPr>
          <a:xfrm>
            <a:off x="-1555099" y="560388"/>
            <a:ext cx="8229600" cy="5565775"/>
          </a:xfrm>
        </p:spPr>
      </p:pic>
      <p:sp>
        <p:nvSpPr>
          <p:cNvPr id="5" name="TextBox 4"/>
          <p:cNvSpPr txBox="1"/>
          <p:nvPr/>
        </p:nvSpPr>
        <p:spPr>
          <a:xfrm>
            <a:off x="6300804" y="560388"/>
            <a:ext cx="1781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  <a:hlinkClick r:id="rId3"/>
              </a:rPr>
              <a:t>https://www.switchedonkids.org.uk</a:t>
            </a:r>
            <a:r>
              <a:rPr lang="en-US" sz="2400" dirty="0" smtClean="0">
                <a:latin typeface="Comic Sans MS"/>
                <a:cs typeface="Comic Sans MS"/>
                <a:hlinkClick r:id="rId3"/>
              </a:rPr>
              <a:t>/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3391" y="4121638"/>
            <a:ext cx="2177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All Links in Virtual lab.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6549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 3_4 Electricity End of Topic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92" r="-53092"/>
          <a:stretch>
            <a:fillRect/>
          </a:stretch>
        </p:blipFill>
        <p:spPr>
          <a:xfrm>
            <a:off x="-1604581" y="477838"/>
            <a:ext cx="8229600" cy="5648325"/>
          </a:xfrm>
        </p:spPr>
      </p:pic>
      <p:sp>
        <p:nvSpPr>
          <p:cNvPr id="5" name="TextBox 4"/>
          <p:cNvSpPr txBox="1"/>
          <p:nvPr/>
        </p:nvSpPr>
        <p:spPr>
          <a:xfrm>
            <a:off x="6366781" y="1600063"/>
            <a:ext cx="192982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  <a:hlinkClick r:id="rId3"/>
              </a:rPr>
              <a:t>Batteries and Their Uses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976" y="3810458"/>
            <a:ext cx="3084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https://www.learningcircuits.co.uk/ LINK IN LAB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9965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 3_4 Electricity End of Topic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66" r="-50466"/>
          <a:stretch>
            <a:fillRect/>
          </a:stretch>
        </p:blipFill>
        <p:spPr>
          <a:xfrm>
            <a:off x="-1555098" y="330200"/>
            <a:ext cx="8229600" cy="5795963"/>
          </a:xfrm>
        </p:spPr>
      </p:pic>
      <p:sp>
        <p:nvSpPr>
          <p:cNvPr id="5" name="TextBox 4"/>
          <p:cNvSpPr txBox="1"/>
          <p:nvPr/>
        </p:nvSpPr>
        <p:spPr>
          <a:xfrm>
            <a:off x="6245651" y="1171180"/>
            <a:ext cx="1919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  <a:hlinkClick r:id="rId3"/>
              </a:rPr>
              <a:t>What are Conductors and Insulators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1608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 3_4 Electricity End of Topic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07" r="-51607"/>
          <a:stretch>
            <a:fillRect/>
          </a:stretch>
        </p:blipFill>
        <p:spPr>
          <a:xfrm>
            <a:off x="457200" y="395288"/>
            <a:ext cx="8229600" cy="5730875"/>
          </a:xfrm>
        </p:spPr>
      </p:pic>
    </p:spTree>
    <p:extLst>
      <p:ext uri="{BB962C8B-B14F-4D97-AF65-F5344CB8AC3E}">
        <p14:creationId xmlns:p14="http://schemas.microsoft.com/office/powerpoint/2010/main" val="130342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ectricity Review (1)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0" r="-54950"/>
          <a:stretch>
            <a:fillRect/>
          </a:stretch>
        </p:blipFill>
        <p:spPr>
          <a:xfrm>
            <a:off x="457200" y="577850"/>
            <a:ext cx="8229600" cy="5548313"/>
          </a:xfrm>
        </p:spPr>
      </p:pic>
    </p:spTree>
    <p:extLst>
      <p:ext uri="{BB962C8B-B14F-4D97-AF65-F5344CB8AC3E}">
        <p14:creationId xmlns:p14="http://schemas.microsoft.com/office/powerpoint/2010/main" val="77923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ectricity Review (1)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704" r="-53704"/>
          <a:stretch>
            <a:fillRect/>
          </a:stretch>
        </p:blipFill>
        <p:spPr>
          <a:xfrm>
            <a:off x="457200" y="511175"/>
            <a:ext cx="8229600" cy="5614988"/>
          </a:xfrm>
        </p:spPr>
      </p:pic>
    </p:spTree>
    <p:extLst>
      <p:ext uri="{BB962C8B-B14F-4D97-AF65-F5344CB8AC3E}">
        <p14:creationId xmlns:p14="http://schemas.microsoft.com/office/powerpoint/2010/main" val="297321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-crossword-electricity-word-search-ks1_ver_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91" r="-49891"/>
          <a:stretch>
            <a:fillRect/>
          </a:stretch>
        </p:blipFill>
        <p:spPr>
          <a:xfrm>
            <a:off x="457200" y="296863"/>
            <a:ext cx="8229600" cy="5829300"/>
          </a:xfrm>
        </p:spPr>
      </p:pic>
    </p:spTree>
    <p:extLst>
      <p:ext uri="{BB962C8B-B14F-4D97-AF65-F5344CB8AC3E}">
        <p14:creationId xmlns:p14="http://schemas.microsoft.com/office/powerpoint/2010/main" val="249276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47</Words>
  <Application>Microsoft Macintosh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Electricity\P3/4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Week 5 P3/4</dc:title>
  <dc:creator>Stephen Canning</dc:creator>
  <cp:lastModifiedBy>Stephen Canning</cp:lastModifiedBy>
  <cp:revision>16</cp:revision>
  <dcterms:created xsi:type="dcterms:W3CDTF">2021-02-10T14:52:27Z</dcterms:created>
  <dcterms:modified xsi:type="dcterms:W3CDTF">2021-02-23T14:59:39Z</dcterms:modified>
</cp:coreProperties>
</file>