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AEBC-D380-B74C-BBC9-8F1BBF21E46F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A11B-98AB-AF48-8137-18BE5106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8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AEBC-D380-B74C-BBC9-8F1BBF21E46F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A11B-98AB-AF48-8137-18BE5106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7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AEBC-D380-B74C-BBC9-8F1BBF21E46F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A11B-98AB-AF48-8137-18BE5106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9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AEBC-D380-B74C-BBC9-8F1BBF21E46F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A11B-98AB-AF48-8137-18BE5106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4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AEBC-D380-B74C-BBC9-8F1BBF21E46F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A11B-98AB-AF48-8137-18BE5106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0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AEBC-D380-B74C-BBC9-8F1BBF21E46F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A11B-98AB-AF48-8137-18BE5106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1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AEBC-D380-B74C-BBC9-8F1BBF21E46F}" type="datetimeFigureOut">
              <a:rPr lang="en-US" smtClean="0"/>
              <a:t>2/2/21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A11B-98AB-AF48-8137-18BE5106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1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AEBC-D380-B74C-BBC9-8F1BBF21E46F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A11B-98AB-AF48-8137-18BE5106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6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AEBC-D380-B74C-BBC9-8F1BBF21E46F}" type="datetimeFigureOut">
              <a:rPr lang="en-US" smtClean="0"/>
              <a:t>2/2/21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A11B-98AB-AF48-8137-18BE5106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8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AEBC-D380-B74C-BBC9-8F1BBF21E46F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A11B-98AB-AF48-8137-18BE5106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4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AEBC-D380-B74C-BBC9-8F1BBF21E46F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A11B-98AB-AF48-8137-18BE5106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9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EAEBC-D380-B74C-BBC9-8F1BBF21E46F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CA11B-98AB-AF48-8137-18BE5106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2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bbc.co.uk/bitesize/clips/zq9vr8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science-ks1-conductors-and-insulators/z64wjhv" TargetMode="External"/><Relationship Id="rId4" Type="http://schemas.openxmlformats.org/officeDocument/2006/relationships/hyperlink" Target="https://www.bbc.co.uk/bitesize/topics/z2882hv/articles/zxv482p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001"/>
            <a:ext cx="7772400" cy="2127249"/>
          </a:xfrm>
        </p:spPr>
        <p:txBody>
          <a:bodyPr>
            <a:normAutofit/>
          </a:bodyPr>
          <a:lstStyle/>
          <a:p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Electricity Week 4 P3/4</a:t>
            </a:r>
            <a:endParaRPr lang="en-US" sz="5400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600" y="2778125"/>
            <a:ext cx="6400800" cy="1984375"/>
          </a:xfrm>
        </p:spPr>
        <p:txBody>
          <a:bodyPr>
            <a:normAutofit fontScale="85000" lnSpcReduction="10000"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A Simple Circuit</a:t>
            </a:r>
          </a:p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Insulators/Conductors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5" name="Picture 4" descr="simple-electrical-circuits-picture-4.4aff4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16" y="4274038"/>
            <a:ext cx="4874846" cy="19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9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_4 Electricity Wk4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00" r="-55100"/>
          <a:stretch>
            <a:fillRect/>
          </a:stretch>
        </p:blipFill>
        <p:spPr>
          <a:xfrm>
            <a:off x="457200" y="585788"/>
            <a:ext cx="8229600" cy="5540375"/>
          </a:xfrm>
        </p:spPr>
      </p:pic>
    </p:spTree>
    <p:extLst>
      <p:ext uri="{BB962C8B-B14F-4D97-AF65-F5344CB8AC3E}">
        <p14:creationId xmlns:p14="http://schemas.microsoft.com/office/powerpoint/2010/main" val="268956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_4 Electricity Wk4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45" r="-53645"/>
          <a:stretch>
            <a:fillRect/>
          </a:stretch>
        </p:blipFill>
        <p:spPr>
          <a:xfrm>
            <a:off x="-1652954" y="508000"/>
            <a:ext cx="8229600" cy="5618163"/>
          </a:xfrm>
        </p:spPr>
      </p:pic>
      <p:sp>
        <p:nvSpPr>
          <p:cNvPr id="5" name="TextBox 4"/>
          <p:cNvSpPr txBox="1"/>
          <p:nvPr/>
        </p:nvSpPr>
        <p:spPr>
          <a:xfrm>
            <a:off x="6369538" y="2540000"/>
            <a:ext cx="2110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  <a:hlinkClick r:id="rId3"/>
              </a:rPr>
              <a:t>BBC Bitesize. How an electric circuit works.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1047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_4 Electricity Wk4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92" r="-53092"/>
          <a:stretch>
            <a:fillRect/>
          </a:stretch>
        </p:blipFill>
        <p:spPr>
          <a:xfrm>
            <a:off x="-1664447" y="477838"/>
            <a:ext cx="8229600" cy="5648325"/>
          </a:xfrm>
        </p:spPr>
      </p:pic>
      <p:sp>
        <p:nvSpPr>
          <p:cNvPr id="5" name="TextBox 4"/>
          <p:cNvSpPr txBox="1"/>
          <p:nvPr/>
        </p:nvSpPr>
        <p:spPr>
          <a:xfrm>
            <a:off x="5501906" y="2516988"/>
            <a:ext cx="2402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CUT AND PASTE WEBSITES  </a:t>
            </a:r>
            <a:r>
              <a:rPr lang="en-US" sz="2000" dirty="0" smtClean="0">
                <a:latin typeface="Comic Sans MS"/>
                <a:cs typeface="Comic Sans MS"/>
              </a:rPr>
              <a:t>INTO </a:t>
            </a:r>
            <a:r>
              <a:rPr lang="en-US" sz="2000" dirty="0" smtClean="0">
                <a:latin typeface="Comic Sans MS"/>
                <a:cs typeface="Comic Sans MS"/>
              </a:rPr>
              <a:t>BROWSER OR VISIT VIRTUAL LAB (all links there)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7233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_4 Electricity Wk4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64" r="-50964"/>
          <a:stretch>
            <a:fillRect/>
          </a:stretch>
        </p:blipFill>
        <p:spPr>
          <a:xfrm>
            <a:off x="-1679388" y="209363"/>
            <a:ext cx="8229600" cy="5767388"/>
          </a:xfrm>
        </p:spPr>
      </p:pic>
      <p:sp>
        <p:nvSpPr>
          <p:cNvPr id="5" name="TextBox 4"/>
          <p:cNvSpPr txBox="1"/>
          <p:nvPr/>
        </p:nvSpPr>
        <p:spPr>
          <a:xfrm>
            <a:off x="6355976" y="926353"/>
            <a:ext cx="172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  <a:hlinkClick r:id="rId3"/>
              </a:rPr>
              <a:t>BBC TEACH Insulators/Conductors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6447" y="3660588"/>
            <a:ext cx="2175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  <a:hlinkClick r:id="rId4"/>
              </a:rPr>
              <a:t>BBC Bitesize  Conductors and Insulators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3596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_4 Electricity Wk4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87" r="-52287"/>
          <a:stretch>
            <a:fillRect/>
          </a:stretch>
        </p:blipFill>
        <p:spPr>
          <a:xfrm>
            <a:off x="457200" y="433388"/>
            <a:ext cx="8229600" cy="5692775"/>
          </a:xfrm>
        </p:spPr>
      </p:pic>
    </p:spTree>
    <p:extLst>
      <p:ext uri="{BB962C8B-B14F-4D97-AF65-F5344CB8AC3E}">
        <p14:creationId xmlns:p14="http://schemas.microsoft.com/office/powerpoint/2010/main" val="149308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ductors-and-insulators-display-poster_ver_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64" r="-54264"/>
          <a:stretch>
            <a:fillRect/>
          </a:stretch>
        </p:blipFill>
        <p:spPr>
          <a:xfrm rot="16200000">
            <a:off x="457200" y="541338"/>
            <a:ext cx="8229600" cy="5584825"/>
          </a:xfrm>
        </p:spPr>
      </p:pic>
    </p:spTree>
    <p:extLst>
      <p:ext uri="{BB962C8B-B14F-4D97-AF65-F5344CB8AC3E}">
        <p14:creationId xmlns:p14="http://schemas.microsoft.com/office/powerpoint/2010/main" val="83836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ircuitsmissingword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88" r="-43488"/>
          <a:stretch>
            <a:fillRect/>
          </a:stretch>
        </p:blipFill>
        <p:spPr>
          <a:xfrm>
            <a:off x="457200" y="430213"/>
            <a:ext cx="8229600" cy="5695950"/>
          </a:xfrm>
        </p:spPr>
      </p:pic>
    </p:spTree>
    <p:extLst>
      <p:ext uri="{BB962C8B-B14F-4D97-AF65-F5344CB8AC3E}">
        <p14:creationId xmlns:p14="http://schemas.microsoft.com/office/powerpoint/2010/main" val="302798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46</Words>
  <Application>Microsoft Macintosh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Electricity Week 4 P3/4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Canning</dc:creator>
  <cp:lastModifiedBy>Stephen Canning</cp:lastModifiedBy>
  <cp:revision>16</cp:revision>
  <dcterms:created xsi:type="dcterms:W3CDTF">2021-01-25T10:30:29Z</dcterms:created>
  <dcterms:modified xsi:type="dcterms:W3CDTF">2021-02-02T12:51:02Z</dcterms:modified>
</cp:coreProperties>
</file>