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0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3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5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7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9204-4970-4F6C-B7FD-1B524CE6AE39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B8EE-BB66-416A-9804-9DA2C5EAA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Internet Censorship in China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Newspaper Article</a:t>
            </a:r>
            <a:endParaRPr lang="en-GB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4752528" cy="4824536"/>
          </a:xfrm>
        </p:spPr>
        <p:txBody>
          <a:bodyPr>
            <a:normAutofit fontScale="92500"/>
          </a:bodyPr>
          <a:lstStyle/>
          <a:p>
            <a:pPr algn="l"/>
            <a:r>
              <a:rPr lang="en-GB" b="1" u="sng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We are learning to…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Describe the censorship of the internet in China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Give my opinion on censorship</a:t>
            </a:r>
          </a:p>
          <a:p>
            <a:pPr algn="l"/>
            <a:r>
              <a:rPr lang="en-GB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can…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 a newspaper article on Internet Censorship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internet cens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867">
            <a:off x="4745309" y="3091581"/>
            <a:ext cx="4314805" cy="24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640871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have been asked by the New York Times to write an article exposing the censorship of the internet in China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8182" r="11790" b="8901"/>
          <a:stretch/>
        </p:blipFill>
        <p:spPr bwMode="auto">
          <a:xfrm>
            <a:off x="3001322" y="2564904"/>
            <a:ext cx="5831873" cy="40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30"/>
            <a:ext cx="8229600" cy="6906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You should include…</a:t>
            </a:r>
            <a:endParaRPr lang="en-GB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" y="734190"/>
            <a:ext cx="5184576" cy="57299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Information Criteria:</a:t>
            </a:r>
          </a:p>
          <a:p>
            <a:pPr marL="0" indent="0">
              <a:buNone/>
            </a:pPr>
            <a:endParaRPr lang="en-GB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How </a:t>
            </a:r>
            <a:r>
              <a:rPr lang="en-GB" dirty="0" smtClean="0">
                <a:latin typeface="Comic Sans MS" panose="030F0702030302020204" pitchFamily="66" charset="0"/>
              </a:rPr>
              <a:t>internet censorship works in China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Facts about internet censorship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Websites which are blocked in China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The terms ‘The Great Shield’ and ‘Great Cannon’ &amp; their meaning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A picture/ political cartoon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Comic Sans MS" panose="030F0702030302020204" pitchFamily="66" charset="0"/>
              </a:rPr>
              <a:t>Your opinion on internet censorship – </a:t>
            </a:r>
            <a:r>
              <a:rPr lang="en-GB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abuse of human rights or not?</a:t>
            </a:r>
            <a:endParaRPr lang="en-GB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059832" cy="19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4088" y="2852936"/>
            <a:ext cx="3600400" cy="349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Literacy Criteria: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Headline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Date and Name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Picture/Illustration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Clear paragraphs, capital letters, full stops etc.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-16301"/>
            <a:ext cx="5328592" cy="68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3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231"/>
            <a:ext cx="8964488" cy="703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" y="692696"/>
            <a:ext cx="9193415" cy="52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3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ensorship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61792" cy="57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789987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4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censorship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469219" cy="46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127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Internet Censorship in China Newspaper Article</vt:lpstr>
      <vt:lpstr>PowerPoint Presentation</vt:lpstr>
      <vt:lpstr>You should include…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Censorship in China Newspaper Article</dc:title>
  <dc:creator>StJoAcQuigleyA</dc:creator>
  <cp:lastModifiedBy>StJoAcDevanneyR</cp:lastModifiedBy>
  <cp:revision>5</cp:revision>
  <dcterms:created xsi:type="dcterms:W3CDTF">2017-01-10T08:47:33Z</dcterms:created>
  <dcterms:modified xsi:type="dcterms:W3CDTF">2017-10-10T09:10:07Z</dcterms:modified>
</cp:coreProperties>
</file>