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77" r:id="rId4"/>
    <p:sldId id="272" r:id="rId5"/>
    <p:sldId id="278" r:id="rId6"/>
    <p:sldId id="260" r:id="rId7"/>
    <p:sldId id="261" r:id="rId8"/>
    <p:sldId id="273" r:id="rId9"/>
    <p:sldId id="275" r:id="rId10"/>
    <p:sldId id="274" r:id="rId11"/>
    <p:sldId id="276" r:id="rId12"/>
    <p:sldId id="262" r:id="rId13"/>
    <p:sldId id="271" r:id="rId14"/>
    <p:sldId id="268" r:id="rId15"/>
    <p:sldId id="263" r:id="rId16"/>
    <p:sldId id="279" r:id="rId17"/>
    <p:sldId id="280" r:id="rId18"/>
    <p:sldId id="264" r:id="rId19"/>
    <p:sldId id="281" r:id="rId20"/>
    <p:sldId id="282" r:id="rId21"/>
    <p:sldId id="28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8F0A6-3661-49E0-8FB1-00CFF711AC5E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4C26-5DC4-4A35-914F-EDD71D725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first 10 minutes shows how evacuation was organised.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C26-5DC4-4A35-914F-EDD71D7259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0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A0AE-DF85-4F47-B2F9-5810CFC275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3647-C5AD-4A44-87DE-08C0D5015E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B082-14B4-478C-9261-3FFBB20FB6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8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95B39-780C-4CC0-9D34-8B82A2C22D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4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43B95-A862-4CFC-A832-03FCBA75E9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7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8BC89-CA39-421A-80B8-4BE9C227A0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0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3F21-674F-48D9-B67E-FFDD892985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17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3763-23FE-4323-ADD1-EFFED6AF35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A9B1-8747-4BD3-9727-434CD5DCAD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9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B08D-F3C4-4038-9DCC-3F3B86C77D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22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65D4-52E7-4192-999C-BEF39F0CED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0F6D-F261-4FD2-A1AA-F0DA7DE733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0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3F2E-2F17-49C3-9CCC-21BCED766C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E04F-788B-4393-9776-E509926AF1E5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09C7E-12A6-42CD-AF51-33ABA50546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F8E84-CDC8-4D31-A859-897DCC00CE1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2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bc.co.uk/learningzone/clips/the-experience-of-a-child-evacuee-during-the-second-world-war-audio/11117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http://yaffeteam.com/files/2010/12/video-clip.jpg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us.cdn2.123rf.com/168nwm/milinz/milinz1105/milinz110500001/9481736-cartoon-character-blinky-writing-with-big-blue-pen-vector-illustration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rj5kiH5XZx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us.cdn2.123rf.com/168nwm/milinz/milinz1105/milinz110500001/9481736-cartoon-character-blinky-writing-with-big-blue-pen-vector-illustration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-315416"/>
            <a:ext cx="7772400" cy="1470025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latin typeface="Comic Sans MS" pitchFamily="66" charset="0"/>
              </a:rPr>
              <a:t>Evacuation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620688"/>
            <a:ext cx="8351838" cy="251961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Lesson starter:</a:t>
            </a:r>
          </a:p>
          <a:p>
            <a:pPr algn="l" eaLnBrk="1" hangingPunct="1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Below are two British posters from the outbreak of war. Write down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a)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what the posters tell us and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b)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what they are encouraging people to do.</a:t>
            </a:r>
          </a:p>
          <a:p>
            <a:pPr algn="l" eaLnBrk="1" hangingPunct="1"/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1026" name="Picture 2" descr="Image result for evacuation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7834"/>
            <a:ext cx="2959993" cy="43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vacuation 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52114"/>
            <a:ext cx="2689090" cy="41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vacuation po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9" y="2618951"/>
            <a:ext cx="2642245" cy="40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vacuee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4" y="116632"/>
            <a:ext cx="5644244" cy="59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-32386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What else did they pack in their suitcases?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Comic Sans MS" pitchFamily="66" charset="0"/>
              <a:ea typeface="+mn-ea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Overcoat or mackintosh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Comb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1 pair of Wellington boots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Towel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Soap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Facecloth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Toothbrush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Boots or shoes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Plimsolls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Sandwiches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Packet of nuts and raisins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Dry biscuits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Barley sugar (rather than sugar)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Apple </a:t>
            </a:r>
            <a:r>
              <a:rPr lang="en-GB" sz="2000" dirty="0"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2000" dirty="0">
                <a:latin typeface="Comic Sans MS" pitchFamily="66" charset="0"/>
                <a:ea typeface="+mn-ea"/>
                <a:cs typeface="+mn-cs"/>
              </a:rPr>
            </a:br>
            <a:endParaRPr lang="en-GB" sz="2000" dirty="0">
              <a:latin typeface="Comic Sans MS" pitchFamily="66" charset="0"/>
              <a:ea typeface="+mn-ea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omic Sans MS" pitchFamily="66" charset="0"/>
                <a:ea typeface="+mn-ea"/>
                <a:cs typeface="+mn-cs"/>
              </a:rPr>
              <a:t>                                           </a:t>
            </a:r>
          </a:p>
        </p:txBody>
      </p:sp>
      <p:pic>
        <p:nvPicPr>
          <p:cNvPr id="10249" name="Picture 9" descr="pic_ww2_evac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1052736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vac_c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654" y="3789040"/>
            <a:ext cx="2022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189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1: Evacuation Poster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06" y="908720"/>
            <a:ext cx="5904656" cy="5184576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 must create a poster or leaflet that informs people in cities about evacuation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This will inform parents of the importance of evacuation &amp; how to prepare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must include;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Who is being evacuated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Why children must be evacuated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What children </a:t>
            </a:r>
            <a:r>
              <a:rPr lang="en-GB" sz="2400" b="1" u="sng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must</a:t>
            </a:r>
            <a:r>
              <a:rPr lang="en-GB" sz="24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 bring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What extras they may choose to bring</a:t>
            </a:r>
          </a:p>
          <a:p>
            <a:endParaRPr lang="en-GB" dirty="0"/>
          </a:p>
        </p:txBody>
      </p:sp>
      <p:pic>
        <p:nvPicPr>
          <p:cNvPr id="6146" name="Picture 2" descr="Image result for evacuation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14" y="1268760"/>
            <a:ext cx="291818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Experience of Evacuees</a:t>
            </a:r>
            <a:r>
              <a:rPr lang="en-GB" sz="4000" dirty="0" smtClean="0">
                <a:latin typeface="Comic Sans MS" pitchFamily="66" charset="0"/>
              </a:rPr>
              <a:t/>
            </a:r>
            <a:br>
              <a:rPr lang="en-GB" sz="4000" dirty="0" smtClean="0">
                <a:latin typeface="Comic Sans MS" pitchFamily="66" charset="0"/>
              </a:rPr>
            </a:br>
            <a:r>
              <a:rPr lang="en-GB" sz="4000" u="sng" dirty="0" smtClean="0">
                <a:latin typeface="Comic Sans MS" pitchFamily="66" charset="0"/>
              </a:rPr>
              <a:t>Listening Exercise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4536951" cy="500117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itchFamily="66" charset="0"/>
              </a:rPr>
              <a:t>You will hear a clip of an evacuee, James, talking about his time as an evacuee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itchFamily="66" charset="0"/>
              </a:rPr>
              <a:t>Listen carefully and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take detailed notes on James’s experience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itchFamily="66" charset="0"/>
              </a:rPr>
              <a:t>You will need these notes to do the writing task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hlinkClick r:id="rId2"/>
              </a:rPr>
              <a:t>James</a:t>
            </a: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13316" name="Picture 5" descr="_38300123_black_evacuee150_i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29511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l_fi" descr="http://yaffeteam.com/files/2010/12/video-clip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01208"/>
            <a:ext cx="158432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7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u="sng" dirty="0" smtClean="0">
                <a:latin typeface="Comic Sans MS" pitchFamily="66" charset="0"/>
              </a:rPr>
              <a:t>Task Two – </a:t>
            </a:r>
            <a:r>
              <a:rPr lang="en-GB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Positive</a:t>
            </a:r>
            <a:r>
              <a:rPr lang="en-GB" u="sng" dirty="0" smtClean="0">
                <a:latin typeface="Comic Sans MS" pitchFamily="66" charset="0"/>
              </a:rPr>
              <a:t> &amp; </a:t>
            </a:r>
            <a:r>
              <a:rPr lang="en-GB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Negative </a:t>
            </a:r>
            <a:r>
              <a:rPr lang="en-GB" u="sng" dirty="0" smtClean="0">
                <a:latin typeface="Comic Sans MS" pitchFamily="66" charset="0"/>
              </a:rPr>
              <a:t>experiences of evacuation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4"/>
            <a:ext cx="6624860" cy="5445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Comic Sans MS" pitchFamily="66" charset="0"/>
              </a:rPr>
              <a:t>Each person has a sheet with 2 </a:t>
            </a: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 sources</a:t>
            </a:r>
            <a:r>
              <a:rPr lang="en-GB" sz="36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Comic Sans MS" pitchFamily="66" charset="0"/>
              </a:rPr>
              <a:t>You have 2 colours of highlighter pen – read your sources and with one colour, highlight the 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positive </a:t>
            </a:r>
            <a:r>
              <a:rPr lang="en-GB" sz="3600" dirty="0" smtClean="0">
                <a:latin typeface="Comic Sans MS" pitchFamily="66" charset="0"/>
              </a:rPr>
              <a:t>opinions about evacuation, and with the other colour highlight the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negative</a:t>
            </a:r>
            <a:r>
              <a:rPr lang="en-GB" sz="3600" dirty="0" smtClean="0">
                <a:latin typeface="Comic Sans MS" pitchFamily="66" charset="0"/>
              </a:rPr>
              <a:t> opinions about evacuation.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Comic Sans MS" pitchFamily="66" charset="0"/>
              </a:rPr>
              <a:t>Share the information from your sources with your partner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18438" name="il_fi" descr="http://us.cdn2.123rf.com/168nwm/milinz/milinz1105/milinz110500001/9481736-cartoon-character-blinky-writing-with-big-blue-pen-vector-illustratio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80312" y="2636912"/>
            <a:ext cx="11826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s.123rf.com/400wm/400/400/alhovik/alhovik1106/alhovik110600251/9882054-highlighter-p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1144" y="4437112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Class Discussion Point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 what ways was evacuation a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positive</a:t>
            </a:r>
            <a:r>
              <a:rPr lang="en-GB" dirty="0" smtClean="0">
                <a:latin typeface="Comic Sans MS" panose="030F0702030302020204" pitchFamily="66" charset="0"/>
              </a:rPr>
              <a:t> experience for some children?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In what ways could it be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negative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 you think the evacuation programme was a </a:t>
            </a: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good idea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0912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CBBC Programme - Evacuation</a:t>
            </a:r>
            <a:endParaRPr lang="en-GB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978896" cy="492514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www.youtube.com/watch?v=rj5kiH5XZxw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This programme gives more information on the experience of evacuees</a:t>
            </a:r>
          </a:p>
          <a:p>
            <a:r>
              <a:rPr lang="en-GB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Take notes as you watch </a:t>
            </a:r>
            <a:r>
              <a:rPr lang="en-GB" dirty="0" smtClean="0">
                <a:latin typeface="Comic Sans MS" panose="030F0702030302020204" pitchFamily="66" charset="0"/>
              </a:rPr>
              <a:t>– these will help you with your final written piece on evacuation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20123" cy="26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Writing Task </a:t>
            </a:r>
            <a:r>
              <a:rPr lang="en-GB" u="sng" dirty="0" smtClean="0">
                <a:latin typeface="Comic Sans MS" pitchFamily="66" charset="0"/>
              </a:rPr>
              <a:t>– Evacuee Letter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209036" cy="58772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omic Sans MS" pitchFamily="66" charset="0"/>
              </a:rPr>
              <a:t>You are going to imagine you have been evacuated from the city to the Isle of Bute (</a:t>
            </a:r>
            <a:r>
              <a:rPr lang="en-GB" sz="2800" dirty="0" err="1" smtClean="0">
                <a:latin typeface="Comic Sans MS" pitchFamily="66" charset="0"/>
              </a:rPr>
              <a:t>Rothesay</a:t>
            </a:r>
            <a:r>
              <a:rPr lang="en-GB" sz="28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omic Sans MS" pitchFamily="66" charset="0"/>
              </a:rPr>
              <a:t>You are writing a letter home to let your parents/ friend know you are safe and to describe your experience to them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 should include;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omic Sans MS" pitchFamily="66" charset="0"/>
              </a:rPr>
              <a:t>Information about your journey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omic Sans MS" pitchFamily="66" charset="0"/>
              </a:rPr>
              <a:t>The family/ host you are living with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omic Sans MS" pitchFamily="66" charset="0"/>
              </a:rPr>
              <a:t>What your are enjoying about your experience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omic Sans MS" pitchFamily="66" charset="0"/>
              </a:rPr>
              <a:t>What you miss/ dislike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should be written in the form of a letter.</a:t>
            </a:r>
          </a:p>
        </p:txBody>
      </p:sp>
      <p:pic>
        <p:nvPicPr>
          <p:cNvPr id="18438" name="il_fi" descr="http://us.cdn2.123rf.com/168nwm/milinz/milinz1105/milinz110500001/9481736-cartoon-character-blinky-writing-with-big-blue-pen-vector-illustratio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172400" y="5732462"/>
            <a:ext cx="11826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5945700" cy="81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5131" y="260648"/>
            <a:ext cx="1849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address you have been evacuated to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8807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date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73" y="20608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recipient of the letter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3711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Written in paragraphs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63488"/>
            <a:ext cx="7620000" cy="1048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946" y="4269606"/>
            <a:ext cx="1849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Asks the recipient questions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45" y="5517232"/>
            <a:ext cx="184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Signed off by you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 are learning to…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Describe</a:t>
            </a:r>
            <a:r>
              <a:rPr lang="en-GB" alt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experience of evacuation for British children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can…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Create an information poster or leaflet </a:t>
            </a: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evacuation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Complete a piece of writing </a:t>
            </a: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Life as an Evacuee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8248650" y="146050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MC900383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808538"/>
            <a:ext cx="13414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87795"/>
            <a:ext cx="8229600" cy="868958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Class Plenary	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484784"/>
            <a:ext cx="87851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your post it note write down: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B050"/>
                </a:solidFill>
                <a:latin typeface="Comic Sans MS" pitchFamily="66" charset="0"/>
              </a:rPr>
              <a:t>1 fact about evacuations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1 aspect of evacuations that shocked you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</a:rPr>
              <a:t>1 aspect of evacuations that you think you would enjoy</a:t>
            </a:r>
          </a:p>
        </p:txBody>
      </p:sp>
    </p:spTree>
    <p:extLst>
      <p:ext uri="{BB962C8B-B14F-4D97-AF65-F5344CB8AC3E}">
        <p14:creationId xmlns:p14="http://schemas.microsoft.com/office/powerpoint/2010/main" val="41059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 were learning to…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Describe</a:t>
            </a:r>
            <a:r>
              <a:rPr lang="en-GB" alt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experience of evacuation for British children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Did you…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Create an information poster or leaflet </a:t>
            </a: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evacuation?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Complete a piece of writing </a:t>
            </a: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Life as </a:t>
            </a:r>
            <a:r>
              <a:rPr lang="en-GB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 Evacuee?</a:t>
            </a:r>
            <a:endParaRPr lang="en-GB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8248650" y="146050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MC900383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808538"/>
            <a:ext cx="13414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Evacuation – Note for jotter</a:t>
            </a:r>
            <a:endParaRPr lang="en-GB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Evacuation programme in Britain started on </a:t>
            </a:r>
            <a:r>
              <a:rPr lang="en-GB" b="1" dirty="0" smtClean="0">
                <a:latin typeface="Comic Sans MS" panose="030F0702030302020204" pitchFamily="66" charset="0"/>
              </a:rPr>
              <a:t>1</a:t>
            </a:r>
            <a:r>
              <a:rPr lang="en-GB" b="1" baseline="30000" dirty="0" smtClean="0">
                <a:latin typeface="Comic Sans MS" panose="030F0702030302020204" pitchFamily="66" charset="0"/>
              </a:rPr>
              <a:t>st</a:t>
            </a:r>
            <a:r>
              <a:rPr lang="en-GB" b="1" dirty="0" smtClean="0">
                <a:latin typeface="Comic Sans MS" panose="030F0702030302020204" pitchFamily="66" charset="0"/>
              </a:rPr>
              <a:t> September 1939</a:t>
            </a:r>
            <a:r>
              <a:rPr lang="en-GB" dirty="0" smtClean="0">
                <a:latin typeface="Comic Sans MS" panose="030F0702030302020204" pitchFamily="66" charset="0"/>
              </a:rPr>
              <a:t>, the same day Britain declared war on Germany.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It was known as Operation ‘</a:t>
            </a:r>
            <a:r>
              <a:rPr lang="en-GB" b="1" dirty="0" smtClean="0">
                <a:latin typeface="Comic Sans MS" panose="030F0702030302020204" pitchFamily="66" charset="0"/>
              </a:rPr>
              <a:t>Pied Piper</a:t>
            </a:r>
            <a:r>
              <a:rPr lang="en-GB" dirty="0" smtClean="0">
                <a:latin typeface="Comic Sans MS" panose="030F0702030302020204" pitchFamily="66" charset="0"/>
              </a:rPr>
              <a:t>’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1 september 19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4495900" cy="23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1 – Note-taking</a:t>
            </a:r>
            <a:endParaRPr lang="en-GB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18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Take notes (or pictures on </a:t>
            </a:r>
            <a:r>
              <a:rPr lang="en-GB" dirty="0" err="1" smtClean="0">
                <a:latin typeface="Comic Sans MS" panose="030F0702030302020204" pitchFamily="66" charset="0"/>
              </a:rPr>
              <a:t>ipad</a:t>
            </a:r>
            <a:r>
              <a:rPr lang="en-GB" dirty="0" smtClean="0">
                <a:latin typeface="Comic Sans MS" panose="030F0702030302020204" pitchFamily="66" charset="0"/>
              </a:rPr>
              <a:t> ) from the following slides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will use this information to create you information leaflet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72" y="4581128"/>
            <a:ext cx="2060428" cy="20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9702"/>
            <a:ext cx="2008682" cy="304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28938" y="-261990"/>
            <a:ext cx="621506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omic Sans MS" pitchFamily="66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Why was it important for people to be evacuated?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</a:rPr>
              <a:t>Evacuation tried to ensure the 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safety of young children </a:t>
            </a:r>
            <a:r>
              <a:rPr lang="en-GB" sz="2400" dirty="0">
                <a:latin typeface="Comic Sans MS" pitchFamily="66" charset="0"/>
              </a:rPr>
              <a:t>from the cities that were considered to be in danger of German bombing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omic Sans MS" pitchFamily="66" charset="0"/>
              </a:rPr>
              <a:t>Children were sent to the countryside to stay with ‘host families’, </a:t>
            </a:r>
            <a:r>
              <a:rPr lang="en-GB" sz="2400" dirty="0" smtClean="0">
                <a:latin typeface="Comic Sans MS" pitchFamily="66" charset="0"/>
              </a:rPr>
              <a:t>the </a:t>
            </a:r>
            <a:r>
              <a:rPr lang="en-GB" sz="2400" dirty="0" smtClean="0">
                <a:latin typeface="Comic Sans MS" pitchFamily="66" charset="0"/>
              </a:rPr>
              <a:t>countryside was less likely to be bombed by the German Luftwaffe</a:t>
            </a:r>
            <a:endParaRPr lang="en-GB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Who was evacuated? </a:t>
            </a:r>
            <a:r>
              <a:rPr lang="en-GB" sz="2400" b="1" dirty="0">
                <a:latin typeface="Comic Sans MS" pitchFamily="66" charset="0"/>
              </a:rPr>
              <a:t/>
            </a:r>
            <a:br>
              <a:rPr lang="en-GB" sz="2400" b="1" dirty="0">
                <a:latin typeface="Comic Sans MS" pitchFamily="66" charset="0"/>
              </a:rPr>
            </a:b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Schoolchildren (5 years +)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and their teachers</a:t>
            </a:r>
            <a:r>
              <a:rPr lang="en-GB" sz="2400" dirty="0">
                <a:latin typeface="Comic Sans MS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Mothers with children under five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C000"/>
                </a:solidFill>
                <a:latin typeface="Comic Sans MS" pitchFamily="66" charset="0"/>
              </a:rPr>
              <a:t>Pregnant women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</a:rPr>
              <a:t>Some disabled people </a:t>
            </a:r>
            <a:endParaRPr lang="en-GB" sz="2800" dirty="0">
              <a:latin typeface="Comic Sans MS" pitchFamily="66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173" name="Picture 5" descr="Evacuation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928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22299" y="116632"/>
            <a:ext cx="792162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What clothes did children take with them?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Comic Sans MS" pitchFamily="66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omic Sans MS" pitchFamily="66" charset="0"/>
                <a:ea typeface="+mn-ea"/>
                <a:cs typeface="+mn-cs"/>
              </a:rPr>
              <a:t>The </a:t>
            </a:r>
            <a:r>
              <a:rPr lang="en-GB" sz="2400" dirty="0">
                <a:latin typeface="Comic Sans MS" pitchFamily="66" charset="0"/>
                <a:ea typeface="+mn-ea"/>
                <a:cs typeface="+mn-cs"/>
              </a:rPr>
              <a:t>government recommended that in addition to their gas mask and identity card the evacuees had the following items: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9222" name="Picture 6" descr="evac_c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071813"/>
            <a:ext cx="2022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965389" y="1988840"/>
            <a:ext cx="2891730" cy="381128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400" b="1" dirty="0">
                <a:latin typeface="Comic Sans MS" pitchFamily="66" charset="0"/>
              </a:rPr>
              <a:t>Girls:</a:t>
            </a:r>
          </a:p>
          <a:p>
            <a:r>
              <a:rPr lang="en-GB" sz="2400" dirty="0">
                <a:latin typeface="Comic Sans MS" pitchFamily="66" charset="0"/>
              </a:rPr>
              <a:t>Vest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Pair of knickers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Petticoat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2 pairs of stockings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6 handkerchiefs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Slip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Blouse 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Cardigan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51521" y="2143125"/>
            <a:ext cx="2963168" cy="307181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400" b="1" dirty="0">
                <a:latin typeface="Comic Sans MS" pitchFamily="66" charset="0"/>
              </a:rPr>
              <a:t>Boys:</a:t>
            </a:r>
          </a:p>
          <a:p>
            <a:r>
              <a:rPr lang="en-GB" sz="2400" dirty="0">
                <a:latin typeface="Comic Sans MS" pitchFamily="66" charset="0"/>
              </a:rPr>
              <a:t>2 vests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2 pairs of pants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Pair of trousers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2 pairs of socks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6 handkerchiefs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Pullover or jersey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WII Evacu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5991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ild gas mask ww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302"/>
            <a:ext cx="7272808" cy="56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WII Evacu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5725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683</Words>
  <Application>Microsoft Office PowerPoint</Application>
  <PresentationFormat>On-screen Show (4:3)</PresentationFormat>
  <Paragraphs>104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Default Design</vt:lpstr>
      <vt:lpstr>Evacuation</vt:lpstr>
      <vt:lpstr>PowerPoint Presentation</vt:lpstr>
      <vt:lpstr>Evacuation – Note for jotter</vt:lpstr>
      <vt:lpstr>Task 1 – Note-taking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1: Evacuation Poster</vt:lpstr>
      <vt:lpstr>The Experience of Evacuees Listening Exercise</vt:lpstr>
      <vt:lpstr>Task Two – Positive &amp; Negative experiences of evacuation</vt:lpstr>
      <vt:lpstr>Class Discussion Point</vt:lpstr>
      <vt:lpstr>CBBC Programme - Evacuation</vt:lpstr>
      <vt:lpstr>Writing Task – Evacuee Letter</vt:lpstr>
      <vt:lpstr>PowerPoint Presentation</vt:lpstr>
      <vt:lpstr>PowerPoint Presentation</vt:lpstr>
      <vt:lpstr>Class Plenary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Evacuation</dc:title>
  <dc:creator>Gwyneth</dc:creator>
  <cp:lastModifiedBy>StJoAcDevanneyR</cp:lastModifiedBy>
  <cp:revision>29</cp:revision>
  <dcterms:created xsi:type="dcterms:W3CDTF">2014-02-25T21:54:22Z</dcterms:created>
  <dcterms:modified xsi:type="dcterms:W3CDTF">2018-09-03T10:36:58Z</dcterms:modified>
</cp:coreProperties>
</file>