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E8B009F-7A71-4B90-8C61-3FE9C495AD35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954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51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6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00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81706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6503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2988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3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79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53006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61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955A39-2281-482F-B802-656C53CDA77C}" type="datetimeFigureOut">
              <a:rPr lang="en-GB" smtClean="0"/>
              <a:t>16/01/2017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01E8F3-0FB1-49B9-BE25-4B809417B80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693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CHEAT SHEETS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1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Development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Development aid is any type of aid which aims to help people help themselves. </a:t>
            </a:r>
          </a:p>
          <a:p>
            <a:pPr marL="0" indent="0">
              <a:buNone/>
            </a:pPr>
            <a:r>
              <a:rPr lang="en-GB" dirty="0"/>
              <a:t>For example, the building of schools or training of teachers to promote education or the building of clinics and the training of nurses to expand health care provision. </a:t>
            </a:r>
          </a:p>
          <a:p>
            <a:pPr marL="0" indent="0">
              <a:buNone/>
            </a:pPr>
            <a:r>
              <a:rPr lang="en-GB" dirty="0"/>
              <a:t>Development aid helps countries become independent. Most of the aid given by developed countries is development aid.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948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Emergency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Emergency aid (or humanitarian assistance) is aid given in response to a crisis such as a drought or in times of war. </a:t>
            </a:r>
          </a:p>
          <a:p>
            <a:pPr marL="0" indent="0">
              <a:buNone/>
            </a:pPr>
            <a:r>
              <a:rPr lang="en-GB" dirty="0"/>
              <a:t>Emergency aid may include tents, blankets or medical aid. </a:t>
            </a:r>
          </a:p>
          <a:p>
            <a:pPr marL="0" indent="0">
              <a:buNone/>
            </a:pPr>
            <a:r>
              <a:rPr lang="en-GB" dirty="0"/>
              <a:t>Emergency aid is short-term aid designed to support only to the end of the crisis.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438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Voluntary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Voluntary aid is when volunteers, usually with skills or experience such as doctors, teachers, engineers or technicians, give up their time to work abroad in countries where people require support. </a:t>
            </a:r>
          </a:p>
          <a:p>
            <a:pPr marL="0" indent="0">
              <a:buNone/>
            </a:pPr>
            <a:r>
              <a:rPr lang="en-GB" dirty="0"/>
              <a:t>Voluntary aid is designed to bring about long-term improvement in the lives of the people supported.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22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Bi-lateral Aid (between two countries)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Bilateral aid is where one country gives directly to another e.g. the UK provides bed-nets to prevent the spread of malaria in Tanzania. </a:t>
            </a:r>
          </a:p>
          <a:p>
            <a:pPr marL="0" indent="0">
              <a:buNone/>
            </a:pPr>
            <a:r>
              <a:rPr lang="en-GB" dirty="0"/>
              <a:t>Over half of all UK aid is bilateral given directly by the UK Government to other governments around the world. </a:t>
            </a:r>
          </a:p>
          <a:p>
            <a:pPr marL="0" indent="0">
              <a:buNone/>
            </a:pPr>
            <a:r>
              <a:rPr lang="en-GB" dirty="0"/>
              <a:t>In 2011/12 the UK Government gave £4.2 billion in bilateral aid out of an aid budget of £7.8 billion.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134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Multi-lateral Aid (between many countries)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Multilateral aid is where groups of countries work together to provide aid. For example, the United Nations and the European Union, both multi-member organisations, provide a range of multilateral aid to countries in Africa and across the developing world. </a:t>
            </a:r>
          </a:p>
          <a:p>
            <a:pPr marL="0" indent="0">
              <a:buNone/>
            </a:pPr>
            <a:r>
              <a:rPr lang="en-GB" dirty="0"/>
              <a:t>About 35% of all aid is multilateral. </a:t>
            </a:r>
          </a:p>
          <a:p>
            <a:pPr marL="0" indent="0">
              <a:buNone/>
            </a:pPr>
            <a:r>
              <a:rPr lang="en-GB" dirty="0"/>
              <a:t>In 2011/12 the UK Government gave £3.2 billion to multilateral aid programmes.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7948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Voluntary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Voluntary (or charitable) service is support given by individuals or groups such as Oxfam, Save the Children or the Red Cross. </a:t>
            </a:r>
          </a:p>
          <a:p>
            <a:pPr marL="0" indent="0">
              <a:buNone/>
            </a:pPr>
            <a:r>
              <a:rPr lang="en-GB" dirty="0"/>
              <a:t>Voluntary service is independent of government although the UK Government gave voluntary organisations £336m to support their aid programmes in 2011/12. </a:t>
            </a:r>
          </a:p>
          <a:p>
            <a:pPr marL="0" indent="0">
              <a:buNone/>
            </a:pPr>
            <a:r>
              <a:rPr lang="en-GB" dirty="0"/>
              <a:t>About 10% of all aid going to the developing world is voluntary aid.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01942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</TotalTime>
  <Words>392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Impact</vt:lpstr>
      <vt:lpstr>Badge</vt:lpstr>
      <vt:lpstr>CHEAT SHEETS</vt:lpstr>
      <vt:lpstr>Development Aid</vt:lpstr>
      <vt:lpstr>Emergency Aid</vt:lpstr>
      <vt:lpstr>Voluntary Aid</vt:lpstr>
      <vt:lpstr>Bi-lateral Aid (between two countries)</vt:lpstr>
      <vt:lpstr>Multi-lateral Aid (between many countries)</vt:lpstr>
      <vt:lpstr>Voluntary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CHEAT SHEETS</dc:title>
  <dc:creator>Rachael Devanney</dc:creator>
  <cp:lastModifiedBy>Rachael Devanney</cp:lastModifiedBy>
  <cp:revision>1</cp:revision>
  <dcterms:created xsi:type="dcterms:W3CDTF">2017-01-16T21:09:58Z</dcterms:created>
  <dcterms:modified xsi:type="dcterms:W3CDTF">2017-01-16T21:11:28Z</dcterms:modified>
</cp:coreProperties>
</file>