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1.xml" ContentType="application/vnd.openxmlformats-officedocument.presentationml.tags+xml"/>
  <Override PartName="/ppt/notesSlides/notesSlide1.xml" ContentType="application/vnd.openxmlformats-officedocument.presentationml.notesSlide+xml"/>
  <Override PartName="/ppt/tags/tag2.xml" ContentType="application/vnd.openxmlformats-officedocument.presentationml.tags+xml"/>
  <Override PartName="/ppt/notesSlides/notesSlide2.xml" ContentType="application/vnd.openxmlformats-officedocument.presentationml.notesSlide+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Lst>
  <p:notesMasterIdLst>
    <p:notesMasterId r:id="rId11"/>
  </p:notesMasterIdLst>
  <p:sldIdLst>
    <p:sldId id="257" r:id="rId3"/>
    <p:sldId id="258" r:id="rId4"/>
    <p:sldId id="259" r:id="rId5"/>
    <p:sldId id="260" r:id="rId6"/>
    <p:sldId id="261" r:id="rId7"/>
    <p:sldId id="262" r:id="rId8"/>
    <p:sldId id="263" r:id="rId9"/>
    <p:sldId id="264"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3" d="100"/>
          <a:sy n="103" d="100"/>
        </p:scale>
        <p:origin x="-204"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presProps" Target="pres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tableStyles" Target="tableStyle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A284756-0689-426E-9879-236D467B8891}" type="datetimeFigureOut">
              <a:rPr lang="en-GB" smtClean="0"/>
              <a:t>16/03/2018</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B05428F-0A27-4BD6-9A71-263AAF1A9F5E}" type="slidenum">
              <a:rPr lang="en-GB" smtClean="0"/>
              <a:t>‹#›</a:t>
            </a:fld>
            <a:endParaRPr lang="en-GB"/>
          </a:p>
        </p:txBody>
      </p:sp>
    </p:spTree>
    <p:extLst>
      <p:ext uri="{BB962C8B-B14F-4D97-AF65-F5344CB8AC3E}">
        <p14:creationId xmlns:p14="http://schemas.microsoft.com/office/powerpoint/2010/main" val="220770611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0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5120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CB51CE0D-A8CB-4DD7-94DF-817269ED21DD}" type="slidenum">
              <a:rPr lang="en-GB" altLang="en-US" sz="1200" smtClean="0">
                <a:solidFill>
                  <a:prstClr val="black"/>
                </a:solidFill>
              </a:rPr>
              <a:pPr eaLnBrk="1" hangingPunct="1"/>
              <a:t>1</a:t>
            </a:fld>
            <a:endParaRPr lang="en-GB" altLang="en-US" sz="1200" smtClean="0">
              <a:solidFill>
                <a:prstClr val="black"/>
              </a:solidFill>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427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5427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C7EE9134-A255-4F47-8525-479A5A865039}" type="slidenum">
              <a:rPr lang="en-GB" altLang="en-US" sz="1200" smtClean="0">
                <a:solidFill>
                  <a:prstClr val="black"/>
                </a:solidFill>
              </a:rPr>
              <a:pPr eaLnBrk="1" hangingPunct="1"/>
              <a:t>2</a:t>
            </a:fld>
            <a:endParaRPr lang="en-GB" altLang="en-US" sz="1200" smtClean="0">
              <a:solidFill>
                <a:prstClr val="black"/>
              </a:solidFill>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EE3C6B92-FFF7-43A5-8EC1-85518CE3DB79}" type="datetimeFigureOut">
              <a:rPr lang="en-GB" smtClean="0">
                <a:solidFill>
                  <a:prstClr val="black">
                    <a:tint val="75000"/>
                  </a:prstClr>
                </a:solidFill>
              </a:rPr>
              <a:pPr/>
              <a:t>16/03/2018</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DCAAD6CC-99F1-4671-BF48-A25A97306790}"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39911645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EE3C6B92-FFF7-43A5-8EC1-85518CE3DB79}" type="datetimeFigureOut">
              <a:rPr lang="en-GB" smtClean="0">
                <a:solidFill>
                  <a:prstClr val="black">
                    <a:tint val="75000"/>
                  </a:prstClr>
                </a:solidFill>
              </a:rPr>
              <a:pPr/>
              <a:t>16/03/2018</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DCAAD6CC-99F1-4671-BF48-A25A97306790}"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13440101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EE3C6B92-FFF7-43A5-8EC1-85518CE3DB79}" type="datetimeFigureOut">
              <a:rPr lang="en-GB" smtClean="0">
                <a:solidFill>
                  <a:prstClr val="black">
                    <a:tint val="75000"/>
                  </a:prstClr>
                </a:solidFill>
              </a:rPr>
              <a:pPr/>
              <a:t>16/03/2018</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DCAAD6CC-99F1-4671-BF48-A25A97306790}"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169473657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EE3C6B92-FFF7-43A5-8EC1-85518CE3DB79}" type="datetimeFigureOut">
              <a:rPr lang="en-GB" smtClean="0">
                <a:solidFill>
                  <a:prstClr val="black">
                    <a:tint val="75000"/>
                  </a:prstClr>
                </a:solidFill>
              </a:rPr>
              <a:pPr/>
              <a:t>16/03/2018</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DCAAD6CC-99F1-4671-BF48-A25A97306790}"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353003263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EE3C6B92-FFF7-43A5-8EC1-85518CE3DB79}" type="datetimeFigureOut">
              <a:rPr lang="en-GB" smtClean="0">
                <a:solidFill>
                  <a:prstClr val="black">
                    <a:tint val="75000"/>
                  </a:prstClr>
                </a:solidFill>
              </a:rPr>
              <a:pPr/>
              <a:t>16/03/2018</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DCAAD6CC-99F1-4671-BF48-A25A97306790}"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21349649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E3C6B92-FFF7-43A5-8EC1-85518CE3DB79}" type="datetimeFigureOut">
              <a:rPr lang="en-GB" smtClean="0">
                <a:solidFill>
                  <a:prstClr val="black">
                    <a:tint val="75000"/>
                  </a:prstClr>
                </a:solidFill>
              </a:rPr>
              <a:pPr/>
              <a:t>16/03/2018</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DCAAD6CC-99F1-4671-BF48-A25A97306790}"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120848612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EE3C6B92-FFF7-43A5-8EC1-85518CE3DB79}" type="datetimeFigureOut">
              <a:rPr lang="en-GB" smtClean="0">
                <a:solidFill>
                  <a:prstClr val="black">
                    <a:tint val="75000"/>
                  </a:prstClr>
                </a:solidFill>
              </a:rPr>
              <a:pPr/>
              <a:t>16/03/2018</a:t>
            </a:fld>
            <a:endParaRPr lang="en-GB">
              <a:solidFill>
                <a:prstClr val="black">
                  <a:tint val="75000"/>
                </a:prstClr>
              </a:solidFill>
            </a:endParaRPr>
          </a:p>
        </p:txBody>
      </p:sp>
      <p:sp>
        <p:nvSpPr>
          <p:cNvPr id="6" name="Footer Placeholder 5"/>
          <p:cNvSpPr>
            <a:spLocks noGrp="1"/>
          </p:cNvSpPr>
          <p:nvPr>
            <p:ph type="ftr" sz="quarter" idx="11"/>
          </p:nvPr>
        </p:nvSpPr>
        <p:spPr/>
        <p:txBody>
          <a:bodyPr/>
          <a:lstStyle/>
          <a:p>
            <a:endParaRPr lang="en-GB">
              <a:solidFill>
                <a:prstClr val="black">
                  <a:tint val="75000"/>
                </a:prstClr>
              </a:solidFill>
            </a:endParaRPr>
          </a:p>
        </p:txBody>
      </p:sp>
      <p:sp>
        <p:nvSpPr>
          <p:cNvPr id="7" name="Slide Number Placeholder 6"/>
          <p:cNvSpPr>
            <a:spLocks noGrp="1"/>
          </p:cNvSpPr>
          <p:nvPr>
            <p:ph type="sldNum" sz="quarter" idx="12"/>
          </p:nvPr>
        </p:nvSpPr>
        <p:spPr/>
        <p:txBody>
          <a:bodyPr/>
          <a:lstStyle/>
          <a:p>
            <a:fld id="{DCAAD6CC-99F1-4671-BF48-A25A97306790}"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252877904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EE3C6B92-FFF7-43A5-8EC1-85518CE3DB79}" type="datetimeFigureOut">
              <a:rPr lang="en-GB" smtClean="0">
                <a:solidFill>
                  <a:prstClr val="black">
                    <a:tint val="75000"/>
                  </a:prstClr>
                </a:solidFill>
              </a:rPr>
              <a:pPr/>
              <a:t>16/03/2018</a:t>
            </a:fld>
            <a:endParaRPr lang="en-GB">
              <a:solidFill>
                <a:prstClr val="black">
                  <a:tint val="75000"/>
                </a:prstClr>
              </a:solidFill>
            </a:endParaRPr>
          </a:p>
        </p:txBody>
      </p:sp>
      <p:sp>
        <p:nvSpPr>
          <p:cNvPr id="8" name="Footer Placeholder 7"/>
          <p:cNvSpPr>
            <a:spLocks noGrp="1"/>
          </p:cNvSpPr>
          <p:nvPr>
            <p:ph type="ftr" sz="quarter" idx="11"/>
          </p:nvPr>
        </p:nvSpPr>
        <p:spPr/>
        <p:txBody>
          <a:bodyPr/>
          <a:lstStyle/>
          <a:p>
            <a:endParaRPr lang="en-GB">
              <a:solidFill>
                <a:prstClr val="black">
                  <a:tint val="75000"/>
                </a:prstClr>
              </a:solidFill>
            </a:endParaRPr>
          </a:p>
        </p:txBody>
      </p:sp>
      <p:sp>
        <p:nvSpPr>
          <p:cNvPr id="9" name="Slide Number Placeholder 8"/>
          <p:cNvSpPr>
            <a:spLocks noGrp="1"/>
          </p:cNvSpPr>
          <p:nvPr>
            <p:ph type="sldNum" sz="quarter" idx="12"/>
          </p:nvPr>
        </p:nvSpPr>
        <p:spPr/>
        <p:txBody>
          <a:bodyPr/>
          <a:lstStyle/>
          <a:p>
            <a:fld id="{DCAAD6CC-99F1-4671-BF48-A25A97306790}"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77819785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EE3C6B92-FFF7-43A5-8EC1-85518CE3DB79}" type="datetimeFigureOut">
              <a:rPr lang="en-GB" smtClean="0">
                <a:solidFill>
                  <a:prstClr val="black">
                    <a:tint val="75000"/>
                  </a:prstClr>
                </a:solidFill>
              </a:rPr>
              <a:pPr/>
              <a:t>16/03/2018</a:t>
            </a:fld>
            <a:endParaRPr lang="en-GB">
              <a:solidFill>
                <a:prstClr val="black">
                  <a:tint val="75000"/>
                </a:prstClr>
              </a:solidFill>
            </a:endParaRPr>
          </a:p>
        </p:txBody>
      </p:sp>
      <p:sp>
        <p:nvSpPr>
          <p:cNvPr id="4" name="Footer Placeholder 3"/>
          <p:cNvSpPr>
            <a:spLocks noGrp="1"/>
          </p:cNvSpPr>
          <p:nvPr>
            <p:ph type="ftr" sz="quarter" idx="11"/>
          </p:nvPr>
        </p:nvSpPr>
        <p:spPr/>
        <p:txBody>
          <a:bodyPr/>
          <a:lstStyle/>
          <a:p>
            <a:endParaRPr lang="en-GB">
              <a:solidFill>
                <a:prstClr val="black">
                  <a:tint val="75000"/>
                </a:prstClr>
              </a:solidFill>
            </a:endParaRPr>
          </a:p>
        </p:txBody>
      </p:sp>
      <p:sp>
        <p:nvSpPr>
          <p:cNvPr id="5" name="Slide Number Placeholder 4"/>
          <p:cNvSpPr>
            <a:spLocks noGrp="1"/>
          </p:cNvSpPr>
          <p:nvPr>
            <p:ph type="sldNum" sz="quarter" idx="12"/>
          </p:nvPr>
        </p:nvSpPr>
        <p:spPr/>
        <p:txBody>
          <a:bodyPr/>
          <a:lstStyle/>
          <a:p>
            <a:fld id="{DCAAD6CC-99F1-4671-BF48-A25A97306790}"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182410990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E3C6B92-FFF7-43A5-8EC1-85518CE3DB79}" type="datetimeFigureOut">
              <a:rPr lang="en-GB" smtClean="0">
                <a:solidFill>
                  <a:prstClr val="black">
                    <a:tint val="75000"/>
                  </a:prstClr>
                </a:solidFill>
              </a:rPr>
              <a:pPr/>
              <a:t>16/03/2018</a:t>
            </a:fld>
            <a:endParaRPr lang="en-GB">
              <a:solidFill>
                <a:prstClr val="black">
                  <a:tint val="75000"/>
                </a:prstClr>
              </a:solidFill>
            </a:endParaRPr>
          </a:p>
        </p:txBody>
      </p:sp>
      <p:sp>
        <p:nvSpPr>
          <p:cNvPr id="3" name="Footer Placeholder 2"/>
          <p:cNvSpPr>
            <a:spLocks noGrp="1"/>
          </p:cNvSpPr>
          <p:nvPr>
            <p:ph type="ftr" sz="quarter" idx="11"/>
          </p:nvPr>
        </p:nvSpPr>
        <p:spPr/>
        <p:txBody>
          <a:bodyPr/>
          <a:lstStyle/>
          <a:p>
            <a:endParaRPr lang="en-GB">
              <a:solidFill>
                <a:prstClr val="black">
                  <a:tint val="75000"/>
                </a:prstClr>
              </a:solidFill>
            </a:endParaRPr>
          </a:p>
        </p:txBody>
      </p:sp>
      <p:sp>
        <p:nvSpPr>
          <p:cNvPr id="4" name="Slide Number Placeholder 3"/>
          <p:cNvSpPr>
            <a:spLocks noGrp="1"/>
          </p:cNvSpPr>
          <p:nvPr>
            <p:ph type="sldNum" sz="quarter" idx="12"/>
          </p:nvPr>
        </p:nvSpPr>
        <p:spPr/>
        <p:txBody>
          <a:bodyPr/>
          <a:lstStyle/>
          <a:p>
            <a:fld id="{DCAAD6CC-99F1-4671-BF48-A25A97306790}"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360401971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E3C6B92-FFF7-43A5-8EC1-85518CE3DB79}" type="datetimeFigureOut">
              <a:rPr lang="en-GB" smtClean="0">
                <a:solidFill>
                  <a:prstClr val="black">
                    <a:tint val="75000"/>
                  </a:prstClr>
                </a:solidFill>
              </a:rPr>
              <a:pPr/>
              <a:t>16/03/2018</a:t>
            </a:fld>
            <a:endParaRPr lang="en-GB">
              <a:solidFill>
                <a:prstClr val="black">
                  <a:tint val="75000"/>
                </a:prstClr>
              </a:solidFill>
            </a:endParaRPr>
          </a:p>
        </p:txBody>
      </p:sp>
      <p:sp>
        <p:nvSpPr>
          <p:cNvPr id="6" name="Footer Placeholder 5"/>
          <p:cNvSpPr>
            <a:spLocks noGrp="1"/>
          </p:cNvSpPr>
          <p:nvPr>
            <p:ph type="ftr" sz="quarter" idx="11"/>
          </p:nvPr>
        </p:nvSpPr>
        <p:spPr/>
        <p:txBody>
          <a:bodyPr/>
          <a:lstStyle/>
          <a:p>
            <a:endParaRPr lang="en-GB">
              <a:solidFill>
                <a:prstClr val="black">
                  <a:tint val="75000"/>
                </a:prstClr>
              </a:solidFill>
            </a:endParaRPr>
          </a:p>
        </p:txBody>
      </p:sp>
      <p:sp>
        <p:nvSpPr>
          <p:cNvPr id="7" name="Slide Number Placeholder 6"/>
          <p:cNvSpPr>
            <a:spLocks noGrp="1"/>
          </p:cNvSpPr>
          <p:nvPr>
            <p:ph type="sldNum" sz="quarter" idx="12"/>
          </p:nvPr>
        </p:nvSpPr>
        <p:spPr/>
        <p:txBody>
          <a:bodyPr/>
          <a:lstStyle/>
          <a:p>
            <a:fld id="{DCAAD6CC-99F1-4671-BF48-A25A97306790}"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41221751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EE3C6B92-FFF7-43A5-8EC1-85518CE3DB79}" type="datetimeFigureOut">
              <a:rPr lang="en-GB" smtClean="0">
                <a:solidFill>
                  <a:prstClr val="black">
                    <a:tint val="75000"/>
                  </a:prstClr>
                </a:solidFill>
              </a:rPr>
              <a:pPr/>
              <a:t>16/03/2018</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DCAAD6CC-99F1-4671-BF48-A25A97306790}"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384011782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E3C6B92-FFF7-43A5-8EC1-85518CE3DB79}" type="datetimeFigureOut">
              <a:rPr lang="en-GB" smtClean="0">
                <a:solidFill>
                  <a:prstClr val="black">
                    <a:tint val="75000"/>
                  </a:prstClr>
                </a:solidFill>
              </a:rPr>
              <a:pPr/>
              <a:t>16/03/2018</a:t>
            </a:fld>
            <a:endParaRPr lang="en-GB">
              <a:solidFill>
                <a:prstClr val="black">
                  <a:tint val="75000"/>
                </a:prstClr>
              </a:solidFill>
            </a:endParaRPr>
          </a:p>
        </p:txBody>
      </p:sp>
      <p:sp>
        <p:nvSpPr>
          <p:cNvPr id="6" name="Footer Placeholder 5"/>
          <p:cNvSpPr>
            <a:spLocks noGrp="1"/>
          </p:cNvSpPr>
          <p:nvPr>
            <p:ph type="ftr" sz="quarter" idx="11"/>
          </p:nvPr>
        </p:nvSpPr>
        <p:spPr/>
        <p:txBody>
          <a:bodyPr/>
          <a:lstStyle/>
          <a:p>
            <a:endParaRPr lang="en-GB">
              <a:solidFill>
                <a:prstClr val="black">
                  <a:tint val="75000"/>
                </a:prstClr>
              </a:solidFill>
            </a:endParaRPr>
          </a:p>
        </p:txBody>
      </p:sp>
      <p:sp>
        <p:nvSpPr>
          <p:cNvPr id="7" name="Slide Number Placeholder 6"/>
          <p:cNvSpPr>
            <a:spLocks noGrp="1"/>
          </p:cNvSpPr>
          <p:nvPr>
            <p:ph type="sldNum" sz="quarter" idx="12"/>
          </p:nvPr>
        </p:nvSpPr>
        <p:spPr/>
        <p:txBody>
          <a:bodyPr/>
          <a:lstStyle/>
          <a:p>
            <a:fld id="{DCAAD6CC-99F1-4671-BF48-A25A97306790}"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291008189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EE3C6B92-FFF7-43A5-8EC1-85518CE3DB79}" type="datetimeFigureOut">
              <a:rPr lang="en-GB" smtClean="0">
                <a:solidFill>
                  <a:prstClr val="black">
                    <a:tint val="75000"/>
                  </a:prstClr>
                </a:solidFill>
              </a:rPr>
              <a:pPr/>
              <a:t>16/03/2018</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DCAAD6CC-99F1-4671-BF48-A25A97306790}"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72056683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EE3C6B92-FFF7-43A5-8EC1-85518CE3DB79}" type="datetimeFigureOut">
              <a:rPr lang="en-GB" smtClean="0">
                <a:solidFill>
                  <a:prstClr val="black">
                    <a:tint val="75000"/>
                  </a:prstClr>
                </a:solidFill>
              </a:rPr>
              <a:pPr/>
              <a:t>16/03/2018</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DCAAD6CC-99F1-4671-BF48-A25A97306790}"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2072019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E3C6B92-FFF7-43A5-8EC1-85518CE3DB79}" type="datetimeFigureOut">
              <a:rPr lang="en-GB" smtClean="0">
                <a:solidFill>
                  <a:prstClr val="black">
                    <a:tint val="75000"/>
                  </a:prstClr>
                </a:solidFill>
              </a:rPr>
              <a:pPr/>
              <a:t>16/03/2018</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DCAAD6CC-99F1-4671-BF48-A25A97306790}"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25157130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EE3C6B92-FFF7-43A5-8EC1-85518CE3DB79}" type="datetimeFigureOut">
              <a:rPr lang="en-GB" smtClean="0">
                <a:solidFill>
                  <a:prstClr val="black">
                    <a:tint val="75000"/>
                  </a:prstClr>
                </a:solidFill>
              </a:rPr>
              <a:pPr/>
              <a:t>16/03/2018</a:t>
            </a:fld>
            <a:endParaRPr lang="en-GB">
              <a:solidFill>
                <a:prstClr val="black">
                  <a:tint val="75000"/>
                </a:prstClr>
              </a:solidFill>
            </a:endParaRPr>
          </a:p>
        </p:txBody>
      </p:sp>
      <p:sp>
        <p:nvSpPr>
          <p:cNvPr id="6" name="Footer Placeholder 5"/>
          <p:cNvSpPr>
            <a:spLocks noGrp="1"/>
          </p:cNvSpPr>
          <p:nvPr>
            <p:ph type="ftr" sz="quarter" idx="11"/>
          </p:nvPr>
        </p:nvSpPr>
        <p:spPr/>
        <p:txBody>
          <a:bodyPr/>
          <a:lstStyle/>
          <a:p>
            <a:endParaRPr lang="en-GB">
              <a:solidFill>
                <a:prstClr val="black">
                  <a:tint val="75000"/>
                </a:prstClr>
              </a:solidFill>
            </a:endParaRPr>
          </a:p>
        </p:txBody>
      </p:sp>
      <p:sp>
        <p:nvSpPr>
          <p:cNvPr id="7" name="Slide Number Placeholder 6"/>
          <p:cNvSpPr>
            <a:spLocks noGrp="1"/>
          </p:cNvSpPr>
          <p:nvPr>
            <p:ph type="sldNum" sz="quarter" idx="12"/>
          </p:nvPr>
        </p:nvSpPr>
        <p:spPr/>
        <p:txBody>
          <a:bodyPr/>
          <a:lstStyle/>
          <a:p>
            <a:fld id="{DCAAD6CC-99F1-4671-BF48-A25A97306790}"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20434432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EE3C6B92-FFF7-43A5-8EC1-85518CE3DB79}" type="datetimeFigureOut">
              <a:rPr lang="en-GB" smtClean="0">
                <a:solidFill>
                  <a:prstClr val="black">
                    <a:tint val="75000"/>
                  </a:prstClr>
                </a:solidFill>
              </a:rPr>
              <a:pPr/>
              <a:t>16/03/2018</a:t>
            </a:fld>
            <a:endParaRPr lang="en-GB">
              <a:solidFill>
                <a:prstClr val="black">
                  <a:tint val="75000"/>
                </a:prstClr>
              </a:solidFill>
            </a:endParaRPr>
          </a:p>
        </p:txBody>
      </p:sp>
      <p:sp>
        <p:nvSpPr>
          <p:cNvPr id="8" name="Footer Placeholder 7"/>
          <p:cNvSpPr>
            <a:spLocks noGrp="1"/>
          </p:cNvSpPr>
          <p:nvPr>
            <p:ph type="ftr" sz="quarter" idx="11"/>
          </p:nvPr>
        </p:nvSpPr>
        <p:spPr/>
        <p:txBody>
          <a:bodyPr/>
          <a:lstStyle/>
          <a:p>
            <a:endParaRPr lang="en-GB">
              <a:solidFill>
                <a:prstClr val="black">
                  <a:tint val="75000"/>
                </a:prstClr>
              </a:solidFill>
            </a:endParaRPr>
          </a:p>
        </p:txBody>
      </p:sp>
      <p:sp>
        <p:nvSpPr>
          <p:cNvPr id="9" name="Slide Number Placeholder 8"/>
          <p:cNvSpPr>
            <a:spLocks noGrp="1"/>
          </p:cNvSpPr>
          <p:nvPr>
            <p:ph type="sldNum" sz="quarter" idx="12"/>
          </p:nvPr>
        </p:nvSpPr>
        <p:spPr/>
        <p:txBody>
          <a:bodyPr/>
          <a:lstStyle/>
          <a:p>
            <a:fld id="{DCAAD6CC-99F1-4671-BF48-A25A97306790}"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945546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EE3C6B92-FFF7-43A5-8EC1-85518CE3DB79}" type="datetimeFigureOut">
              <a:rPr lang="en-GB" smtClean="0">
                <a:solidFill>
                  <a:prstClr val="black">
                    <a:tint val="75000"/>
                  </a:prstClr>
                </a:solidFill>
              </a:rPr>
              <a:pPr/>
              <a:t>16/03/2018</a:t>
            </a:fld>
            <a:endParaRPr lang="en-GB">
              <a:solidFill>
                <a:prstClr val="black">
                  <a:tint val="75000"/>
                </a:prstClr>
              </a:solidFill>
            </a:endParaRPr>
          </a:p>
        </p:txBody>
      </p:sp>
      <p:sp>
        <p:nvSpPr>
          <p:cNvPr id="4" name="Footer Placeholder 3"/>
          <p:cNvSpPr>
            <a:spLocks noGrp="1"/>
          </p:cNvSpPr>
          <p:nvPr>
            <p:ph type="ftr" sz="quarter" idx="11"/>
          </p:nvPr>
        </p:nvSpPr>
        <p:spPr/>
        <p:txBody>
          <a:bodyPr/>
          <a:lstStyle/>
          <a:p>
            <a:endParaRPr lang="en-GB">
              <a:solidFill>
                <a:prstClr val="black">
                  <a:tint val="75000"/>
                </a:prstClr>
              </a:solidFill>
            </a:endParaRPr>
          </a:p>
        </p:txBody>
      </p:sp>
      <p:sp>
        <p:nvSpPr>
          <p:cNvPr id="5" name="Slide Number Placeholder 4"/>
          <p:cNvSpPr>
            <a:spLocks noGrp="1"/>
          </p:cNvSpPr>
          <p:nvPr>
            <p:ph type="sldNum" sz="quarter" idx="12"/>
          </p:nvPr>
        </p:nvSpPr>
        <p:spPr/>
        <p:txBody>
          <a:bodyPr/>
          <a:lstStyle/>
          <a:p>
            <a:fld id="{DCAAD6CC-99F1-4671-BF48-A25A97306790}"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30224591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E3C6B92-FFF7-43A5-8EC1-85518CE3DB79}" type="datetimeFigureOut">
              <a:rPr lang="en-GB" smtClean="0">
                <a:solidFill>
                  <a:prstClr val="black">
                    <a:tint val="75000"/>
                  </a:prstClr>
                </a:solidFill>
              </a:rPr>
              <a:pPr/>
              <a:t>16/03/2018</a:t>
            </a:fld>
            <a:endParaRPr lang="en-GB">
              <a:solidFill>
                <a:prstClr val="black">
                  <a:tint val="75000"/>
                </a:prstClr>
              </a:solidFill>
            </a:endParaRPr>
          </a:p>
        </p:txBody>
      </p:sp>
      <p:sp>
        <p:nvSpPr>
          <p:cNvPr id="3" name="Footer Placeholder 2"/>
          <p:cNvSpPr>
            <a:spLocks noGrp="1"/>
          </p:cNvSpPr>
          <p:nvPr>
            <p:ph type="ftr" sz="quarter" idx="11"/>
          </p:nvPr>
        </p:nvSpPr>
        <p:spPr/>
        <p:txBody>
          <a:bodyPr/>
          <a:lstStyle/>
          <a:p>
            <a:endParaRPr lang="en-GB">
              <a:solidFill>
                <a:prstClr val="black">
                  <a:tint val="75000"/>
                </a:prstClr>
              </a:solidFill>
            </a:endParaRPr>
          </a:p>
        </p:txBody>
      </p:sp>
      <p:sp>
        <p:nvSpPr>
          <p:cNvPr id="4" name="Slide Number Placeholder 3"/>
          <p:cNvSpPr>
            <a:spLocks noGrp="1"/>
          </p:cNvSpPr>
          <p:nvPr>
            <p:ph type="sldNum" sz="quarter" idx="12"/>
          </p:nvPr>
        </p:nvSpPr>
        <p:spPr/>
        <p:txBody>
          <a:bodyPr/>
          <a:lstStyle/>
          <a:p>
            <a:fld id="{DCAAD6CC-99F1-4671-BF48-A25A97306790}"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29157760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E3C6B92-FFF7-43A5-8EC1-85518CE3DB79}" type="datetimeFigureOut">
              <a:rPr lang="en-GB" smtClean="0">
                <a:solidFill>
                  <a:prstClr val="black">
                    <a:tint val="75000"/>
                  </a:prstClr>
                </a:solidFill>
              </a:rPr>
              <a:pPr/>
              <a:t>16/03/2018</a:t>
            </a:fld>
            <a:endParaRPr lang="en-GB">
              <a:solidFill>
                <a:prstClr val="black">
                  <a:tint val="75000"/>
                </a:prstClr>
              </a:solidFill>
            </a:endParaRPr>
          </a:p>
        </p:txBody>
      </p:sp>
      <p:sp>
        <p:nvSpPr>
          <p:cNvPr id="6" name="Footer Placeholder 5"/>
          <p:cNvSpPr>
            <a:spLocks noGrp="1"/>
          </p:cNvSpPr>
          <p:nvPr>
            <p:ph type="ftr" sz="quarter" idx="11"/>
          </p:nvPr>
        </p:nvSpPr>
        <p:spPr/>
        <p:txBody>
          <a:bodyPr/>
          <a:lstStyle/>
          <a:p>
            <a:endParaRPr lang="en-GB">
              <a:solidFill>
                <a:prstClr val="black">
                  <a:tint val="75000"/>
                </a:prstClr>
              </a:solidFill>
            </a:endParaRPr>
          </a:p>
        </p:txBody>
      </p:sp>
      <p:sp>
        <p:nvSpPr>
          <p:cNvPr id="7" name="Slide Number Placeholder 6"/>
          <p:cNvSpPr>
            <a:spLocks noGrp="1"/>
          </p:cNvSpPr>
          <p:nvPr>
            <p:ph type="sldNum" sz="quarter" idx="12"/>
          </p:nvPr>
        </p:nvSpPr>
        <p:spPr/>
        <p:txBody>
          <a:bodyPr/>
          <a:lstStyle/>
          <a:p>
            <a:fld id="{DCAAD6CC-99F1-4671-BF48-A25A97306790}"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17808329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E3C6B92-FFF7-43A5-8EC1-85518CE3DB79}" type="datetimeFigureOut">
              <a:rPr lang="en-GB" smtClean="0">
                <a:solidFill>
                  <a:prstClr val="black">
                    <a:tint val="75000"/>
                  </a:prstClr>
                </a:solidFill>
              </a:rPr>
              <a:pPr/>
              <a:t>16/03/2018</a:t>
            </a:fld>
            <a:endParaRPr lang="en-GB">
              <a:solidFill>
                <a:prstClr val="black">
                  <a:tint val="75000"/>
                </a:prstClr>
              </a:solidFill>
            </a:endParaRPr>
          </a:p>
        </p:txBody>
      </p:sp>
      <p:sp>
        <p:nvSpPr>
          <p:cNvPr id="6" name="Footer Placeholder 5"/>
          <p:cNvSpPr>
            <a:spLocks noGrp="1"/>
          </p:cNvSpPr>
          <p:nvPr>
            <p:ph type="ftr" sz="quarter" idx="11"/>
          </p:nvPr>
        </p:nvSpPr>
        <p:spPr/>
        <p:txBody>
          <a:bodyPr/>
          <a:lstStyle/>
          <a:p>
            <a:endParaRPr lang="en-GB">
              <a:solidFill>
                <a:prstClr val="black">
                  <a:tint val="75000"/>
                </a:prstClr>
              </a:solidFill>
            </a:endParaRPr>
          </a:p>
        </p:txBody>
      </p:sp>
      <p:sp>
        <p:nvSpPr>
          <p:cNvPr id="7" name="Slide Number Placeholder 6"/>
          <p:cNvSpPr>
            <a:spLocks noGrp="1"/>
          </p:cNvSpPr>
          <p:nvPr>
            <p:ph type="sldNum" sz="quarter" idx="12"/>
          </p:nvPr>
        </p:nvSpPr>
        <p:spPr/>
        <p:txBody>
          <a:bodyPr/>
          <a:lstStyle/>
          <a:p>
            <a:fld id="{DCAAD6CC-99F1-4671-BF48-A25A97306790}"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7806048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5">
            <a:lumMod val="60000"/>
            <a:lumOff val="40000"/>
            <a:alpha val="3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E3C6B92-FFF7-43A5-8EC1-85518CE3DB79}" type="datetimeFigureOut">
              <a:rPr lang="en-GB" smtClean="0">
                <a:solidFill>
                  <a:prstClr val="black">
                    <a:tint val="75000"/>
                  </a:prstClr>
                </a:solidFill>
              </a:rPr>
              <a:pPr/>
              <a:t>16/03/2018</a:t>
            </a:fld>
            <a:endParaRPr lang="en-GB">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CAAD6CC-99F1-4671-BF48-A25A97306790}"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83249352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accent5">
            <a:lumMod val="60000"/>
            <a:lumOff val="40000"/>
            <a:alpha val="3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E3C6B92-FFF7-43A5-8EC1-85518CE3DB79}" type="datetimeFigureOut">
              <a:rPr lang="en-GB" smtClean="0">
                <a:solidFill>
                  <a:prstClr val="black">
                    <a:tint val="75000"/>
                  </a:prstClr>
                </a:solidFill>
              </a:rPr>
              <a:pPr/>
              <a:t>16/03/2018</a:t>
            </a:fld>
            <a:endParaRPr lang="en-GB">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CAAD6CC-99F1-4671-BF48-A25A97306790}"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680086123"/>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tags" Target="../tags/tag1.xml"/><Relationship Id="rId5" Type="http://schemas.openxmlformats.org/officeDocument/2006/relationships/image" Target="../media/image2.jpeg"/><Relationship Id="rId4" Type="http://schemas.openxmlformats.org/officeDocument/2006/relationships/image" Target="../media/image1.jpeg"/></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tags" Target="../tags/tag2.xml"/><Relationship Id="rId4" Type="http://schemas.openxmlformats.org/officeDocument/2006/relationships/image" Target="../media/image3.gif"/></Relationships>
</file>

<file path=ppt/slides/_rels/slide3.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slideLayout" Target="../slideLayouts/slideLayout6.xml"/><Relationship Id="rId1" Type="http://schemas.openxmlformats.org/officeDocument/2006/relationships/tags" Target="../tags/tag3.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slideLayout" Target="../slideLayouts/slideLayout2.xml"/><Relationship Id="rId1" Type="http://schemas.openxmlformats.org/officeDocument/2006/relationships/tags" Target="../tags/tag4.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slideLayout" Target="../slideLayouts/slideLayout18.xml"/><Relationship Id="rId1" Type="http://schemas.openxmlformats.org/officeDocument/2006/relationships/tags" Target="../tags/tag5.xml"/><Relationship Id="rId4" Type="http://schemas.openxmlformats.org/officeDocument/2006/relationships/image" Target="../media/image6.jpeg"/></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slideLayout" Target="../slideLayouts/slideLayout18.xml"/><Relationship Id="rId1" Type="http://schemas.openxmlformats.org/officeDocument/2006/relationships/tags" Target="../tags/tag6.xm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slideLayout" Target="../slideLayouts/slideLayout18.xml"/><Relationship Id="rId1" Type="http://schemas.openxmlformats.org/officeDocument/2006/relationships/tags" Target="../tags/tag7.xml"/><Relationship Id="rId4" Type="http://schemas.openxmlformats.org/officeDocument/2006/relationships/image" Target="../media/image8.jpeg"/></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slideLayout" Target="../slideLayouts/slideLayout13.xml"/><Relationship Id="rId1" Type="http://schemas.openxmlformats.org/officeDocument/2006/relationships/tags" Target="../tags/tag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Rectangle 3"/>
          <p:cNvSpPr>
            <a:spLocks noGrp="1" noChangeArrowheads="1"/>
          </p:cNvSpPr>
          <p:nvPr>
            <p:ph type="body" idx="1"/>
          </p:nvPr>
        </p:nvSpPr>
        <p:spPr>
          <a:xfrm>
            <a:off x="179388" y="1916113"/>
            <a:ext cx="8713787" cy="4681537"/>
          </a:xfrm>
          <a:ln>
            <a:solidFill>
              <a:schemeClr val="bg1"/>
            </a:solidFill>
            <a:miter lim="800000"/>
            <a:headEnd/>
            <a:tailEnd/>
          </a:ln>
        </p:spPr>
        <p:txBody>
          <a:bodyPr>
            <a:normAutofit/>
          </a:bodyPr>
          <a:lstStyle/>
          <a:p>
            <a:pPr eaLnBrk="1" hangingPunct="1"/>
            <a:endParaRPr lang="en-GB" altLang="en-US" sz="2800" dirty="0" smtClean="0">
              <a:latin typeface="Comic Sans MS" pitchFamily="66" charset="0"/>
            </a:endParaRPr>
          </a:p>
          <a:p>
            <a:pPr eaLnBrk="1" hangingPunct="1"/>
            <a:endParaRPr lang="en-GB" altLang="en-US" sz="2800" dirty="0" smtClean="0">
              <a:latin typeface="Comic Sans MS" pitchFamily="66" charset="0"/>
            </a:endParaRPr>
          </a:p>
          <a:p>
            <a:pPr eaLnBrk="1" hangingPunct="1"/>
            <a:endParaRPr lang="en-GB" altLang="en-US" sz="2800" dirty="0" smtClean="0">
              <a:latin typeface="Comic Sans MS" pitchFamily="66" charset="0"/>
            </a:endParaRPr>
          </a:p>
          <a:p>
            <a:pPr eaLnBrk="1" hangingPunct="1"/>
            <a:endParaRPr lang="en-GB" altLang="en-US" sz="2800" dirty="0" smtClean="0">
              <a:solidFill>
                <a:schemeClr val="bg1"/>
              </a:solidFill>
              <a:latin typeface="Comic Sans MS" pitchFamily="66" charset="0"/>
            </a:endParaRPr>
          </a:p>
          <a:p>
            <a:pPr marL="0" indent="0" algn="ctr" eaLnBrk="1" hangingPunct="1">
              <a:buNone/>
            </a:pPr>
            <a:r>
              <a:rPr lang="en-GB" altLang="en-US" sz="2400" dirty="0" smtClean="0">
                <a:latin typeface="Comic Sans MS" pitchFamily="66" charset="0"/>
              </a:rPr>
              <a:t>The Queen officially opened the </a:t>
            </a:r>
            <a:r>
              <a:rPr lang="en-GB" altLang="en-US" sz="2400" dirty="0" smtClean="0">
                <a:solidFill>
                  <a:srgbClr val="0070C0"/>
                </a:solidFill>
                <a:effectLst>
                  <a:outerShdw blurRad="38100" dist="38100" dir="2700000" algn="tl">
                    <a:srgbClr val="000000">
                      <a:alpha val="43137"/>
                    </a:srgbClr>
                  </a:outerShdw>
                </a:effectLst>
                <a:latin typeface="Comic Sans MS" pitchFamily="66" charset="0"/>
              </a:rPr>
              <a:t>Scottish Parliament </a:t>
            </a:r>
            <a:r>
              <a:rPr lang="en-GB" altLang="en-US" sz="2400" dirty="0" smtClean="0">
                <a:latin typeface="Comic Sans MS" pitchFamily="66" charset="0"/>
              </a:rPr>
              <a:t>on 1</a:t>
            </a:r>
            <a:r>
              <a:rPr lang="en-GB" altLang="en-US" sz="2400" baseline="30000" dirty="0" smtClean="0">
                <a:latin typeface="Comic Sans MS" pitchFamily="66" charset="0"/>
              </a:rPr>
              <a:t>st</a:t>
            </a:r>
            <a:r>
              <a:rPr lang="en-GB" altLang="en-US" sz="2400" dirty="0" smtClean="0">
                <a:latin typeface="Comic Sans MS" pitchFamily="66" charset="0"/>
              </a:rPr>
              <a:t> July 1999 after nearly 300 years of British rule. In order to understand the importance of the Scottish Parliament in meeting the needs of the people of Scotland today, we need to understand the history of the country. </a:t>
            </a:r>
          </a:p>
          <a:p>
            <a:pPr eaLnBrk="1" hangingPunct="1"/>
            <a:endParaRPr lang="en-GB" altLang="en-US" sz="2800" dirty="0" smtClean="0">
              <a:latin typeface="Comic Sans MS" pitchFamily="66" charset="0"/>
            </a:endParaRPr>
          </a:p>
        </p:txBody>
      </p:sp>
      <p:pic>
        <p:nvPicPr>
          <p:cNvPr id="4099" name="Picture 5" descr="1ab4d__53800462_queen_speech"/>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00609" y="1556792"/>
            <a:ext cx="3866567" cy="2232248"/>
          </a:xfrm>
          <a:prstGeom prst="rect">
            <a:avLst/>
          </a:prstGeom>
          <a:noFill/>
          <a:ln w="57150">
            <a:noFill/>
            <a:miter lim="800000"/>
            <a:headEnd/>
            <a:tailEnd/>
          </a:ln>
          <a:extLst>
            <a:ext uri="{909E8E84-426E-40DD-AFC4-6F175D3DCCD1}">
              <a14:hiddenFill xmlns:a14="http://schemas.microsoft.com/office/drawing/2010/main">
                <a:solidFill>
                  <a:srgbClr val="FFFFFF"/>
                </a:solidFill>
              </a14:hiddenFill>
            </a:ext>
          </a:extLst>
        </p:spPr>
      </p:pic>
      <p:pic>
        <p:nvPicPr>
          <p:cNvPr id="4100" name="Picture 10" descr="dunedin"/>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497512" y="1556792"/>
            <a:ext cx="3187701" cy="2228841"/>
          </a:xfrm>
          <a:prstGeom prst="rect">
            <a:avLst/>
          </a:prstGeom>
          <a:noFill/>
          <a:ln w="57150">
            <a:noFill/>
            <a:miter lim="800000"/>
            <a:headEnd/>
            <a:tailEnd/>
          </a:ln>
          <a:extLst>
            <a:ext uri="{909E8E84-426E-40DD-AFC4-6F175D3DCCD1}">
              <a14:hiddenFill xmlns:a14="http://schemas.microsoft.com/office/drawing/2010/main">
                <a:solidFill>
                  <a:srgbClr val="FFFFFF"/>
                </a:solidFill>
              </a14:hiddenFill>
            </a:ext>
          </a:extLst>
        </p:spPr>
      </p:pic>
      <p:sp>
        <p:nvSpPr>
          <p:cNvPr id="4101" name="TextBox 10"/>
          <p:cNvSpPr txBox="1">
            <a:spLocks noChangeArrowheads="1"/>
          </p:cNvSpPr>
          <p:nvPr/>
        </p:nvSpPr>
        <p:spPr bwMode="auto">
          <a:xfrm>
            <a:off x="6156325" y="2492375"/>
            <a:ext cx="18415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n-US" altLang="en-US">
              <a:solidFill>
                <a:prstClr val="black"/>
              </a:solidFill>
            </a:endParaRPr>
          </a:p>
        </p:txBody>
      </p:sp>
      <p:sp>
        <p:nvSpPr>
          <p:cNvPr id="2" name="Title 1"/>
          <p:cNvSpPr>
            <a:spLocks noGrp="1"/>
          </p:cNvSpPr>
          <p:nvPr>
            <p:ph type="title"/>
          </p:nvPr>
        </p:nvSpPr>
        <p:spPr>
          <a:xfrm>
            <a:off x="755650" y="115888"/>
            <a:ext cx="7772400" cy="1143000"/>
          </a:xfrm>
        </p:spPr>
        <p:txBody>
          <a:bodyPr>
            <a:normAutofit/>
          </a:bodyPr>
          <a:lstStyle/>
          <a:p>
            <a:pPr>
              <a:defRPr/>
            </a:pPr>
            <a:r>
              <a:rPr lang="en-GB" sz="4000" dirty="0" smtClean="0">
                <a:solidFill>
                  <a:srgbClr val="FF3300"/>
                </a:solidFill>
                <a:effectLst>
                  <a:outerShdw blurRad="38100" dist="38100" dir="2700000" algn="tl">
                    <a:srgbClr val="000000">
                      <a:alpha val="43137"/>
                    </a:srgbClr>
                  </a:outerShdw>
                </a:effectLst>
                <a:latin typeface="Comic Sans MS" panose="030F0702030302020204" pitchFamily="66" charset="0"/>
              </a:rPr>
              <a:t>The Scottish Parliament </a:t>
            </a:r>
            <a:endParaRPr lang="en-GB" sz="4000" dirty="0">
              <a:solidFill>
                <a:srgbClr val="FF3300"/>
              </a:solidFill>
              <a:effectLst>
                <a:outerShdw blurRad="38100" dist="38100" dir="2700000" algn="tl">
                  <a:srgbClr val="000000">
                    <a:alpha val="43137"/>
                  </a:srgbClr>
                </a:outerShdw>
              </a:effectLst>
              <a:latin typeface="Comic Sans MS" panose="030F0702030302020204" pitchFamily="66" charset="0"/>
            </a:endParaRPr>
          </a:p>
        </p:txBody>
      </p:sp>
    </p:spTree>
    <p:custDataLst>
      <p:tags r:id="rId1"/>
    </p:custDataLst>
    <p:extLst>
      <p:ext uri="{BB962C8B-B14F-4D97-AF65-F5344CB8AC3E}">
        <p14:creationId xmlns:p14="http://schemas.microsoft.com/office/powerpoint/2010/main" val="158889437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075">
                                            <p:bg/>
                                          </p:spTgt>
                                        </p:tgtEl>
                                        <p:attrNameLst>
                                          <p:attrName>style.visibility</p:attrName>
                                        </p:attrNameLst>
                                      </p:cBhvr>
                                      <p:to>
                                        <p:strVal val="visible"/>
                                      </p:to>
                                    </p:set>
                                    <p:anim calcmode="lin" valueType="num">
                                      <p:cBhvr additive="base">
                                        <p:cTn id="7" dur="500" fill="hold"/>
                                        <p:tgtEl>
                                          <p:spTgt spid="3075">
                                            <p:bg/>
                                          </p:spTgt>
                                        </p:tgtEl>
                                        <p:attrNameLst>
                                          <p:attrName>ppt_x</p:attrName>
                                        </p:attrNameLst>
                                      </p:cBhvr>
                                      <p:tavLst>
                                        <p:tav tm="0">
                                          <p:val>
                                            <p:strVal val="#ppt_x"/>
                                          </p:val>
                                        </p:tav>
                                        <p:tav tm="100000">
                                          <p:val>
                                            <p:strVal val="#ppt_x"/>
                                          </p:val>
                                        </p:tav>
                                      </p:tavLst>
                                    </p:anim>
                                    <p:anim calcmode="lin" valueType="num">
                                      <p:cBhvr additive="base">
                                        <p:cTn id="8" dur="500" fill="hold"/>
                                        <p:tgtEl>
                                          <p:spTgt spid="3075">
                                            <p:bg/>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075">
                                            <p:txEl>
                                              <p:pRg st="4" end="4"/>
                                            </p:txEl>
                                          </p:spTgt>
                                        </p:tgtEl>
                                        <p:attrNameLst>
                                          <p:attrName>style.visibility</p:attrName>
                                        </p:attrNameLst>
                                      </p:cBhvr>
                                      <p:to>
                                        <p:strVal val="visible"/>
                                      </p:to>
                                    </p:set>
                                    <p:anim calcmode="lin" valueType="num">
                                      <p:cBhvr additive="base">
                                        <p:cTn id="13" dur="500" fill="hold"/>
                                        <p:tgtEl>
                                          <p:spTgt spid="3075">
                                            <p:txEl>
                                              <p:pRg st="4" end="4"/>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075">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5" grpId="0" build="p"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extBox 10"/>
          <p:cNvSpPr txBox="1">
            <a:spLocks noChangeArrowheads="1"/>
          </p:cNvSpPr>
          <p:nvPr/>
        </p:nvSpPr>
        <p:spPr bwMode="auto">
          <a:xfrm>
            <a:off x="6156325" y="2492375"/>
            <a:ext cx="18415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n-US" altLang="en-US">
              <a:solidFill>
                <a:prstClr val="black"/>
              </a:solidFill>
            </a:endParaRPr>
          </a:p>
        </p:txBody>
      </p:sp>
      <p:sp>
        <p:nvSpPr>
          <p:cNvPr id="2" name="Title 1"/>
          <p:cNvSpPr>
            <a:spLocks noGrp="1"/>
          </p:cNvSpPr>
          <p:nvPr>
            <p:ph type="title"/>
          </p:nvPr>
        </p:nvSpPr>
        <p:spPr>
          <a:xfrm>
            <a:off x="684213" y="115888"/>
            <a:ext cx="7772400" cy="1143000"/>
          </a:xfrm>
        </p:spPr>
        <p:txBody>
          <a:bodyPr>
            <a:normAutofit fontScale="90000"/>
          </a:bodyPr>
          <a:lstStyle/>
          <a:p>
            <a:pPr>
              <a:defRPr/>
            </a:pPr>
            <a:r>
              <a:rPr lang="en-GB" dirty="0" smtClean="0">
                <a:solidFill>
                  <a:srgbClr val="FF0000"/>
                </a:solidFill>
                <a:effectLst>
                  <a:outerShdw blurRad="38100" dist="38100" dir="2700000" algn="tl">
                    <a:srgbClr val="000000">
                      <a:alpha val="43137"/>
                    </a:srgbClr>
                  </a:outerShdw>
                </a:effectLst>
                <a:latin typeface="Comic Sans MS" panose="030F0702030302020204" pitchFamily="66" charset="0"/>
              </a:rPr>
              <a:t>Opening the Scottish Parliament</a:t>
            </a:r>
            <a:endParaRPr lang="en-GB" dirty="0">
              <a:solidFill>
                <a:srgbClr val="FF0000"/>
              </a:solidFill>
              <a:effectLst>
                <a:outerShdw blurRad="38100" dist="38100" dir="2700000" algn="tl">
                  <a:srgbClr val="000000">
                    <a:alpha val="43137"/>
                  </a:srgbClr>
                </a:outerShdw>
              </a:effectLst>
              <a:latin typeface="Comic Sans MS" panose="030F0702030302020204" pitchFamily="66" charset="0"/>
            </a:endParaRPr>
          </a:p>
        </p:txBody>
      </p:sp>
      <p:sp>
        <p:nvSpPr>
          <p:cNvPr id="7172" name="Content Placeholder 3"/>
          <p:cNvSpPr>
            <a:spLocks noGrp="1"/>
          </p:cNvSpPr>
          <p:nvPr>
            <p:ph idx="1"/>
          </p:nvPr>
        </p:nvSpPr>
        <p:spPr>
          <a:xfrm>
            <a:off x="1588" y="1412875"/>
            <a:ext cx="8929687" cy="5111750"/>
          </a:xfrm>
        </p:spPr>
        <p:txBody>
          <a:bodyPr/>
          <a:lstStyle/>
          <a:p>
            <a:pPr>
              <a:spcBef>
                <a:spcPct val="50000"/>
              </a:spcBef>
            </a:pPr>
            <a:r>
              <a:rPr lang="en-GB" altLang="en-US" sz="2800" dirty="0" smtClean="0">
                <a:latin typeface="Comic Sans MS" pitchFamily="66" charset="0"/>
              </a:rPr>
              <a:t>In </a:t>
            </a:r>
            <a:r>
              <a:rPr lang="en-GB" altLang="en-US" sz="2800" dirty="0" smtClean="0">
                <a:solidFill>
                  <a:srgbClr val="FF00FF"/>
                </a:solidFill>
                <a:effectLst>
                  <a:outerShdw blurRad="38100" dist="38100" dir="2700000" algn="tl">
                    <a:srgbClr val="000000">
                      <a:alpha val="43137"/>
                    </a:srgbClr>
                  </a:outerShdw>
                </a:effectLst>
                <a:latin typeface="Comic Sans MS" pitchFamily="66" charset="0"/>
              </a:rPr>
              <a:t>1997</a:t>
            </a:r>
            <a:r>
              <a:rPr lang="en-GB" altLang="en-US" sz="2800" dirty="0" smtClean="0">
                <a:latin typeface="Comic Sans MS" pitchFamily="66" charset="0"/>
              </a:rPr>
              <a:t>, the Labour party became the UK government and promised the people of Scotland a </a:t>
            </a:r>
            <a:r>
              <a:rPr lang="en-GB" altLang="en-US" sz="2800" dirty="0" smtClean="0">
                <a:solidFill>
                  <a:srgbClr val="FF0066"/>
                </a:solidFill>
                <a:effectLst>
                  <a:outerShdw blurRad="38100" dist="38100" dir="2700000" algn="tl">
                    <a:srgbClr val="000000">
                      <a:alpha val="43137"/>
                    </a:srgbClr>
                  </a:outerShdw>
                </a:effectLst>
                <a:latin typeface="Comic Sans MS" pitchFamily="66" charset="0"/>
              </a:rPr>
              <a:t>REFERENDUM</a:t>
            </a:r>
            <a:r>
              <a:rPr lang="en-GB" altLang="en-US" sz="2800" dirty="0" smtClean="0">
                <a:latin typeface="Comic Sans MS" pitchFamily="66" charset="0"/>
              </a:rPr>
              <a:t>.  On the </a:t>
            </a:r>
            <a:r>
              <a:rPr lang="en-GB" altLang="en-US" sz="2800" dirty="0" smtClean="0">
                <a:solidFill>
                  <a:srgbClr val="FF0000"/>
                </a:solidFill>
                <a:effectLst>
                  <a:outerShdw blurRad="38100" dist="38100" dir="2700000" algn="tl">
                    <a:srgbClr val="000000">
                      <a:alpha val="43137"/>
                    </a:srgbClr>
                  </a:outerShdw>
                </a:effectLst>
                <a:latin typeface="Comic Sans MS" pitchFamily="66" charset="0"/>
              </a:rPr>
              <a:t>11</a:t>
            </a:r>
            <a:r>
              <a:rPr lang="en-GB" altLang="en-US" sz="2800" baseline="30000" dirty="0" smtClean="0">
                <a:solidFill>
                  <a:srgbClr val="FF0000"/>
                </a:solidFill>
                <a:effectLst>
                  <a:outerShdw blurRad="38100" dist="38100" dir="2700000" algn="tl">
                    <a:srgbClr val="000000">
                      <a:alpha val="43137"/>
                    </a:srgbClr>
                  </a:outerShdw>
                </a:effectLst>
                <a:latin typeface="Comic Sans MS" pitchFamily="66" charset="0"/>
              </a:rPr>
              <a:t>th</a:t>
            </a:r>
            <a:r>
              <a:rPr lang="en-GB" altLang="en-US" sz="2800" dirty="0" smtClean="0">
                <a:solidFill>
                  <a:srgbClr val="FF0000"/>
                </a:solidFill>
                <a:effectLst>
                  <a:outerShdw blurRad="38100" dist="38100" dir="2700000" algn="tl">
                    <a:srgbClr val="000000">
                      <a:alpha val="43137"/>
                    </a:srgbClr>
                  </a:outerShdw>
                </a:effectLst>
                <a:latin typeface="Comic Sans MS" pitchFamily="66" charset="0"/>
              </a:rPr>
              <a:t> September </a:t>
            </a:r>
            <a:r>
              <a:rPr lang="en-GB" altLang="en-US" sz="2800" dirty="0" smtClean="0">
                <a:latin typeface="Comic Sans MS" pitchFamily="66" charset="0"/>
              </a:rPr>
              <a:t>voters were asked ‘should there be a Scottish Parliament?’ </a:t>
            </a:r>
            <a:r>
              <a:rPr lang="en-GB" altLang="en-US" sz="2800" dirty="0" smtClean="0">
                <a:solidFill>
                  <a:srgbClr val="FF00FF"/>
                </a:solidFill>
                <a:effectLst>
                  <a:outerShdw blurRad="38100" dist="38100" dir="2700000" algn="tl">
                    <a:srgbClr val="000000">
                      <a:alpha val="43137"/>
                    </a:srgbClr>
                  </a:outerShdw>
                </a:effectLst>
                <a:latin typeface="Comic Sans MS" pitchFamily="66" charset="0"/>
              </a:rPr>
              <a:t>74.3% </a:t>
            </a:r>
            <a:r>
              <a:rPr lang="en-GB" altLang="en-US" sz="2800" dirty="0" smtClean="0">
                <a:latin typeface="Comic Sans MS" pitchFamily="66" charset="0"/>
              </a:rPr>
              <a:t>of the electorate voted yes. </a:t>
            </a:r>
          </a:p>
          <a:p>
            <a:pPr>
              <a:spcBef>
                <a:spcPct val="50000"/>
              </a:spcBef>
            </a:pPr>
            <a:r>
              <a:rPr lang="en-GB" altLang="en-US" sz="2800" dirty="0" smtClean="0">
                <a:solidFill>
                  <a:srgbClr val="92D050"/>
                </a:solidFill>
                <a:effectLst>
                  <a:outerShdw blurRad="38100" dist="38100" dir="2700000" algn="tl">
                    <a:srgbClr val="000000">
                      <a:alpha val="43137"/>
                    </a:srgbClr>
                  </a:outerShdw>
                </a:effectLst>
                <a:latin typeface="Comic Sans MS" pitchFamily="66" charset="0"/>
              </a:rPr>
              <a:t>1998</a:t>
            </a:r>
            <a:r>
              <a:rPr lang="en-GB" altLang="en-US" sz="2800" dirty="0" smtClean="0">
                <a:latin typeface="Comic Sans MS" pitchFamily="66" charset="0"/>
              </a:rPr>
              <a:t> – The Scotland Act was passed by the UK Parliament.</a:t>
            </a:r>
          </a:p>
          <a:p>
            <a:pPr>
              <a:spcBef>
                <a:spcPct val="50000"/>
              </a:spcBef>
            </a:pPr>
            <a:r>
              <a:rPr lang="en-GB" altLang="en-US" sz="2800" dirty="0" smtClean="0">
                <a:solidFill>
                  <a:srgbClr val="92D050"/>
                </a:solidFill>
                <a:effectLst>
                  <a:outerShdw blurRad="38100" dist="38100" dir="2700000" algn="tl">
                    <a:srgbClr val="000000">
                      <a:alpha val="43137"/>
                    </a:srgbClr>
                  </a:outerShdw>
                </a:effectLst>
                <a:latin typeface="Comic Sans MS" pitchFamily="66" charset="0"/>
              </a:rPr>
              <a:t>1999</a:t>
            </a:r>
            <a:r>
              <a:rPr lang="en-GB" altLang="en-US" sz="2800" dirty="0" smtClean="0">
                <a:effectLst>
                  <a:outerShdw blurRad="38100" dist="38100" dir="2700000" algn="tl">
                    <a:srgbClr val="000000">
                      <a:alpha val="43137"/>
                    </a:srgbClr>
                  </a:outerShdw>
                </a:effectLst>
                <a:latin typeface="Comic Sans MS" pitchFamily="66" charset="0"/>
              </a:rPr>
              <a:t> </a:t>
            </a:r>
            <a:r>
              <a:rPr lang="en-GB" altLang="en-US" sz="2800" dirty="0" smtClean="0">
                <a:latin typeface="Comic Sans MS" pitchFamily="66" charset="0"/>
              </a:rPr>
              <a:t>– On 1</a:t>
            </a:r>
            <a:r>
              <a:rPr lang="en-GB" altLang="en-US" sz="2800" baseline="30000" dirty="0" smtClean="0">
                <a:latin typeface="Comic Sans MS" pitchFamily="66" charset="0"/>
              </a:rPr>
              <a:t>st</a:t>
            </a:r>
            <a:r>
              <a:rPr lang="en-GB" altLang="en-US" sz="2800" dirty="0" smtClean="0">
                <a:latin typeface="Comic Sans MS" pitchFamily="66" charset="0"/>
              </a:rPr>
              <a:t> July the </a:t>
            </a:r>
            <a:r>
              <a:rPr lang="en-GB" altLang="en-US" sz="2800" dirty="0" smtClean="0">
                <a:solidFill>
                  <a:srgbClr val="0070C0"/>
                </a:solidFill>
                <a:effectLst>
                  <a:outerShdw blurRad="38100" dist="38100" dir="2700000" algn="tl">
                    <a:srgbClr val="000000">
                      <a:alpha val="43137"/>
                    </a:srgbClr>
                  </a:outerShdw>
                </a:effectLst>
                <a:latin typeface="Comic Sans MS" pitchFamily="66" charset="0"/>
              </a:rPr>
              <a:t>Scottish Parliament</a:t>
            </a:r>
            <a:r>
              <a:rPr lang="en-GB" altLang="en-US" sz="2800" dirty="0" smtClean="0">
                <a:latin typeface="Comic Sans MS" pitchFamily="66" charset="0"/>
              </a:rPr>
              <a:t> met for the first time in Edinburgh.</a:t>
            </a:r>
          </a:p>
          <a:p>
            <a:endParaRPr lang="en-GB" altLang="en-US" sz="2800" dirty="0" smtClean="0"/>
          </a:p>
        </p:txBody>
      </p:sp>
      <p:pic>
        <p:nvPicPr>
          <p:cNvPr id="3" name="Picture 2"/>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94766" y="188640"/>
            <a:ext cx="1224136" cy="1167419"/>
          </a:xfrm>
          <a:prstGeom prst="rect">
            <a:avLst/>
          </a:prstGeom>
        </p:spPr>
      </p:pic>
    </p:spTree>
    <p:custDataLst>
      <p:tags r:id="rId1"/>
    </p:custDataLst>
    <p:extLst>
      <p:ext uri="{BB962C8B-B14F-4D97-AF65-F5344CB8AC3E}">
        <p14:creationId xmlns:p14="http://schemas.microsoft.com/office/powerpoint/2010/main" val="11547196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17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172">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172">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0825" y="115888"/>
            <a:ext cx="8642350" cy="1143000"/>
          </a:xfrm>
        </p:spPr>
        <p:txBody>
          <a:bodyPr/>
          <a:lstStyle/>
          <a:p>
            <a:pPr>
              <a:defRPr/>
            </a:pPr>
            <a:r>
              <a:rPr lang="en-GB" dirty="0" smtClean="0">
                <a:solidFill>
                  <a:srgbClr val="FF0000"/>
                </a:solidFill>
                <a:effectLst>
                  <a:outerShdw blurRad="38100" dist="38100" dir="2700000" algn="tl">
                    <a:srgbClr val="000000">
                      <a:alpha val="43137"/>
                    </a:srgbClr>
                  </a:outerShdw>
                </a:effectLst>
                <a:latin typeface="Comic Sans MS" panose="030F0702030302020204" pitchFamily="66" charset="0"/>
              </a:rPr>
              <a:t>Devolved and </a:t>
            </a:r>
            <a:r>
              <a:rPr lang="en-GB" dirty="0" smtClean="0">
                <a:solidFill>
                  <a:srgbClr val="0070C0"/>
                </a:solidFill>
                <a:effectLst>
                  <a:outerShdw blurRad="38100" dist="38100" dir="2700000" algn="tl">
                    <a:srgbClr val="000000">
                      <a:alpha val="43137"/>
                    </a:srgbClr>
                  </a:outerShdw>
                </a:effectLst>
                <a:latin typeface="Comic Sans MS" panose="030F0702030302020204" pitchFamily="66" charset="0"/>
              </a:rPr>
              <a:t>Reserved</a:t>
            </a:r>
            <a:r>
              <a:rPr lang="en-GB" dirty="0" smtClean="0">
                <a:solidFill>
                  <a:srgbClr val="FF0000"/>
                </a:solidFill>
                <a:effectLst>
                  <a:outerShdw blurRad="38100" dist="38100" dir="2700000" algn="tl">
                    <a:srgbClr val="000000">
                      <a:alpha val="43137"/>
                    </a:srgbClr>
                  </a:outerShdw>
                </a:effectLst>
                <a:latin typeface="Comic Sans MS" panose="030F0702030302020204" pitchFamily="66" charset="0"/>
              </a:rPr>
              <a:t> Powers</a:t>
            </a:r>
            <a:endParaRPr lang="en-GB" dirty="0">
              <a:solidFill>
                <a:srgbClr val="FF0000"/>
              </a:solidFill>
              <a:effectLst>
                <a:outerShdw blurRad="38100" dist="38100" dir="2700000" algn="tl">
                  <a:srgbClr val="000000">
                    <a:alpha val="43137"/>
                  </a:srgbClr>
                </a:outerShdw>
              </a:effectLst>
              <a:latin typeface="Comic Sans MS" panose="030F0702030302020204" pitchFamily="66" charset="0"/>
            </a:endParaRPr>
          </a:p>
        </p:txBody>
      </p:sp>
      <p:sp>
        <p:nvSpPr>
          <p:cNvPr id="3" name="TextBox 2"/>
          <p:cNvSpPr txBox="1"/>
          <p:nvPr/>
        </p:nvSpPr>
        <p:spPr>
          <a:xfrm>
            <a:off x="395288" y="1196975"/>
            <a:ext cx="8280400" cy="4801314"/>
          </a:xfrm>
          <a:prstGeom prst="rect">
            <a:avLst/>
          </a:prstGeom>
          <a:noFill/>
        </p:spPr>
        <p:txBody>
          <a:bodyPr>
            <a:spAutoFit/>
          </a:bodyPr>
          <a:lstStyle/>
          <a:p>
            <a:pPr marL="457200" indent="-457200">
              <a:buFont typeface="Arial" panose="020B0604020202020204" pitchFamily="34" charset="0"/>
              <a:buChar char="•"/>
              <a:defRPr/>
            </a:pPr>
            <a:r>
              <a:rPr lang="en-GB" sz="3200" dirty="0">
                <a:solidFill>
                  <a:prstClr val="black"/>
                </a:solidFill>
                <a:latin typeface="Comic Sans MS" pitchFamily="66" charset="0"/>
              </a:rPr>
              <a:t>It was decided that the SP should have control over certain issues and these should be handed over (</a:t>
            </a:r>
            <a:r>
              <a:rPr lang="en-GB" sz="3200" dirty="0">
                <a:solidFill>
                  <a:srgbClr val="FF0066"/>
                </a:solidFill>
                <a:effectLst>
                  <a:outerShdw blurRad="38100" dist="38100" dir="2700000" algn="tl">
                    <a:srgbClr val="000000">
                      <a:alpha val="43137"/>
                    </a:srgbClr>
                  </a:outerShdw>
                </a:effectLst>
                <a:latin typeface="Comic Sans MS" pitchFamily="66" charset="0"/>
              </a:rPr>
              <a:t>DEVOLVED</a:t>
            </a:r>
            <a:r>
              <a:rPr lang="en-GB" sz="3200" dirty="0">
                <a:solidFill>
                  <a:prstClr val="black"/>
                </a:solidFill>
                <a:latin typeface="Comic Sans MS" pitchFamily="66" charset="0"/>
              </a:rPr>
              <a:t>) from the UK Parliament.</a:t>
            </a:r>
          </a:p>
          <a:p>
            <a:pPr marL="457200" indent="-457200">
              <a:buFont typeface="Arial" panose="020B0604020202020204" pitchFamily="34" charset="0"/>
              <a:buChar char="•"/>
              <a:defRPr/>
            </a:pPr>
            <a:r>
              <a:rPr lang="en-GB" sz="3200" dirty="0">
                <a:solidFill>
                  <a:prstClr val="black"/>
                </a:solidFill>
                <a:latin typeface="Comic Sans MS" pitchFamily="66" charset="0"/>
              </a:rPr>
              <a:t>The powers that the SP got reflected areas where Scotland </a:t>
            </a:r>
            <a:r>
              <a:rPr lang="en-GB" sz="3200" dirty="0">
                <a:solidFill>
                  <a:prstClr val="black"/>
                </a:solidFill>
                <a:latin typeface="Comic Sans MS" pitchFamily="66" charset="0"/>
              </a:rPr>
              <a:t>maybe needed to have more of a control.</a:t>
            </a:r>
            <a:endParaRPr lang="en-GB" sz="3200" dirty="0">
              <a:solidFill>
                <a:prstClr val="black"/>
              </a:solidFill>
              <a:latin typeface="Comic Sans MS" pitchFamily="66" charset="0"/>
            </a:endParaRPr>
          </a:p>
          <a:p>
            <a:pPr marL="457200" indent="-457200">
              <a:buFont typeface="Arial" panose="020B0604020202020204" pitchFamily="34" charset="0"/>
              <a:buChar char="•"/>
              <a:defRPr/>
            </a:pPr>
            <a:r>
              <a:rPr lang="en-GB" sz="3200" dirty="0">
                <a:solidFill>
                  <a:prstClr val="black"/>
                </a:solidFill>
                <a:latin typeface="Comic Sans MS" pitchFamily="66" charset="0"/>
              </a:rPr>
              <a:t>In Scotland we have </a:t>
            </a:r>
            <a:r>
              <a:rPr lang="en-GB" sz="3200" dirty="0">
                <a:solidFill>
                  <a:srgbClr val="00B050"/>
                </a:solidFill>
                <a:effectLst>
                  <a:outerShdw blurRad="38100" dist="38100" dir="2700000" algn="tl">
                    <a:srgbClr val="000000">
                      <a:alpha val="43137"/>
                    </a:srgbClr>
                  </a:outerShdw>
                </a:effectLst>
                <a:latin typeface="Comic Sans MS" pitchFamily="66" charset="0"/>
              </a:rPr>
              <a:t>DEVOLUTION NOT INDEPENDENCE!</a:t>
            </a:r>
          </a:p>
          <a:p>
            <a:pPr>
              <a:defRPr/>
            </a:pPr>
            <a:endParaRPr lang="en-GB" dirty="0">
              <a:solidFill>
                <a:prstClr val="black"/>
              </a:solidFill>
            </a:endParaRPr>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255803" y="5113784"/>
            <a:ext cx="2857500" cy="1744216"/>
          </a:xfrm>
          <a:prstGeom prst="rect">
            <a:avLst/>
          </a:prstGeom>
        </p:spPr>
      </p:pic>
    </p:spTree>
    <p:custDataLst>
      <p:tags r:id="rId1"/>
    </p:custDataLst>
    <p:extLst>
      <p:ext uri="{BB962C8B-B14F-4D97-AF65-F5344CB8AC3E}">
        <p14:creationId xmlns:p14="http://schemas.microsoft.com/office/powerpoint/2010/main" val="180909530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0" y="274638"/>
            <a:ext cx="9144000" cy="1143000"/>
          </a:xfrm>
        </p:spPr>
        <p:txBody>
          <a:bodyPr>
            <a:normAutofit/>
          </a:bodyPr>
          <a:lstStyle/>
          <a:p>
            <a:pPr eaLnBrk="1" hangingPunct="1"/>
            <a:r>
              <a:rPr lang="en-GB" altLang="en-US" sz="4000" dirty="0" smtClean="0">
                <a:solidFill>
                  <a:srgbClr val="FF0000"/>
                </a:solidFill>
                <a:effectLst>
                  <a:outerShdw blurRad="38100" dist="38100" dir="2700000" algn="tl">
                    <a:srgbClr val="000000">
                      <a:alpha val="43137"/>
                    </a:srgbClr>
                  </a:outerShdw>
                </a:effectLst>
                <a:latin typeface="Comic Sans MS" pitchFamily="66" charset="0"/>
              </a:rPr>
              <a:t>Task 3: Displaying Our Learning</a:t>
            </a:r>
          </a:p>
        </p:txBody>
      </p:sp>
      <p:sp>
        <p:nvSpPr>
          <p:cNvPr id="18435" name="Rectangle 3"/>
          <p:cNvSpPr>
            <a:spLocks noGrp="1" noChangeArrowheads="1"/>
          </p:cNvSpPr>
          <p:nvPr>
            <p:ph type="body" idx="1"/>
          </p:nvPr>
        </p:nvSpPr>
        <p:spPr/>
        <p:txBody>
          <a:bodyPr>
            <a:noAutofit/>
          </a:bodyPr>
          <a:lstStyle/>
          <a:p>
            <a:pPr algn="ctr" eaLnBrk="1" hangingPunct="1">
              <a:lnSpc>
                <a:spcPct val="90000"/>
              </a:lnSpc>
              <a:buFontTx/>
              <a:buNone/>
            </a:pPr>
            <a:r>
              <a:rPr lang="en-GB" altLang="en-US" sz="3600" dirty="0" smtClean="0">
                <a:latin typeface="Comic Sans MS" pitchFamily="66" charset="0"/>
              </a:rPr>
              <a:t>Design an information poster which clearly shows the </a:t>
            </a:r>
            <a:r>
              <a:rPr lang="en-GB" altLang="en-US" sz="3600" dirty="0" smtClean="0">
                <a:solidFill>
                  <a:srgbClr val="FF0000"/>
                </a:solidFill>
                <a:effectLst>
                  <a:outerShdw blurRad="38100" dist="38100" dir="2700000" algn="tl">
                    <a:srgbClr val="000000">
                      <a:alpha val="43137"/>
                    </a:srgbClr>
                  </a:outerShdw>
                </a:effectLst>
                <a:latin typeface="Comic Sans MS" pitchFamily="66" charset="0"/>
              </a:rPr>
              <a:t>devolved</a:t>
            </a:r>
            <a:r>
              <a:rPr lang="en-GB" altLang="en-US" sz="3600" dirty="0" smtClean="0">
                <a:effectLst>
                  <a:outerShdw blurRad="38100" dist="38100" dir="2700000" algn="tl">
                    <a:srgbClr val="000000">
                      <a:alpha val="43137"/>
                    </a:srgbClr>
                  </a:outerShdw>
                </a:effectLst>
                <a:latin typeface="Comic Sans MS" pitchFamily="66" charset="0"/>
              </a:rPr>
              <a:t> </a:t>
            </a:r>
            <a:r>
              <a:rPr lang="en-GB" altLang="en-US" sz="3600" dirty="0" smtClean="0">
                <a:latin typeface="Comic Sans MS" pitchFamily="66" charset="0"/>
              </a:rPr>
              <a:t>and </a:t>
            </a:r>
            <a:r>
              <a:rPr lang="en-GB" altLang="en-US" sz="3600" dirty="0" smtClean="0">
                <a:solidFill>
                  <a:srgbClr val="FF0000"/>
                </a:solidFill>
                <a:effectLst>
                  <a:outerShdw blurRad="38100" dist="38100" dir="2700000" algn="tl">
                    <a:srgbClr val="000000">
                      <a:alpha val="43137"/>
                    </a:srgbClr>
                  </a:outerShdw>
                </a:effectLst>
                <a:latin typeface="Comic Sans MS" pitchFamily="66" charset="0"/>
              </a:rPr>
              <a:t>reserved</a:t>
            </a:r>
            <a:r>
              <a:rPr lang="en-GB" altLang="en-US" sz="3600" dirty="0" smtClean="0">
                <a:effectLst>
                  <a:outerShdw blurRad="38100" dist="38100" dir="2700000" algn="tl">
                    <a:srgbClr val="000000">
                      <a:alpha val="43137"/>
                    </a:srgbClr>
                  </a:outerShdw>
                </a:effectLst>
                <a:latin typeface="Comic Sans MS" pitchFamily="66" charset="0"/>
              </a:rPr>
              <a:t> </a:t>
            </a:r>
            <a:r>
              <a:rPr lang="en-GB" altLang="en-US" sz="3600" dirty="0" smtClean="0">
                <a:latin typeface="Comic Sans MS" pitchFamily="66" charset="0"/>
              </a:rPr>
              <a:t>powers of the Scottish Parliament. </a:t>
            </a:r>
          </a:p>
          <a:p>
            <a:pPr algn="ctr" eaLnBrk="1" hangingPunct="1">
              <a:lnSpc>
                <a:spcPct val="90000"/>
              </a:lnSpc>
              <a:buFontTx/>
              <a:buNone/>
            </a:pPr>
            <a:endParaRPr lang="en-GB" altLang="en-US" sz="3600" b="1" dirty="0">
              <a:latin typeface="Comic Sans MS" pitchFamily="66" charset="0"/>
            </a:endParaRPr>
          </a:p>
          <a:p>
            <a:pPr algn="ctr" eaLnBrk="1" hangingPunct="1">
              <a:lnSpc>
                <a:spcPct val="90000"/>
              </a:lnSpc>
              <a:buFontTx/>
              <a:buNone/>
            </a:pPr>
            <a:r>
              <a:rPr lang="en-GB" altLang="en-US" sz="3600" dirty="0" smtClean="0">
                <a:latin typeface="Comic Sans MS" pitchFamily="66" charset="0"/>
              </a:rPr>
              <a:t>For each of the powers you should explain what this means and </a:t>
            </a:r>
            <a:r>
              <a:rPr lang="en-GB" altLang="en-US" sz="3600" dirty="0" smtClean="0">
                <a:solidFill>
                  <a:srgbClr val="FF0000"/>
                </a:solidFill>
                <a:effectLst>
                  <a:outerShdw blurRad="38100" dist="38100" dir="2700000" algn="tl">
                    <a:srgbClr val="000000">
                      <a:alpha val="43137"/>
                    </a:srgbClr>
                  </a:outerShdw>
                </a:effectLst>
                <a:latin typeface="Comic Sans MS" pitchFamily="66" charset="0"/>
              </a:rPr>
              <a:t>illustrate</a:t>
            </a:r>
            <a:r>
              <a:rPr lang="en-GB" altLang="en-US" sz="3600" dirty="0" smtClean="0">
                <a:effectLst>
                  <a:outerShdw blurRad="38100" dist="38100" dir="2700000" algn="tl">
                    <a:srgbClr val="000000">
                      <a:alpha val="43137"/>
                    </a:srgbClr>
                  </a:outerShdw>
                </a:effectLst>
                <a:latin typeface="Comic Sans MS" pitchFamily="66" charset="0"/>
              </a:rPr>
              <a:t> </a:t>
            </a:r>
            <a:r>
              <a:rPr lang="en-GB" altLang="en-US" sz="3600" dirty="0" smtClean="0">
                <a:latin typeface="Comic Sans MS" pitchFamily="66" charset="0"/>
              </a:rPr>
              <a:t>with pictures and </a:t>
            </a:r>
            <a:r>
              <a:rPr lang="en-GB" altLang="en-US" sz="3600" dirty="0" smtClean="0">
                <a:solidFill>
                  <a:srgbClr val="FF0000"/>
                </a:solidFill>
                <a:effectLst>
                  <a:outerShdw blurRad="38100" dist="38100" dir="2700000" algn="tl">
                    <a:srgbClr val="000000">
                      <a:alpha val="43137"/>
                    </a:srgbClr>
                  </a:outerShdw>
                </a:effectLst>
                <a:latin typeface="Comic Sans MS" pitchFamily="66" charset="0"/>
              </a:rPr>
              <a:t>examples</a:t>
            </a:r>
            <a:r>
              <a:rPr lang="en-GB" altLang="en-US" sz="3600" dirty="0" smtClean="0">
                <a:latin typeface="Comic Sans MS" pitchFamily="66" charset="0"/>
              </a:rPr>
              <a:t>. </a:t>
            </a:r>
          </a:p>
        </p:txBody>
      </p:sp>
      <p:pic>
        <p:nvPicPr>
          <p:cNvPr id="5" name="Picture 2" descr="C:\Users\fs2642c\AppData\Local\Microsoft\Windows\Temporary Internet Files\Content.IE5\F6N0OR46\large-pencil-holder-66.6-16293[1].gi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812360" y="5183935"/>
            <a:ext cx="936104" cy="1674065"/>
          </a:xfrm>
          <a:prstGeom prst="rect">
            <a:avLst/>
          </a:prstGeom>
          <a:noFill/>
          <a:extLst>
            <a:ext uri="{909E8E84-426E-40DD-AFC4-6F175D3DCCD1}">
              <a14:hiddenFill xmlns:a14="http://schemas.microsoft.com/office/drawing/2010/main">
                <a:solidFill>
                  <a:srgbClr val="FFFFFF"/>
                </a:solidFill>
              </a14:hiddenFill>
            </a:ext>
          </a:extLst>
        </p:spPr>
      </p:pic>
    </p:spTree>
    <p:custDataLst>
      <p:tags r:id="rId1"/>
    </p:custDataLst>
    <p:extLst>
      <p:ext uri="{BB962C8B-B14F-4D97-AF65-F5344CB8AC3E}">
        <p14:creationId xmlns:p14="http://schemas.microsoft.com/office/powerpoint/2010/main" val="255447177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ular Callout 1"/>
          <p:cNvSpPr/>
          <p:nvPr/>
        </p:nvSpPr>
        <p:spPr>
          <a:xfrm>
            <a:off x="526410" y="80628"/>
            <a:ext cx="8064896" cy="1080120"/>
          </a:xfrm>
          <a:prstGeom prst="wedgeRectCallout">
            <a:avLst>
              <a:gd name="adj1" fmla="val -39234"/>
              <a:gd name="adj2" fmla="val 101359"/>
            </a:avLst>
          </a:prstGeom>
          <a:solidFill>
            <a:srgbClr val="7030A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prstClr val="white"/>
              </a:solidFill>
            </a:endParaRPr>
          </a:p>
        </p:txBody>
      </p:sp>
      <p:sp>
        <p:nvSpPr>
          <p:cNvPr id="3" name="TextBox 2"/>
          <p:cNvSpPr txBox="1"/>
          <p:nvPr/>
        </p:nvSpPr>
        <p:spPr>
          <a:xfrm>
            <a:off x="1000200" y="205189"/>
            <a:ext cx="7200800" cy="830997"/>
          </a:xfrm>
          <a:prstGeom prst="rect">
            <a:avLst/>
          </a:prstGeom>
          <a:noFill/>
        </p:spPr>
        <p:txBody>
          <a:bodyPr wrap="square" rtlCol="0">
            <a:spAutoFit/>
          </a:bodyPr>
          <a:lstStyle/>
          <a:p>
            <a:r>
              <a:rPr lang="en-GB" sz="2400" dirty="0">
                <a:solidFill>
                  <a:prstClr val="white"/>
                </a:solidFill>
                <a:latin typeface="Comic Sans MS" panose="030F0702030302020204" pitchFamily="66" charset="0"/>
              </a:rPr>
              <a:t>The </a:t>
            </a:r>
            <a:r>
              <a:rPr lang="en-GB" sz="2400" dirty="0">
                <a:solidFill>
                  <a:prstClr val="white"/>
                </a:solidFill>
                <a:latin typeface="Comic Sans MS" panose="030F0702030302020204" pitchFamily="66" charset="0"/>
              </a:rPr>
              <a:t>Scottish Parliament has law-making powers over many issues which affect our lives.</a:t>
            </a:r>
          </a:p>
        </p:txBody>
      </p:sp>
      <p:sp>
        <p:nvSpPr>
          <p:cNvPr id="4" name="Rectangular Callout 3"/>
          <p:cNvSpPr/>
          <p:nvPr/>
        </p:nvSpPr>
        <p:spPr>
          <a:xfrm>
            <a:off x="3923928" y="1036186"/>
            <a:ext cx="3672408" cy="592614"/>
          </a:xfrm>
          <a:prstGeom prst="wedgeRectCallout">
            <a:avLst>
              <a:gd name="adj1" fmla="val -43008"/>
              <a:gd name="adj2" fmla="val 138760"/>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dirty="0">
                <a:solidFill>
                  <a:prstClr val="white"/>
                </a:solidFill>
                <a:latin typeface="Comic Sans MS" panose="030F0702030302020204" pitchFamily="66" charset="0"/>
              </a:rPr>
              <a:t>Here are some of them </a:t>
            </a:r>
            <a:endParaRPr lang="en-GB" sz="2400" dirty="0">
              <a:solidFill>
                <a:prstClr val="white"/>
              </a:solidFill>
              <a:latin typeface="Comic Sans MS" panose="030F0702030302020204" pitchFamily="66" charset="0"/>
            </a:endParaRPr>
          </a:p>
        </p:txBody>
      </p:sp>
      <p:sp>
        <p:nvSpPr>
          <p:cNvPr id="6" name="TextBox 5"/>
          <p:cNvSpPr txBox="1"/>
          <p:nvPr/>
        </p:nvSpPr>
        <p:spPr>
          <a:xfrm>
            <a:off x="899592" y="1988840"/>
            <a:ext cx="7200800" cy="4154984"/>
          </a:xfrm>
          <a:prstGeom prst="rect">
            <a:avLst/>
          </a:prstGeom>
          <a:noFill/>
        </p:spPr>
        <p:txBody>
          <a:bodyPr wrap="square" rtlCol="0">
            <a:spAutoFit/>
          </a:bodyPr>
          <a:lstStyle/>
          <a:p>
            <a:pPr algn="ctr"/>
            <a:r>
              <a:rPr lang="en-GB" sz="2400" dirty="0">
                <a:solidFill>
                  <a:prstClr val="black"/>
                </a:solidFill>
                <a:effectLst>
                  <a:outerShdw blurRad="38100" dist="38100" dir="2700000" algn="tl">
                    <a:srgbClr val="000000">
                      <a:alpha val="43137"/>
                    </a:srgbClr>
                  </a:outerShdw>
                </a:effectLst>
                <a:latin typeface="Comic Sans MS" panose="030F0702030302020204" pitchFamily="66" charset="0"/>
              </a:rPr>
              <a:t>Education </a:t>
            </a:r>
            <a:endParaRPr lang="en-GB" sz="2400" dirty="0">
              <a:solidFill>
                <a:prstClr val="black"/>
              </a:solidFill>
              <a:effectLst>
                <a:outerShdw blurRad="38100" dist="38100" dir="2700000" algn="tl">
                  <a:srgbClr val="000000">
                    <a:alpha val="43137"/>
                  </a:srgbClr>
                </a:outerShdw>
              </a:effectLst>
              <a:latin typeface="Comic Sans MS" panose="030F0702030302020204" pitchFamily="66" charset="0"/>
            </a:endParaRPr>
          </a:p>
          <a:p>
            <a:pPr algn="ctr"/>
            <a:r>
              <a:rPr lang="en-GB" sz="2400" dirty="0">
                <a:solidFill>
                  <a:prstClr val="black"/>
                </a:solidFill>
                <a:effectLst>
                  <a:outerShdw blurRad="38100" dist="38100" dir="2700000" algn="tl">
                    <a:srgbClr val="000000">
                      <a:alpha val="43137"/>
                    </a:srgbClr>
                  </a:outerShdw>
                </a:effectLst>
                <a:latin typeface="Comic Sans MS" panose="030F0702030302020204" pitchFamily="66" charset="0"/>
              </a:rPr>
              <a:t>Housing </a:t>
            </a:r>
          </a:p>
          <a:p>
            <a:pPr algn="ctr"/>
            <a:r>
              <a:rPr lang="en-GB" sz="2400" dirty="0">
                <a:solidFill>
                  <a:prstClr val="black"/>
                </a:solidFill>
                <a:effectLst>
                  <a:outerShdw blurRad="38100" dist="38100" dir="2700000" algn="tl">
                    <a:srgbClr val="000000">
                      <a:alpha val="43137"/>
                    </a:srgbClr>
                  </a:outerShdw>
                </a:effectLst>
                <a:latin typeface="Comic Sans MS" panose="030F0702030302020204" pitchFamily="66" charset="0"/>
              </a:rPr>
              <a:t>Fisheries</a:t>
            </a:r>
          </a:p>
          <a:p>
            <a:pPr algn="ctr"/>
            <a:r>
              <a:rPr lang="en-GB" sz="2400" dirty="0">
                <a:solidFill>
                  <a:prstClr val="black"/>
                </a:solidFill>
                <a:effectLst>
                  <a:outerShdw blurRad="38100" dist="38100" dir="2700000" algn="tl">
                    <a:srgbClr val="000000">
                      <a:alpha val="43137"/>
                    </a:srgbClr>
                  </a:outerShdw>
                </a:effectLst>
                <a:latin typeface="Comic Sans MS" panose="030F0702030302020204" pitchFamily="66" charset="0"/>
              </a:rPr>
              <a:t> </a:t>
            </a:r>
            <a:r>
              <a:rPr lang="en-GB" sz="2400" dirty="0">
                <a:solidFill>
                  <a:prstClr val="black"/>
                </a:solidFill>
                <a:effectLst>
                  <a:outerShdw blurRad="38100" dist="38100" dir="2700000" algn="tl">
                    <a:srgbClr val="000000">
                      <a:alpha val="43137"/>
                    </a:srgbClr>
                  </a:outerShdw>
                </a:effectLst>
                <a:latin typeface="Comic Sans MS" panose="030F0702030302020204" pitchFamily="66" charset="0"/>
              </a:rPr>
              <a:t>Agriculture Local </a:t>
            </a:r>
            <a:r>
              <a:rPr lang="en-GB" sz="2400" dirty="0">
                <a:solidFill>
                  <a:prstClr val="black"/>
                </a:solidFill>
                <a:effectLst>
                  <a:outerShdw blurRad="38100" dist="38100" dir="2700000" algn="tl">
                    <a:srgbClr val="000000">
                      <a:alpha val="43137"/>
                    </a:srgbClr>
                  </a:outerShdw>
                </a:effectLst>
                <a:latin typeface="Comic Sans MS" panose="030F0702030302020204" pitchFamily="66" charset="0"/>
              </a:rPr>
              <a:t>Government</a:t>
            </a:r>
          </a:p>
          <a:p>
            <a:pPr algn="ctr"/>
            <a:r>
              <a:rPr lang="en-GB" sz="2400" dirty="0">
                <a:solidFill>
                  <a:prstClr val="black"/>
                </a:solidFill>
                <a:effectLst>
                  <a:outerShdw blurRad="38100" dist="38100" dir="2700000" algn="tl">
                    <a:srgbClr val="000000">
                      <a:alpha val="43137"/>
                    </a:srgbClr>
                  </a:outerShdw>
                </a:effectLst>
                <a:latin typeface="Comic Sans MS" panose="030F0702030302020204" pitchFamily="66" charset="0"/>
              </a:rPr>
              <a:t>Health  	</a:t>
            </a:r>
          </a:p>
          <a:p>
            <a:pPr algn="ctr"/>
            <a:r>
              <a:rPr lang="en-GB" sz="2400" dirty="0">
                <a:solidFill>
                  <a:prstClr val="black"/>
                </a:solidFill>
                <a:effectLst>
                  <a:outerShdw blurRad="38100" dist="38100" dir="2700000" algn="tl">
                    <a:srgbClr val="000000">
                      <a:alpha val="43137"/>
                    </a:srgbClr>
                  </a:outerShdw>
                </a:effectLst>
                <a:latin typeface="Comic Sans MS" panose="030F0702030302020204" pitchFamily="66" charset="0"/>
              </a:rPr>
              <a:t>Law and Order</a:t>
            </a:r>
          </a:p>
          <a:p>
            <a:pPr algn="ctr"/>
            <a:r>
              <a:rPr lang="en-GB" sz="2400" dirty="0">
                <a:solidFill>
                  <a:prstClr val="black"/>
                </a:solidFill>
                <a:effectLst>
                  <a:outerShdw blurRad="38100" dist="38100" dir="2700000" algn="tl">
                    <a:srgbClr val="000000">
                      <a:alpha val="43137"/>
                    </a:srgbClr>
                  </a:outerShdw>
                </a:effectLst>
                <a:latin typeface="Comic Sans MS" panose="030F0702030302020204" pitchFamily="66" charset="0"/>
              </a:rPr>
              <a:t>Police and Fire Services</a:t>
            </a:r>
          </a:p>
          <a:p>
            <a:pPr algn="ctr"/>
            <a:r>
              <a:rPr lang="en-GB" sz="2400" dirty="0">
                <a:solidFill>
                  <a:prstClr val="black"/>
                </a:solidFill>
                <a:effectLst>
                  <a:outerShdw blurRad="38100" dist="38100" dir="2700000" algn="tl">
                    <a:srgbClr val="000000">
                      <a:alpha val="43137"/>
                    </a:srgbClr>
                  </a:outerShdw>
                </a:effectLst>
                <a:latin typeface="Comic Sans MS" panose="030F0702030302020204" pitchFamily="66" charset="0"/>
              </a:rPr>
              <a:t>Environment</a:t>
            </a:r>
          </a:p>
          <a:p>
            <a:pPr algn="ctr"/>
            <a:r>
              <a:rPr lang="en-GB" sz="2400" dirty="0">
                <a:solidFill>
                  <a:prstClr val="black"/>
                </a:solidFill>
                <a:effectLst>
                  <a:outerShdw blurRad="38100" dist="38100" dir="2700000" algn="tl">
                    <a:srgbClr val="000000">
                      <a:alpha val="43137"/>
                    </a:srgbClr>
                  </a:outerShdw>
                </a:effectLst>
                <a:latin typeface="Comic Sans MS" panose="030F0702030302020204" pitchFamily="66" charset="0"/>
              </a:rPr>
              <a:t>Tourism and Culture</a:t>
            </a:r>
          </a:p>
          <a:p>
            <a:pPr algn="ctr"/>
            <a:r>
              <a:rPr lang="en-GB" sz="2400" dirty="0">
                <a:solidFill>
                  <a:prstClr val="black"/>
                </a:solidFill>
                <a:effectLst>
                  <a:outerShdw blurRad="38100" dist="38100" dir="2700000" algn="tl">
                    <a:srgbClr val="000000">
                      <a:alpha val="43137"/>
                    </a:srgbClr>
                  </a:outerShdw>
                </a:effectLst>
                <a:latin typeface="Comic Sans MS" panose="030F0702030302020204" pitchFamily="66" charset="0"/>
              </a:rPr>
              <a:t>Sport and the Arts</a:t>
            </a:r>
          </a:p>
          <a:p>
            <a:pPr algn="ctr"/>
            <a:r>
              <a:rPr lang="en-GB" sz="2400" dirty="0">
                <a:solidFill>
                  <a:prstClr val="black"/>
                </a:solidFill>
                <a:effectLst>
                  <a:outerShdw blurRad="38100" dist="38100" dir="2700000" algn="tl">
                    <a:srgbClr val="000000">
                      <a:alpha val="43137"/>
                    </a:srgbClr>
                  </a:outerShdw>
                </a:effectLst>
                <a:latin typeface="Comic Sans MS" panose="030F0702030302020204" pitchFamily="66" charset="0"/>
              </a:rPr>
              <a:t>Transport </a:t>
            </a:r>
          </a:p>
        </p:txBody>
      </p:sp>
      <p:pic>
        <p:nvPicPr>
          <p:cNvPr id="7" name="Picture 2" descr="C:\Users\fs2642c\AppData\Local\Microsoft\Windows\Temporary Internet Files\Content.IE5\F6N0OR46\large-pencil-holder-66.6-16293[1].gi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79512" y="2042967"/>
            <a:ext cx="936104" cy="1674065"/>
          </a:xfrm>
          <a:prstGeom prst="rect">
            <a:avLst/>
          </a:prstGeom>
          <a:noFill/>
          <a:extLst>
            <a:ext uri="{909E8E84-426E-40DD-AFC4-6F175D3DCCD1}">
              <a14:hiddenFill xmlns:a14="http://schemas.microsoft.com/office/drawing/2010/main">
                <a:solidFill>
                  <a:srgbClr val="FFFFFF"/>
                </a:solidFill>
              </a14:hiddenFill>
            </a:ext>
          </a:extLst>
        </p:spPr>
      </p:pic>
      <p:pic>
        <p:nvPicPr>
          <p:cNvPr id="2050" name="Picture 2" descr="Image result for scottish parliament"/>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4941168"/>
            <a:ext cx="2928601" cy="1916832"/>
          </a:xfrm>
          <a:prstGeom prst="rect">
            <a:avLst/>
          </a:prstGeom>
          <a:noFill/>
          <a:extLst>
            <a:ext uri="{909E8E84-426E-40DD-AFC4-6F175D3DCCD1}">
              <a14:hiddenFill xmlns:a14="http://schemas.microsoft.com/office/drawing/2010/main">
                <a:solidFill>
                  <a:srgbClr val="FFFFFF"/>
                </a:solidFill>
              </a14:hiddenFill>
            </a:ext>
          </a:extLst>
        </p:spPr>
      </p:pic>
    </p:spTree>
    <p:custDataLst>
      <p:tags r:id="rId1"/>
    </p:custDataLst>
    <p:extLst>
      <p:ext uri="{BB962C8B-B14F-4D97-AF65-F5344CB8AC3E}">
        <p14:creationId xmlns:p14="http://schemas.microsoft.com/office/powerpoint/2010/main" val="194228367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8914" name="Picture 1"/>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331913" y="1125538"/>
            <a:ext cx="6732587" cy="5121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TextBox 2"/>
          <p:cNvSpPr txBox="1"/>
          <p:nvPr/>
        </p:nvSpPr>
        <p:spPr>
          <a:xfrm>
            <a:off x="250825" y="188913"/>
            <a:ext cx="8642350" cy="708025"/>
          </a:xfrm>
          <a:prstGeom prst="rect">
            <a:avLst/>
          </a:prstGeom>
          <a:noFill/>
        </p:spPr>
        <p:txBody>
          <a:bodyPr>
            <a:spAutoFit/>
          </a:bodyPr>
          <a:lstStyle/>
          <a:p>
            <a:pPr algn="ctr">
              <a:defRPr/>
            </a:pPr>
            <a:r>
              <a:rPr lang="en-GB" sz="4000" dirty="0">
                <a:solidFill>
                  <a:srgbClr val="FF0000"/>
                </a:solidFill>
                <a:effectLst>
                  <a:outerShdw blurRad="38100" dist="38100" dir="2700000" algn="tl">
                    <a:srgbClr val="000000">
                      <a:alpha val="43137"/>
                    </a:srgbClr>
                  </a:outerShdw>
                </a:effectLst>
                <a:latin typeface="Comic Sans MS" panose="030F0702030302020204" pitchFamily="66" charset="0"/>
              </a:rPr>
              <a:t>Reserved Powers </a:t>
            </a:r>
          </a:p>
        </p:txBody>
      </p:sp>
    </p:spTree>
    <p:custDataLst>
      <p:tags r:id="rId1"/>
    </p:custDataLst>
    <p:extLst>
      <p:ext uri="{BB962C8B-B14F-4D97-AF65-F5344CB8AC3E}">
        <p14:creationId xmlns:p14="http://schemas.microsoft.com/office/powerpoint/2010/main" val="31154067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ular Callout 1"/>
          <p:cNvSpPr/>
          <p:nvPr/>
        </p:nvSpPr>
        <p:spPr>
          <a:xfrm>
            <a:off x="539552" y="116632"/>
            <a:ext cx="8064896" cy="1080120"/>
          </a:xfrm>
          <a:prstGeom prst="wedgeRectCallout">
            <a:avLst>
              <a:gd name="adj1" fmla="val -39234"/>
              <a:gd name="adj2" fmla="val 101359"/>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prstClr val="white"/>
              </a:solidFill>
            </a:endParaRPr>
          </a:p>
        </p:txBody>
      </p:sp>
      <p:sp>
        <p:nvSpPr>
          <p:cNvPr id="3" name="TextBox 2"/>
          <p:cNvSpPr txBox="1"/>
          <p:nvPr/>
        </p:nvSpPr>
        <p:spPr>
          <a:xfrm>
            <a:off x="827584" y="260648"/>
            <a:ext cx="7776864" cy="523220"/>
          </a:xfrm>
          <a:prstGeom prst="rect">
            <a:avLst/>
          </a:prstGeom>
          <a:noFill/>
        </p:spPr>
        <p:txBody>
          <a:bodyPr wrap="square" rtlCol="0">
            <a:spAutoFit/>
          </a:bodyPr>
          <a:lstStyle/>
          <a:p>
            <a:pPr algn="ctr"/>
            <a:r>
              <a:rPr lang="en-GB" sz="2800" dirty="0">
                <a:solidFill>
                  <a:prstClr val="white"/>
                </a:solidFill>
                <a:latin typeface="Comic Sans MS" panose="030F0702030302020204" pitchFamily="66" charset="0"/>
              </a:rPr>
              <a:t>Some Powers are </a:t>
            </a:r>
            <a:r>
              <a:rPr lang="en-GB" sz="2800" dirty="0">
                <a:solidFill>
                  <a:prstClr val="white"/>
                </a:solidFill>
                <a:effectLst>
                  <a:outerShdw blurRad="38100" dist="38100" dir="2700000" algn="tl">
                    <a:srgbClr val="000000">
                      <a:alpha val="43137"/>
                    </a:srgbClr>
                  </a:outerShdw>
                </a:effectLst>
                <a:latin typeface="Comic Sans MS" panose="030F0702030302020204" pitchFamily="66" charset="0"/>
              </a:rPr>
              <a:t>RESERVED</a:t>
            </a:r>
            <a:r>
              <a:rPr lang="en-GB" sz="2800" dirty="0">
                <a:solidFill>
                  <a:prstClr val="white"/>
                </a:solidFill>
                <a:latin typeface="Comic Sans MS" panose="030F0702030302020204" pitchFamily="66" charset="0"/>
              </a:rPr>
              <a:t> to Westminster </a:t>
            </a:r>
            <a:endParaRPr lang="en-GB" sz="2800" dirty="0">
              <a:solidFill>
                <a:prstClr val="white"/>
              </a:solidFill>
              <a:latin typeface="Comic Sans MS" panose="030F0702030302020204" pitchFamily="66" charset="0"/>
            </a:endParaRPr>
          </a:p>
        </p:txBody>
      </p:sp>
      <p:sp>
        <p:nvSpPr>
          <p:cNvPr id="4" name="Rectangular Callout 3"/>
          <p:cNvSpPr/>
          <p:nvPr/>
        </p:nvSpPr>
        <p:spPr>
          <a:xfrm>
            <a:off x="4283968" y="681456"/>
            <a:ext cx="3312368" cy="858318"/>
          </a:xfrm>
          <a:prstGeom prst="wedgeRectCallout">
            <a:avLst>
              <a:gd name="adj1" fmla="val -48027"/>
              <a:gd name="adj2" fmla="val 74194"/>
            </a:avLst>
          </a:prstGeom>
          <a:solidFill>
            <a:srgbClr val="7030A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a:solidFill>
                  <a:prstClr val="white"/>
                </a:solidFill>
                <a:latin typeface="Comic Sans MS" panose="030F0702030302020204" pitchFamily="66" charset="0"/>
              </a:rPr>
              <a:t>Here are some of them </a:t>
            </a:r>
            <a:endParaRPr lang="en-GB" b="1" dirty="0">
              <a:solidFill>
                <a:prstClr val="white"/>
              </a:solidFill>
              <a:latin typeface="Comic Sans MS" panose="030F0702030302020204" pitchFamily="66" charset="0"/>
            </a:endParaRPr>
          </a:p>
        </p:txBody>
      </p:sp>
      <p:sp>
        <p:nvSpPr>
          <p:cNvPr id="6" name="TextBox 5"/>
          <p:cNvSpPr txBox="1"/>
          <p:nvPr/>
        </p:nvSpPr>
        <p:spPr>
          <a:xfrm>
            <a:off x="1907704" y="1685531"/>
            <a:ext cx="6408712" cy="3785652"/>
          </a:xfrm>
          <a:prstGeom prst="rect">
            <a:avLst/>
          </a:prstGeom>
          <a:noFill/>
        </p:spPr>
        <p:txBody>
          <a:bodyPr wrap="square" rtlCol="0">
            <a:spAutoFit/>
          </a:bodyPr>
          <a:lstStyle/>
          <a:p>
            <a:pPr algn="ctr"/>
            <a:r>
              <a:rPr lang="en-GB" sz="2400" dirty="0">
                <a:solidFill>
                  <a:prstClr val="black"/>
                </a:solidFill>
                <a:effectLst>
                  <a:outerShdw blurRad="38100" dist="38100" dir="2700000" algn="tl">
                    <a:srgbClr val="000000">
                      <a:alpha val="43137"/>
                    </a:srgbClr>
                  </a:outerShdw>
                </a:effectLst>
                <a:latin typeface="Comic Sans MS" panose="030F0702030302020204" pitchFamily="66" charset="0"/>
              </a:rPr>
              <a:t>Foreign affairs </a:t>
            </a:r>
            <a:endParaRPr lang="en-GB" sz="2400" dirty="0">
              <a:solidFill>
                <a:prstClr val="black"/>
              </a:solidFill>
              <a:effectLst>
                <a:outerShdw blurRad="38100" dist="38100" dir="2700000" algn="tl">
                  <a:srgbClr val="000000">
                    <a:alpha val="43137"/>
                  </a:srgbClr>
                </a:outerShdw>
              </a:effectLst>
              <a:latin typeface="Comic Sans MS" panose="030F0702030302020204" pitchFamily="66" charset="0"/>
            </a:endParaRPr>
          </a:p>
          <a:p>
            <a:pPr algn="ctr"/>
            <a:r>
              <a:rPr lang="en-GB" sz="2400" dirty="0">
                <a:solidFill>
                  <a:prstClr val="black"/>
                </a:solidFill>
                <a:effectLst>
                  <a:outerShdw blurRad="38100" dist="38100" dir="2700000" algn="tl">
                    <a:srgbClr val="000000">
                      <a:alpha val="43137"/>
                    </a:srgbClr>
                  </a:outerShdw>
                </a:effectLst>
                <a:latin typeface="Comic Sans MS" panose="030F0702030302020204" pitchFamily="66" charset="0"/>
              </a:rPr>
              <a:t>Defence </a:t>
            </a:r>
          </a:p>
          <a:p>
            <a:pPr algn="ctr"/>
            <a:r>
              <a:rPr lang="en-GB" sz="2400" dirty="0">
                <a:solidFill>
                  <a:prstClr val="black"/>
                </a:solidFill>
                <a:effectLst>
                  <a:outerShdw blurRad="38100" dist="38100" dir="2700000" algn="tl">
                    <a:srgbClr val="000000">
                      <a:alpha val="43137"/>
                    </a:srgbClr>
                  </a:outerShdw>
                </a:effectLst>
                <a:latin typeface="Comic Sans MS" panose="030F0702030302020204" pitchFamily="66" charset="0"/>
              </a:rPr>
              <a:t>National security</a:t>
            </a:r>
          </a:p>
          <a:p>
            <a:pPr algn="ctr"/>
            <a:r>
              <a:rPr lang="en-GB" sz="2400" dirty="0">
                <a:solidFill>
                  <a:prstClr val="black"/>
                </a:solidFill>
                <a:effectLst>
                  <a:outerShdw blurRad="38100" dist="38100" dir="2700000" algn="tl">
                    <a:srgbClr val="000000">
                      <a:alpha val="43137"/>
                    </a:srgbClr>
                  </a:outerShdw>
                </a:effectLst>
                <a:latin typeface="Comic Sans MS" panose="030F0702030302020204" pitchFamily="66" charset="0"/>
              </a:rPr>
              <a:t> </a:t>
            </a:r>
            <a:r>
              <a:rPr lang="en-GB" sz="2400" dirty="0">
                <a:solidFill>
                  <a:prstClr val="black"/>
                </a:solidFill>
                <a:effectLst>
                  <a:outerShdw blurRad="38100" dist="38100" dir="2700000" algn="tl">
                    <a:srgbClr val="000000">
                      <a:alpha val="43137"/>
                    </a:srgbClr>
                  </a:outerShdw>
                </a:effectLst>
                <a:latin typeface="Comic Sans MS" panose="030F0702030302020204" pitchFamily="66" charset="0"/>
              </a:rPr>
              <a:t>The Constitution </a:t>
            </a:r>
            <a:endParaRPr lang="en-GB" sz="2400" dirty="0">
              <a:solidFill>
                <a:prstClr val="black"/>
              </a:solidFill>
              <a:effectLst>
                <a:outerShdw blurRad="38100" dist="38100" dir="2700000" algn="tl">
                  <a:srgbClr val="000000">
                    <a:alpha val="43137"/>
                  </a:srgbClr>
                </a:outerShdw>
              </a:effectLst>
              <a:latin typeface="Comic Sans MS" panose="030F0702030302020204" pitchFamily="66" charset="0"/>
            </a:endParaRPr>
          </a:p>
          <a:p>
            <a:pPr algn="ctr"/>
            <a:r>
              <a:rPr lang="en-GB" sz="2400" dirty="0">
                <a:solidFill>
                  <a:prstClr val="black"/>
                </a:solidFill>
                <a:effectLst>
                  <a:outerShdw blurRad="38100" dist="38100" dir="2700000" algn="tl">
                    <a:srgbClr val="000000">
                      <a:alpha val="43137"/>
                    </a:srgbClr>
                  </a:outerShdw>
                </a:effectLst>
                <a:latin typeface="Comic Sans MS" panose="030F0702030302020204" pitchFamily="66" charset="0"/>
              </a:rPr>
              <a:t>Welfare </a:t>
            </a:r>
          </a:p>
          <a:p>
            <a:pPr algn="ctr"/>
            <a:r>
              <a:rPr lang="en-GB" sz="2400" dirty="0">
                <a:solidFill>
                  <a:prstClr val="black"/>
                </a:solidFill>
                <a:effectLst>
                  <a:outerShdw blurRad="38100" dist="38100" dir="2700000" algn="tl">
                    <a:srgbClr val="000000">
                      <a:alpha val="43137"/>
                    </a:srgbClr>
                  </a:outerShdw>
                </a:effectLst>
                <a:latin typeface="Comic Sans MS" panose="030F0702030302020204" pitchFamily="66" charset="0"/>
              </a:rPr>
              <a:t>Immigration </a:t>
            </a:r>
          </a:p>
          <a:p>
            <a:pPr algn="ctr"/>
            <a:r>
              <a:rPr lang="en-GB" sz="2400" dirty="0">
                <a:solidFill>
                  <a:prstClr val="black"/>
                </a:solidFill>
                <a:effectLst>
                  <a:outerShdw blurRad="38100" dist="38100" dir="2700000" algn="tl">
                    <a:srgbClr val="000000">
                      <a:alpha val="43137"/>
                    </a:srgbClr>
                  </a:outerShdw>
                </a:effectLst>
                <a:latin typeface="Comic Sans MS" panose="030F0702030302020204" pitchFamily="66" charset="0"/>
              </a:rPr>
              <a:t>Broadcasting </a:t>
            </a:r>
          </a:p>
          <a:p>
            <a:pPr algn="ctr"/>
            <a:r>
              <a:rPr lang="en-GB" sz="2400" dirty="0">
                <a:solidFill>
                  <a:prstClr val="black"/>
                </a:solidFill>
                <a:effectLst>
                  <a:outerShdw blurRad="38100" dist="38100" dir="2700000" algn="tl">
                    <a:srgbClr val="000000">
                      <a:alpha val="43137"/>
                    </a:srgbClr>
                  </a:outerShdw>
                </a:effectLst>
                <a:latin typeface="Comic Sans MS" panose="030F0702030302020204" pitchFamily="66" charset="0"/>
              </a:rPr>
              <a:t>Energy </a:t>
            </a:r>
            <a:r>
              <a:rPr lang="en-GB" sz="2400" dirty="0">
                <a:solidFill>
                  <a:prstClr val="black"/>
                </a:solidFill>
                <a:effectLst>
                  <a:outerShdw blurRad="38100" dist="38100" dir="2700000" algn="tl">
                    <a:srgbClr val="000000">
                      <a:alpha val="43137"/>
                    </a:srgbClr>
                  </a:outerShdw>
                </a:effectLst>
                <a:latin typeface="Comic Sans MS" panose="030F0702030302020204" pitchFamily="66" charset="0"/>
              </a:rPr>
              <a:t>– electricity, gas, coal, oil and nuclear </a:t>
            </a:r>
            <a:endParaRPr lang="en-GB" sz="2400" dirty="0">
              <a:solidFill>
                <a:prstClr val="black"/>
              </a:solidFill>
              <a:effectLst>
                <a:outerShdw blurRad="38100" dist="38100" dir="2700000" algn="tl">
                  <a:srgbClr val="000000">
                    <a:alpha val="43137"/>
                  </a:srgbClr>
                </a:outerShdw>
              </a:effectLst>
              <a:latin typeface="Comic Sans MS" panose="030F0702030302020204" pitchFamily="66" charset="0"/>
            </a:endParaRPr>
          </a:p>
          <a:p>
            <a:pPr algn="ctr"/>
            <a:r>
              <a:rPr lang="en-GB" sz="2400" dirty="0">
                <a:solidFill>
                  <a:prstClr val="black"/>
                </a:solidFill>
                <a:effectLst>
                  <a:outerShdw blurRad="38100" dist="38100" dir="2700000" algn="tl">
                    <a:srgbClr val="000000">
                      <a:alpha val="43137"/>
                    </a:srgbClr>
                  </a:outerShdw>
                </a:effectLst>
                <a:latin typeface="Comic Sans MS" panose="030F0702030302020204" pitchFamily="66" charset="0"/>
              </a:rPr>
              <a:t>Economic </a:t>
            </a:r>
            <a:r>
              <a:rPr lang="en-GB" sz="2400" dirty="0">
                <a:solidFill>
                  <a:prstClr val="black"/>
                </a:solidFill>
                <a:effectLst>
                  <a:outerShdw blurRad="38100" dist="38100" dir="2700000" algn="tl">
                    <a:srgbClr val="000000">
                      <a:alpha val="43137"/>
                    </a:srgbClr>
                  </a:outerShdw>
                </a:effectLst>
                <a:latin typeface="Comic Sans MS" panose="030F0702030302020204" pitchFamily="66" charset="0"/>
              </a:rPr>
              <a:t>policy for the UK</a:t>
            </a:r>
            <a:endParaRPr lang="en-GB" sz="2400" dirty="0">
              <a:solidFill>
                <a:prstClr val="black"/>
              </a:solidFill>
              <a:effectLst>
                <a:outerShdw blurRad="38100" dist="38100" dir="2700000" algn="tl">
                  <a:srgbClr val="000000">
                    <a:alpha val="43137"/>
                  </a:srgbClr>
                </a:outerShdw>
              </a:effectLst>
              <a:latin typeface="Comic Sans MS" panose="030F0702030302020204" pitchFamily="66" charset="0"/>
            </a:endParaRPr>
          </a:p>
        </p:txBody>
      </p:sp>
      <p:pic>
        <p:nvPicPr>
          <p:cNvPr id="7" name="Picture 2" descr="C:\Users\fs2642c\AppData\Local\Microsoft\Windows\Temporary Internet Files\Content.IE5\F6N0OR46\large-pencil-holder-66.6-16293[1].gi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79512" y="2761463"/>
            <a:ext cx="936104" cy="1674065"/>
          </a:xfrm>
          <a:prstGeom prst="rect">
            <a:avLst/>
          </a:prstGeom>
          <a:noFill/>
          <a:extLst>
            <a:ext uri="{909E8E84-426E-40DD-AFC4-6F175D3DCCD1}">
              <a14:hiddenFill xmlns:a14="http://schemas.microsoft.com/office/drawing/2010/main">
                <a:solidFill>
                  <a:srgbClr val="FFFFFF"/>
                </a:solidFill>
              </a14:hiddenFill>
            </a:ext>
          </a:extLst>
        </p:spPr>
      </p:pic>
      <p:pic>
        <p:nvPicPr>
          <p:cNvPr id="1026" name="Picture 2" descr="Image result for westminste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0" y="5373216"/>
            <a:ext cx="9144000" cy="1484784"/>
          </a:xfrm>
          <a:prstGeom prst="rect">
            <a:avLst/>
          </a:prstGeom>
          <a:noFill/>
          <a:extLst>
            <a:ext uri="{909E8E84-426E-40DD-AFC4-6F175D3DCCD1}">
              <a14:hiddenFill xmlns:a14="http://schemas.microsoft.com/office/drawing/2010/main">
                <a:solidFill>
                  <a:srgbClr val="FFFFFF"/>
                </a:solidFill>
              </a14:hiddenFill>
            </a:ext>
          </a:extLst>
        </p:spPr>
      </p:pic>
    </p:spTree>
    <p:custDataLst>
      <p:tags r:id="rId1"/>
    </p:custDataLst>
    <p:extLst>
      <p:ext uri="{BB962C8B-B14F-4D97-AF65-F5344CB8AC3E}">
        <p14:creationId xmlns:p14="http://schemas.microsoft.com/office/powerpoint/2010/main" val="97065177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0" y="274638"/>
            <a:ext cx="9144000" cy="1143000"/>
          </a:xfrm>
        </p:spPr>
        <p:txBody>
          <a:bodyPr>
            <a:normAutofit/>
          </a:bodyPr>
          <a:lstStyle/>
          <a:p>
            <a:pPr eaLnBrk="1" hangingPunct="1"/>
            <a:r>
              <a:rPr lang="en-GB" altLang="en-US" sz="4000" dirty="0" smtClean="0">
                <a:solidFill>
                  <a:srgbClr val="FF0000"/>
                </a:solidFill>
                <a:effectLst>
                  <a:outerShdw blurRad="38100" dist="38100" dir="2700000" algn="tl">
                    <a:srgbClr val="000000">
                      <a:alpha val="43137"/>
                    </a:srgbClr>
                  </a:outerShdw>
                </a:effectLst>
                <a:latin typeface="Comic Sans MS" pitchFamily="66" charset="0"/>
              </a:rPr>
              <a:t>Task 3: Displaying Our Learning</a:t>
            </a:r>
          </a:p>
        </p:txBody>
      </p:sp>
      <p:sp>
        <p:nvSpPr>
          <p:cNvPr id="18435" name="Rectangle 3"/>
          <p:cNvSpPr>
            <a:spLocks noGrp="1" noChangeArrowheads="1"/>
          </p:cNvSpPr>
          <p:nvPr>
            <p:ph type="body" idx="1"/>
          </p:nvPr>
        </p:nvSpPr>
        <p:spPr/>
        <p:txBody>
          <a:bodyPr>
            <a:noAutofit/>
          </a:bodyPr>
          <a:lstStyle/>
          <a:p>
            <a:pPr algn="ctr" eaLnBrk="1" hangingPunct="1">
              <a:lnSpc>
                <a:spcPct val="90000"/>
              </a:lnSpc>
              <a:buFontTx/>
              <a:buNone/>
            </a:pPr>
            <a:r>
              <a:rPr lang="en-GB" altLang="en-US" sz="3600" dirty="0" smtClean="0">
                <a:latin typeface="Comic Sans MS" pitchFamily="66" charset="0"/>
              </a:rPr>
              <a:t>Design an information poster which clearly shows the </a:t>
            </a:r>
            <a:r>
              <a:rPr lang="en-GB" altLang="en-US" sz="3600" dirty="0" smtClean="0">
                <a:solidFill>
                  <a:srgbClr val="FF0000"/>
                </a:solidFill>
                <a:effectLst>
                  <a:outerShdw blurRad="38100" dist="38100" dir="2700000" algn="tl">
                    <a:srgbClr val="000000">
                      <a:alpha val="43137"/>
                    </a:srgbClr>
                  </a:outerShdw>
                </a:effectLst>
                <a:latin typeface="Comic Sans MS" pitchFamily="66" charset="0"/>
              </a:rPr>
              <a:t>devolved</a:t>
            </a:r>
            <a:r>
              <a:rPr lang="en-GB" altLang="en-US" sz="3600" dirty="0" smtClean="0">
                <a:effectLst>
                  <a:outerShdw blurRad="38100" dist="38100" dir="2700000" algn="tl">
                    <a:srgbClr val="000000">
                      <a:alpha val="43137"/>
                    </a:srgbClr>
                  </a:outerShdw>
                </a:effectLst>
                <a:latin typeface="Comic Sans MS" pitchFamily="66" charset="0"/>
              </a:rPr>
              <a:t> </a:t>
            </a:r>
            <a:r>
              <a:rPr lang="en-GB" altLang="en-US" sz="3600" dirty="0" smtClean="0">
                <a:latin typeface="Comic Sans MS" pitchFamily="66" charset="0"/>
              </a:rPr>
              <a:t>and </a:t>
            </a:r>
            <a:r>
              <a:rPr lang="en-GB" altLang="en-US" sz="3600" dirty="0" smtClean="0">
                <a:solidFill>
                  <a:srgbClr val="FF0000"/>
                </a:solidFill>
                <a:effectLst>
                  <a:outerShdw blurRad="38100" dist="38100" dir="2700000" algn="tl">
                    <a:srgbClr val="000000">
                      <a:alpha val="43137"/>
                    </a:srgbClr>
                  </a:outerShdw>
                </a:effectLst>
                <a:latin typeface="Comic Sans MS" pitchFamily="66" charset="0"/>
              </a:rPr>
              <a:t>reserved</a:t>
            </a:r>
            <a:r>
              <a:rPr lang="en-GB" altLang="en-US" sz="3600" dirty="0" smtClean="0">
                <a:effectLst>
                  <a:outerShdw blurRad="38100" dist="38100" dir="2700000" algn="tl">
                    <a:srgbClr val="000000">
                      <a:alpha val="43137"/>
                    </a:srgbClr>
                  </a:outerShdw>
                </a:effectLst>
                <a:latin typeface="Comic Sans MS" pitchFamily="66" charset="0"/>
              </a:rPr>
              <a:t> </a:t>
            </a:r>
            <a:r>
              <a:rPr lang="en-GB" altLang="en-US" sz="3600" dirty="0" smtClean="0">
                <a:latin typeface="Comic Sans MS" pitchFamily="66" charset="0"/>
              </a:rPr>
              <a:t>powers of the Scottish Parliament. </a:t>
            </a:r>
          </a:p>
          <a:p>
            <a:pPr algn="ctr" eaLnBrk="1" hangingPunct="1">
              <a:lnSpc>
                <a:spcPct val="90000"/>
              </a:lnSpc>
              <a:buFontTx/>
              <a:buNone/>
            </a:pPr>
            <a:endParaRPr lang="en-GB" altLang="en-US" sz="3600" b="1" dirty="0">
              <a:latin typeface="Comic Sans MS" pitchFamily="66" charset="0"/>
            </a:endParaRPr>
          </a:p>
          <a:p>
            <a:pPr algn="ctr" eaLnBrk="1" hangingPunct="1">
              <a:lnSpc>
                <a:spcPct val="90000"/>
              </a:lnSpc>
              <a:buFontTx/>
              <a:buNone/>
            </a:pPr>
            <a:r>
              <a:rPr lang="en-GB" altLang="en-US" sz="3600" dirty="0" smtClean="0">
                <a:latin typeface="Comic Sans MS" pitchFamily="66" charset="0"/>
              </a:rPr>
              <a:t>For each of the powers you should explain what this means and </a:t>
            </a:r>
            <a:r>
              <a:rPr lang="en-GB" altLang="en-US" sz="3600" dirty="0" smtClean="0">
                <a:solidFill>
                  <a:srgbClr val="FF0000"/>
                </a:solidFill>
                <a:effectLst>
                  <a:outerShdw blurRad="38100" dist="38100" dir="2700000" algn="tl">
                    <a:srgbClr val="000000">
                      <a:alpha val="43137"/>
                    </a:srgbClr>
                  </a:outerShdw>
                </a:effectLst>
                <a:latin typeface="Comic Sans MS" pitchFamily="66" charset="0"/>
              </a:rPr>
              <a:t>illustrate</a:t>
            </a:r>
            <a:r>
              <a:rPr lang="en-GB" altLang="en-US" sz="3600" dirty="0" smtClean="0">
                <a:effectLst>
                  <a:outerShdw blurRad="38100" dist="38100" dir="2700000" algn="tl">
                    <a:srgbClr val="000000">
                      <a:alpha val="43137"/>
                    </a:srgbClr>
                  </a:outerShdw>
                </a:effectLst>
                <a:latin typeface="Comic Sans MS" pitchFamily="66" charset="0"/>
              </a:rPr>
              <a:t> </a:t>
            </a:r>
            <a:r>
              <a:rPr lang="en-GB" altLang="en-US" sz="3600" dirty="0" smtClean="0">
                <a:latin typeface="Comic Sans MS" pitchFamily="66" charset="0"/>
              </a:rPr>
              <a:t>with pictures and </a:t>
            </a:r>
            <a:r>
              <a:rPr lang="en-GB" altLang="en-US" sz="3600" dirty="0" smtClean="0">
                <a:solidFill>
                  <a:srgbClr val="FF0000"/>
                </a:solidFill>
                <a:effectLst>
                  <a:outerShdw blurRad="38100" dist="38100" dir="2700000" algn="tl">
                    <a:srgbClr val="000000">
                      <a:alpha val="43137"/>
                    </a:srgbClr>
                  </a:outerShdw>
                </a:effectLst>
                <a:latin typeface="Comic Sans MS" pitchFamily="66" charset="0"/>
              </a:rPr>
              <a:t>examples</a:t>
            </a:r>
            <a:r>
              <a:rPr lang="en-GB" altLang="en-US" sz="3600" dirty="0" smtClean="0">
                <a:latin typeface="Comic Sans MS" pitchFamily="66" charset="0"/>
              </a:rPr>
              <a:t>. </a:t>
            </a:r>
          </a:p>
        </p:txBody>
      </p:sp>
      <p:pic>
        <p:nvPicPr>
          <p:cNvPr id="5" name="Picture 2" descr="C:\Users\fs2642c\AppData\Local\Microsoft\Windows\Temporary Internet Files\Content.IE5\F6N0OR46\large-pencil-holder-66.6-16293[1].gi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812360" y="5183935"/>
            <a:ext cx="936104" cy="1674065"/>
          </a:xfrm>
          <a:prstGeom prst="rect">
            <a:avLst/>
          </a:prstGeom>
          <a:noFill/>
          <a:extLst>
            <a:ext uri="{909E8E84-426E-40DD-AFC4-6F175D3DCCD1}">
              <a14:hiddenFill xmlns:a14="http://schemas.microsoft.com/office/drawing/2010/main">
                <a:solidFill>
                  <a:srgbClr val="FFFFFF"/>
                </a:solidFill>
              </a14:hiddenFill>
            </a:ext>
          </a:extLst>
        </p:spPr>
      </p:pic>
    </p:spTree>
    <p:custDataLst>
      <p:tags r:id="rId1"/>
    </p:custDataLst>
    <p:extLst>
      <p:ext uri="{BB962C8B-B14F-4D97-AF65-F5344CB8AC3E}">
        <p14:creationId xmlns:p14="http://schemas.microsoft.com/office/powerpoint/2010/main" val="1343869865"/>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ags/tag2.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ags/tag3.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ags/tag4.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ags/tag5.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ags/tag6.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ags/tag7.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ags/tag8.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heme/theme1.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335</Words>
  <Application>Microsoft Office PowerPoint</Application>
  <PresentationFormat>On-screen Show (4:3)</PresentationFormat>
  <Paragraphs>49</Paragraphs>
  <Slides>8</Slides>
  <Notes>2</Notes>
  <HiddenSlides>0</HiddenSlides>
  <MMClips>0</MMClips>
  <ScaleCrop>false</ScaleCrop>
  <HeadingPairs>
    <vt:vector size="4" baseType="variant">
      <vt:variant>
        <vt:lpstr>Theme</vt:lpstr>
      </vt:variant>
      <vt:variant>
        <vt:i4>2</vt:i4>
      </vt:variant>
      <vt:variant>
        <vt:lpstr>Slide Titles</vt:lpstr>
      </vt:variant>
      <vt:variant>
        <vt:i4>8</vt:i4>
      </vt:variant>
    </vt:vector>
  </HeadingPairs>
  <TitlesOfParts>
    <vt:vector size="10" baseType="lpstr">
      <vt:lpstr>1_Office Theme</vt:lpstr>
      <vt:lpstr>Office Theme</vt:lpstr>
      <vt:lpstr>The Scottish Parliament </vt:lpstr>
      <vt:lpstr>Opening the Scottish Parliament</vt:lpstr>
      <vt:lpstr>Devolved and Reserved Powers</vt:lpstr>
      <vt:lpstr>Task 3: Displaying Our Learning</vt:lpstr>
      <vt:lpstr>PowerPoint Presentation</vt:lpstr>
      <vt:lpstr>PowerPoint Presentation</vt:lpstr>
      <vt:lpstr>PowerPoint Presentation</vt:lpstr>
      <vt:lpstr>Task 3: Displaying Our Learning</vt:lpstr>
    </vt:vector>
  </TitlesOfParts>
  <Company>Hewlett-Packard Company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Scottish Parliament </dc:title>
  <dc:creator>StJoAcDevanneyR</dc:creator>
  <cp:lastModifiedBy>StJoAcDevanneyR</cp:lastModifiedBy>
  <cp:revision>1</cp:revision>
  <dcterms:created xsi:type="dcterms:W3CDTF">2018-03-16T10:58:07Z</dcterms:created>
  <dcterms:modified xsi:type="dcterms:W3CDTF">2018-03-16T10:58:48Z</dcterms:modified>
</cp:coreProperties>
</file>