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4" r:id="rId2"/>
    <p:sldId id="307" r:id="rId3"/>
    <p:sldId id="308" r:id="rId4"/>
    <p:sldId id="295" r:id="rId5"/>
    <p:sldId id="309" r:id="rId6"/>
    <p:sldId id="296" r:id="rId7"/>
    <p:sldId id="310" r:id="rId8"/>
    <p:sldId id="297" r:id="rId9"/>
    <p:sldId id="311" r:id="rId10"/>
    <p:sldId id="298" r:id="rId11"/>
    <p:sldId id="312" r:id="rId12"/>
    <p:sldId id="299" r:id="rId13"/>
    <p:sldId id="313" r:id="rId14"/>
    <p:sldId id="300" r:id="rId15"/>
    <p:sldId id="314" r:id="rId16"/>
    <p:sldId id="301" r:id="rId17"/>
    <p:sldId id="315" r:id="rId18"/>
    <p:sldId id="302" r:id="rId19"/>
    <p:sldId id="316" r:id="rId20"/>
    <p:sldId id="303" r:id="rId21"/>
    <p:sldId id="317" r:id="rId22"/>
    <p:sldId id="304" r:id="rId23"/>
    <p:sldId id="318" r:id="rId24"/>
    <p:sldId id="305" r:id="rId25"/>
    <p:sldId id="319" r:id="rId26"/>
    <p:sldId id="306" r:id="rId27"/>
  </p:sldIdLst>
  <p:sldSz cx="9144000" cy="6858000" type="screen4x3"/>
  <p:notesSz cx="6858000" cy="9144000"/>
  <p:embeddedFontLst>
    <p:embeddedFont>
      <p:font typeface="Sassoon Infant Md" panose="02000603050000020003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94639" autoAdjust="0"/>
  </p:normalViewPr>
  <p:slideViewPr>
    <p:cSldViewPr showGuides="1">
      <p:cViewPr varScale="1">
        <p:scale>
          <a:sx n="87" d="100"/>
          <a:sy n="87" d="100"/>
        </p:scale>
        <p:origin x="-18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C6FB7-BA84-40E0-8007-D75FE682E2B6}" type="datetimeFigureOut">
              <a:rPr lang="en-GB"/>
              <a:pPr>
                <a:defRPr/>
              </a:pPr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EF4B-9EFF-40F6-BD9B-3806E9F91C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1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F998-DE8B-42C9-99D6-FDFF92623A1D}" type="datetimeFigureOut">
              <a:rPr lang="en-GB"/>
              <a:pPr>
                <a:defRPr/>
              </a:pPr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602B0-0FF8-4DDC-BC47-D2F2FB558C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6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49A0-4E5D-47B8-9A69-531882DA6D3E}" type="datetimeFigureOut">
              <a:rPr lang="en-GB"/>
              <a:pPr>
                <a:defRPr/>
              </a:pPr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CCB0-EC10-4140-AE1F-3D7F8F38F5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7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F08CF-768B-4467-ABF1-1D83FF84B0A3}" type="datetimeFigureOut">
              <a:rPr lang="en-GB"/>
              <a:pPr>
                <a:defRPr/>
              </a:pPr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DCE7-DE71-4819-8A09-73F8F20E73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18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629F-3236-4FC6-82F2-6F2650658A4A}" type="datetimeFigureOut">
              <a:rPr lang="en-GB"/>
              <a:pPr>
                <a:defRPr/>
              </a:pPr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02932-E3A6-494E-B0DD-64A6B04654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48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2EC4-E8EF-40BD-8237-F83D489B8663}" type="datetimeFigureOut">
              <a:rPr lang="en-GB"/>
              <a:pPr>
                <a:defRPr/>
              </a:pPr>
              <a:t>24/03/2021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86857-D762-4019-9EB2-E50BADEEDE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1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12FB-22A2-491D-BB5B-8B3EF6525E54}" type="datetimeFigureOut">
              <a:rPr lang="en-GB"/>
              <a:pPr>
                <a:defRPr/>
              </a:pPr>
              <a:t>24/03/2021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DDD0-9351-442B-A6AB-11E20E0467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4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0BFFA-723B-4236-A83E-3919426BC434}" type="datetimeFigureOut">
              <a:rPr lang="en-GB"/>
              <a:pPr>
                <a:defRPr/>
              </a:pPr>
              <a:t>24/03/2021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492F-F1BD-43D2-9C43-113B57CAE2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80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7CE9F-2459-4677-AB4C-6730B67C4E77}" type="datetimeFigureOut">
              <a:rPr lang="en-GB"/>
              <a:pPr>
                <a:defRPr/>
              </a:pPr>
              <a:t>24/03/2021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26CF-4819-410E-9345-5F645D5095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78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971B-B55F-49BE-87E9-F08DBF79497B}" type="datetimeFigureOut">
              <a:rPr lang="en-GB"/>
              <a:pPr>
                <a:defRPr/>
              </a:pPr>
              <a:t>24/03/2021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C82B-32C8-4F91-8C89-0A054CE211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A2C9-5C21-459B-BA42-323B42DF3C5B}" type="datetimeFigureOut">
              <a:rPr lang="en-GB"/>
              <a:pPr>
                <a:defRPr/>
              </a:pPr>
              <a:t>24/03/2021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0902-C996-4238-B363-F5F6F91A05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19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265DDD-E2C4-44A6-98E9-27CD5BDDA7CC}" type="datetimeFigureOut">
              <a:rPr lang="en-GB"/>
              <a:pPr>
                <a:defRPr/>
              </a:pPr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2E7BFC-7A9E-4F67-A7B1-461043953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320619" y="908720"/>
            <a:ext cx="648072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0000"/>
                </a:solidFill>
                <a:latin typeface="Sassoon Infant Md" panose="02000603050000020003" pitchFamily="50" charset="0"/>
              </a:rPr>
              <a:t>C</a:t>
            </a:r>
            <a:r>
              <a:rPr lang="en-GB" altLang="en-US" sz="4000" dirty="0" smtClean="0">
                <a:latin typeface="Sassoon Infant Md" panose="02000603050000020003" pitchFamily="50" charset="0"/>
              </a:rPr>
              <a:t>onsonant </a:t>
            </a:r>
            <a:r>
              <a:rPr lang="en-GB" altLang="en-US" sz="4000" dirty="0" smtClean="0">
                <a:solidFill>
                  <a:srgbClr val="FF0000"/>
                </a:solidFill>
                <a:latin typeface="Sassoon Infant Md" panose="02000603050000020003" pitchFamily="50" charset="0"/>
              </a:rPr>
              <a:t>V</a:t>
            </a:r>
            <a:r>
              <a:rPr lang="en-GB" altLang="en-US" sz="4000" dirty="0" smtClean="0">
                <a:latin typeface="Sassoon Infant Md" panose="02000603050000020003" pitchFamily="50" charset="0"/>
              </a:rPr>
              <a:t>owel </a:t>
            </a:r>
            <a:r>
              <a:rPr lang="en-GB" altLang="en-US" sz="4000" dirty="0" smtClean="0">
                <a:solidFill>
                  <a:srgbClr val="FF0000"/>
                </a:solidFill>
                <a:latin typeface="Sassoon Infant Md" panose="02000603050000020003" pitchFamily="50" charset="0"/>
              </a:rPr>
              <a:t>C</a:t>
            </a:r>
            <a:r>
              <a:rPr lang="en-GB" altLang="en-US" sz="4000" dirty="0" smtClean="0">
                <a:latin typeface="Sassoon Infant Md" panose="02000603050000020003" pitchFamily="50" charset="0"/>
              </a:rPr>
              <a:t>onsonant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Md" panose="02000603050000020003" pitchFamily="50" charset="0"/>
              </a:rPr>
              <a:t>Words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Sassoon Infant Md" panose="02000603050000020003" pitchFamily="50" charset="0"/>
            </a:endParaRPr>
          </a:p>
        </p:txBody>
      </p:sp>
      <p:pic>
        <p:nvPicPr>
          <p:cNvPr id="1026" name="Picture 2" descr="Teacher's Pet » CVC Word Phoneme Writing Fr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73" y="2420888"/>
            <a:ext cx="605085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-792957" y="4441824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 smtClean="0">
                <a:latin typeface="Sassoon Infant Md" panose="02000603050000020003" pitchFamily="50" charset="0"/>
              </a:rPr>
              <a:t>hat</a:t>
            </a:r>
            <a:endParaRPr lang="en-GB" altLang="en-US" sz="8800" dirty="0">
              <a:latin typeface="Sassoon Infant Md" panose="02000603050000020003" pitchFamily="50" charset="0"/>
            </a:endParaRPr>
          </a:p>
        </p:txBody>
      </p:sp>
    </p:spTree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-792957" y="4441824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 smtClean="0">
                <a:latin typeface="Sassoon Infant Md" panose="02000603050000020003" pitchFamily="50" charset="0"/>
              </a:rPr>
              <a:t>hat</a:t>
            </a:r>
            <a:endParaRPr lang="en-GB" altLang="en-US" sz="8800" dirty="0">
              <a:latin typeface="Sassoon Infant Md" panose="02000603050000020003" pitchFamily="50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4"/>
            <a:ext cx="4533106" cy="246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347556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1" y="4441825"/>
            <a:ext cx="69849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 smtClean="0">
                <a:latin typeface="Sassoon Infant Md" panose="02000603050000020003" pitchFamily="50" charset="0"/>
              </a:rPr>
              <a:t>tap</a:t>
            </a:r>
            <a:endParaRPr lang="en-GB" altLang="en-US" sz="8800" dirty="0">
              <a:latin typeface="Sassoon Infant Md" panose="02000603050000020003" pitchFamily="50" charset="0"/>
            </a:endParaRPr>
          </a:p>
        </p:txBody>
      </p:sp>
    </p:spTree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1" y="4441825"/>
            <a:ext cx="69849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 smtClean="0">
                <a:latin typeface="Sassoon Infant Md" panose="02000603050000020003" pitchFamily="50" charset="0"/>
              </a:rPr>
              <a:t>tap</a:t>
            </a:r>
            <a:endParaRPr lang="en-GB" altLang="en-US" sz="8800" dirty="0">
              <a:latin typeface="Sassoon Infant Md" panose="02000603050000020003" pitchFamily="50" charset="0"/>
            </a:endParaRPr>
          </a:p>
        </p:txBody>
      </p:sp>
      <p:pic>
        <p:nvPicPr>
          <p:cNvPr id="6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918" y="1196752"/>
            <a:ext cx="2030164" cy="293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00353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528020" y="4489601"/>
            <a:ext cx="194394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 smtClean="0">
                <a:latin typeface="Sassoon Infant Md" panose="02000603050000020003" pitchFamily="50" charset="0"/>
              </a:rPr>
              <a:t>cat</a:t>
            </a:r>
            <a:endParaRPr lang="en-GB" altLang="en-US" sz="8800" dirty="0">
              <a:latin typeface="Sassoon Infant Md" panose="02000603050000020003" pitchFamily="50" charset="0"/>
            </a:endParaRPr>
          </a:p>
        </p:txBody>
      </p:sp>
    </p:spTree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528020" y="4489601"/>
            <a:ext cx="194394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 smtClean="0">
                <a:latin typeface="Sassoon Infant Md" panose="02000603050000020003" pitchFamily="50" charset="0"/>
              </a:rPr>
              <a:t>cat</a:t>
            </a:r>
            <a:endParaRPr lang="en-GB" altLang="en-US" sz="8800" dirty="0">
              <a:latin typeface="Sassoon Infant Md" panose="02000603050000020003" pitchFamily="50" charset="0"/>
            </a:endParaRPr>
          </a:p>
        </p:txBody>
      </p:sp>
      <p:pic>
        <p:nvPicPr>
          <p:cNvPr id="6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47" y="981182"/>
            <a:ext cx="2160240" cy="35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120758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635896" y="4400097"/>
            <a:ext cx="1728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smtClean="0">
                <a:latin typeface="Sassoon Infant Md" panose="02000603050000020003" pitchFamily="50" charset="0"/>
              </a:rPr>
              <a:t>bat</a:t>
            </a:r>
            <a:endParaRPr lang="en-GB" altLang="en-US" sz="7200" dirty="0">
              <a:latin typeface="Sassoon Infant Md" panose="02000603050000020003" pitchFamily="50" charset="0"/>
            </a:endParaRPr>
          </a:p>
        </p:txBody>
      </p:sp>
    </p:spTree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635896" y="4400097"/>
            <a:ext cx="1728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smtClean="0">
                <a:latin typeface="Sassoon Infant Md" panose="02000603050000020003" pitchFamily="50" charset="0"/>
              </a:rPr>
              <a:t>bat</a:t>
            </a:r>
            <a:endParaRPr lang="en-GB" altLang="en-US" sz="7200" dirty="0">
              <a:latin typeface="Sassoon Infant Md" panose="02000603050000020003" pitchFamily="50" charset="0"/>
            </a:endParaRPr>
          </a:p>
        </p:txBody>
      </p:sp>
      <p:pic>
        <p:nvPicPr>
          <p:cNvPr id="6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800" y="1484784"/>
            <a:ext cx="49244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92417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635896" y="4400097"/>
            <a:ext cx="1728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smtClean="0">
                <a:latin typeface="Sassoon Infant Md" panose="02000603050000020003" pitchFamily="50" charset="0"/>
              </a:rPr>
              <a:t>jam</a:t>
            </a:r>
            <a:endParaRPr lang="en-GB" altLang="en-US" sz="7200" dirty="0">
              <a:latin typeface="Sassoon Infant Md" panose="02000603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3340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635896" y="4400097"/>
            <a:ext cx="1728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smtClean="0">
                <a:latin typeface="Sassoon Infant Md" panose="02000603050000020003" pitchFamily="50" charset="0"/>
              </a:rPr>
              <a:t>jam</a:t>
            </a:r>
            <a:endParaRPr lang="en-GB" altLang="en-US" sz="7200" dirty="0">
              <a:latin typeface="Sassoon Infant Md" panose="02000603050000020003" pitchFamily="50" charset="0"/>
            </a:endParaRPr>
          </a:p>
        </p:txBody>
      </p:sp>
      <p:pic>
        <p:nvPicPr>
          <p:cNvPr id="8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28271"/>
            <a:ext cx="2664916" cy="28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65226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826236" y="4149722"/>
            <a:ext cx="36004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0" dirty="0" smtClean="0">
                <a:latin typeface="Sassoon Infant Md" panose="02000603050000020003" pitchFamily="50" charset="0"/>
              </a:rPr>
              <a:t>van</a:t>
            </a:r>
            <a:endParaRPr lang="en-GB" altLang="en-US" sz="10000" dirty="0">
              <a:latin typeface="Sassoon Infant Md" panose="02000603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95104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635896" y="4400097"/>
            <a:ext cx="1728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smtClean="0">
                <a:latin typeface="Sassoon Infant Md" panose="02000603050000020003" pitchFamily="50" charset="0"/>
              </a:rPr>
              <a:t>mat</a:t>
            </a:r>
            <a:endParaRPr lang="en-GB" altLang="en-US" sz="7200" dirty="0">
              <a:latin typeface="Sassoon Infant Md" panose="02000603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34833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635896" y="4400097"/>
            <a:ext cx="1728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smtClean="0">
                <a:latin typeface="Sassoon Infant Md" panose="02000603050000020003" pitchFamily="50" charset="0"/>
              </a:rPr>
              <a:t>mat</a:t>
            </a:r>
            <a:endParaRPr lang="en-GB" altLang="en-US" sz="7200" dirty="0">
              <a:latin typeface="Sassoon Infant Md" panose="02000603050000020003" pitchFamily="50" charset="0"/>
            </a:endParaRPr>
          </a:p>
        </p:txBody>
      </p:sp>
      <p:pic>
        <p:nvPicPr>
          <p:cNvPr id="6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1556792"/>
            <a:ext cx="3325093" cy="236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830906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635896" y="4400097"/>
            <a:ext cx="20162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smtClean="0">
                <a:latin typeface="Sassoon Infant Md" panose="02000603050000020003" pitchFamily="50" charset="0"/>
              </a:rPr>
              <a:t>man</a:t>
            </a:r>
            <a:endParaRPr lang="en-GB" altLang="en-US" sz="7200" dirty="0">
              <a:latin typeface="Sassoon Infant Md" panose="02000603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11726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635896" y="4400097"/>
            <a:ext cx="20162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smtClean="0">
                <a:latin typeface="Sassoon Infant Md" panose="02000603050000020003" pitchFamily="50" charset="0"/>
              </a:rPr>
              <a:t>man</a:t>
            </a:r>
            <a:endParaRPr lang="en-GB" altLang="en-US" sz="7200" dirty="0">
              <a:latin typeface="Sassoon Infant Md" panose="02000603050000020003" pitchFamily="50" charset="0"/>
            </a:endParaRPr>
          </a:p>
        </p:txBody>
      </p:sp>
      <p:pic>
        <p:nvPicPr>
          <p:cNvPr id="9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326" y="1386416"/>
            <a:ext cx="2767347" cy="256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355233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635896" y="4400097"/>
            <a:ext cx="20162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smtClean="0">
                <a:latin typeface="Sassoon Infant Md" panose="02000603050000020003" pitchFamily="50" charset="0"/>
              </a:rPr>
              <a:t>cap</a:t>
            </a:r>
            <a:endParaRPr lang="en-GB" altLang="en-US" sz="7200" dirty="0">
              <a:latin typeface="Sassoon Infant Md" panose="02000603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36180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635896" y="4400097"/>
            <a:ext cx="20162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smtClean="0">
                <a:latin typeface="Sassoon Infant Md" panose="02000603050000020003" pitchFamily="50" charset="0"/>
              </a:rPr>
              <a:t>cap</a:t>
            </a:r>
            <a:endParaRPr lang="en-GB" altLang="en-US" sz="7200" dirty="0">
              <a:latin typeface="Sassoon Infant Md" panose="02000603050000020003" pitchFamily="50" charset="0"/>
            </a:endParaRPr>
          </a:p>
        </p:txBody>
      </p:sp>
      <p:pic>
        <p:nvPicPr>
          <p:cNvPr id="6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31" y="1747731"/>
            <a:ext cx="2573337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696919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242864" y="836712"/>
            <a:ext cx="66247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Sassoon Infant Md" panose="02000603050000020003" pitchFamily="50" charset="0"/>
              </a:rPr>
              <a:t>Well done! If you got any wrong, practise those ones again.  </a:t>
            </a:r>
            <a:endParaRPr lang="en-GB" altLang="en-US" sz="4000" dirty="0">
              <a:latin typeface="Sassoon Infant Md" panose="02000603050000020003" pitchFamily="50" charset="0"/>
            </a:endParaRPr>
          </a:p>
        </p:txBody>
      </p:sp>
      <p:pic>
        <p:nvPicPr>
          <p:cNvPr id="1026" name="Picture 2" descr="Champion cliparts | Free clip art, Clip art, Stock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2279383" cy="25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487558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826236" y="4149722"/>
            <a:ext cx="36004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0" dirty="0" smtClean="0">
                <a:latin typeface="Sassoon Infant Md" panose="02000603050000020003" pitchFamily="50" charset="0"/>
              </a:rPr>
              <a:t>van</a:t>
            </a:r>
            <a:endParaRPr lang="en-GB" altLang="en-US" sz="10000" dirty="0">
              <a:latin typeface="Sassoon Infant Md" panose="02000603050000020003" pitchFamily="50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37117"/>
            <a:ext cx="396524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786495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827088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 smtClean="0">
                <a:latin typeface="Sassoon Infant Md" panose="02000603050000020003" pitchFamily="50" charset="0"/>
              </a:rPr>
              <a:t>        map</a:t>
            </a:r>
            <a:r>
              <a:rPr lang="en-GB" altLang="en-US" sz="8800" u="sng" dirty="0" smtClean="0">
                <a:latin typeface="Sassoon Infant Md" panose="02000603050000020003" pitchFamily="50" charset="0"/>
              </a:rPr>
              <a:t> </a:t>
            </a:r>
            <a:endParaRPr lang="en-GB" altLang="en-US" sz="8800" dirty="0">
              <a:latin typeface="Sassoon Infant Md" panose="02000603050000020003" pitchFamily="50" charset="0"/>
            </a:endParaRPr>
          </a:p>
        </p:txBody>
      </p:sp>
    </p:spTree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827088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 smtClean="0">
                <a:latin typeface="Sassoon Infant Md" panose="02000603050000020003" pitchFamily="50" charset="0"/>
              </a:rPr>
              <a:t>        map</a:t>
            </a:r>
            <a:r>
              <a:rPr lang="en-GB" altLang="en-US" sz="8800" u="sng" dirty="0" smtClean="0">
                <a:latin typeface="Sassoon Infant Md" panose="02000603050000020003" pitchFamily="50" charset="0"/>
              </a:rPr>
              <a:t> </a:t>
            </a:r>
            <a:endParaRPr lang="en-GB" altLang="en-US" sz="8800" dirty="0">
              <a:latin typeface="Sassoon Infant Md" panose="02000603050000020003" pitchFamily="50" charset="0"/>
            </a:endParaRPr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233488"/>
            <a:ext cx="39909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952883"/>
      </p:ext>
    </p:extLst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360154" y="4427685"/>
            <a:ext cx="223224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 smtClean="0">
                <a:latin typeface="Sassoon Infant Md" panose="02000603050000020003" pitchFamily="50" charset="0"/>
              </a:rPr>
              <a:t>bag</a:t>
            </a:r>
            <a:endParaRPr lang="en-GB" altLang="en-US" sz="8800" dirty="0">
              <a:latin typeface="Sassoon Infant Md" panose="02000603050000020003" pitchFamily="50" charset="0"/>
            </a:endParaRPr>
          </a:p>
        </p:txBody>
      </p:sp>
    </p:spTree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360154" y="4427685"/>
            <a:ext cx="223224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 smtClean="0">
                <a:latin typeface="Sassoon Infant Md" panose="02000603050000020003" pitchFamily="50" charset="0"/>
              </a:rPr>
              <a:t>bag</a:t>
            </a:r>
            <a:endParaRPr lang="en-GB" altLang="en-US" sz="8800" dirty="0">
              <a:latin typeface="Sassoon Infant Md" panose="02000603050000020003" pitchFamily="50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81" y="1052736"/>
            <a:ext cx="3359795" cy="33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301906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619969" y="4441825"/>
            <a:ext cx="5904061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 smtClean="0">
                <a:latin typeface="Sassoon Infant Md" panose="02000603050000020003" pitchFamily="50" charset="0"/>
              </a:rPr>
              <a:t>pan</a:t>
            </a:r>
            <a:endParaRPr lang="en-GB" altLang="en-US" sz="8800" dirty="0">
              <a:latin typeface="Sassoon Infant Md" panose="02000603050000020003" pitchFamily="50" charset="0"/>
            </a:endParaRPr>
          </a:p>
        </p:txBody>
      </p:sp>
    </p:spTree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619969" y="4441825"/>
            <a:ext cx="5904061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 smtClean="0">
                <a:latin typeface="Sassoon Infant Md" panose="02000603050000020003" pitchFamily="50" charset="0"/>
              </a:rPr>
              <a:t>pan</a:t>
            </a:r>
            <a:endParaRPr lang="en-GB" altLang="en-US" sz="8800" dirty="0">
              <a:latin typeface="Sassoon Infant Md" panose="02000603050000020003" pitchFamily="50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89" y="1268760"/>
            <a:ext cx="3384376" cy="292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452405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44</Words>
  <Application>Microsoft Office PowerPoint</Application>
  <PresentationFormat>On-screen Show (4:3)</PresentationFormat>
  <Paragraphs>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Sassoon Infant Md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StanPrMonaghanS</cp:lastModifiedBy>
  <cp:revision>217</cp:revision>
  <dcterms:created xsi:type="dcterms:W3CDTF">2012-11-21T10:26:22Z</dcterms:created>
  <dcterms:modified xsi:type="dcterms:W3CDTF">2021-03-24T15:49:25Z</dcterms:modified>
</cp:coreProperties>
</file>