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91A6-2425-FD4F-B9A3-32DDAD0D2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70F15-E523-D84A-9B3F-6CAB00056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6A7CE-D112-F44E-9945-94BD067A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A4AEB-CEE3-524A-B655-9ABC8B02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128BC-2472-1B40-85CE-66EF378D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4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69CA7-066D-2241-809B-C4C56ED53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4845E-E848-8B47-A1ED-5CEFD1BB5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66600-01E6-584D-8B22-68FB5B81A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B57DB-1D29-864D-AF6B-A100962E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428E0-C968-4749-8594-BE4021E3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3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764347-3DD5-5247-AD8F-F4DB645722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5537C-1F51-7B45-8990-E57700FD8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C6507-BB8B-A649-B1E0-245BECC4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9F271-813F-2249-8F7A-7FAEE35F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388B-F213-DC44-A45C-6C98AE7C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4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7E359-142A-1E4B-A92E-7D8AE04AF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4D4B6-A0E9-6E4E-8669-E78206F26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49739-B25D-384E-B507-155A6229A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2D7B6-8818-A24D-ACA2-94372799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5A40-FBFD-704B-A3A6-B8BA1455A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8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A4602-2549-AC4E-A074-6620816A8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FC2E8-CFAB-C941-A8A7-19F61B630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45237-D879-5B4E-B057-CE1AD854C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AE514-50AB-0440-91D7-A04D2078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9FEC7-B5F2-1A46-A4FC-649E2AD4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3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73947-3E61-DB4C-86A0-89CEC346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1C7C4-7121-744E-B2D8-D8D7B6E2C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28528-5BCE-CF4D-A906-748925DD9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BCA24-2407-9E49-A3DD-D28F87DC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09075-973F-1B43-A39A-2BDB56DE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81F43-5E1B-1243-A89B-D64913A9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55FD8-0A53-6C49-A979-89F3F46C1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E7808-9495-8642-96D8-F68BEF27E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923B8-136D-8146-8459-8208160BB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F8B935-CAFF-D443-9D67-04D8CA9FAC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BECF15-A471-5849-8023-8F1C39A1A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F2C12D-343F-FC4B-AFD2-71D7504A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2/3/21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08E0A-8214-EE46-9286-E66324C5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48D19C-93E2-924C-ABA1-408D0E7FE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EC6D7-8231-2745-905F-7BE8EB4DB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2636A-BB20-B448-B795-E35B461E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194084-EF7F-3244-B7BD-991771901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E0185-4C23-8945-A6D5-C43EA35D8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049E0-6D47-024B-9759-ADEA3757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2/3/21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1075A3-C0C7-0245-ABCD-00D49247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708A6-02A4-484B-9474-700DA498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7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9354B-5D37-E84A-ABF4-0AA9FD12B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A7BD3-F5E9-B848-859E-242C64268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BC59D-42A6-FA49-B0FA-6074918B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AC3C4-64E5-8846-ABCD-9459DFD32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5C08A-EB18-B14C-806B-02495FB3D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2EA98-0393-304A-9971-619F6D7C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7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D8ED4-157B-CD48-8D0B-BE2DDB32E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A9AA2C-D67D-2340-B05C-B874391EC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8B4722-B749-0040-950C-EE74EE581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F06A-F10A-284A-AD6E-F6D6B381F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089AE-BF60-364D-878A-A70474AA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75BED-5D25-0342-AEDD-B24B6EF8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4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D391DF-BA95-B04A-9F0D-19184AF3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856BA-4550-5C4C-9176-D0AE74D26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AC988-8D31-7B47-86CE-87E8C0BC4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A2A2A-4AA4-3B4C-8E74-AD2219DFA57D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8FC93-5D40-7645-9306-61C366712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A5FA4-7AE1-C74A-84D5-9B3B38CF7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7CB8-30A8-7F44-95A5-7A8AF13C8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7352"/>
            <a:ext cx="9144000" cy="920750"/>
          </a:xfrm>
        </p:spPr>
        <p:txBody>
          <a:bodyPr/>
          <a:lstStyle/>
          <a:p>
            <a:r>
              <a:rPr lang="en-US" b="1" u="sng" dirty="0"/>
              <a:t>Phonics Day 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281CE-C655-C44B-8B39-D8A8BF392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1958975"/>
            <a:ext cx="3590925" cy="2884487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You will need –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Jotter and pencil.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‘High 5’ hand strategy.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Alphabet letters.</a:t>
            </a:r>
          </a:p>
        </p:txBody>
      </p:sp>
      <p:pic>
        <p:nvPicPr>
          <p:cNvPr id="4" name="Picture 2" descr="EYFS - March/April - Hathern Primary School">
            <a:extLst>
              <a:ext uri="{FF2B5EF4-FFF2-40B4-BE49-F238E27FC236}">
                <a16:creationId xmlns:a16="http://schemas.microsoft.com/office/drawing/2014/main" id="{7F35BF50-3494-EA4D-82F2-BD63D90FA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3" y="1536434"/>
            <a:ext cx="4503224" cy="261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33F053-C2AD-5643-A524-06424B867C9E}"/>
              </a:ext>
            </a:extLst>
          </p:cNvPr>
          <p:cNvSpPr txBox="1"/>
          <p:nvPr/>
        </p:nvSpPr>
        <p:spPr>
          <a:xfrm>
            <a:off x="6096000" y="4586288"/>
            <a:ext cx="54006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are learning to make sentences using words with our new phoneme.</a:t>
            </a:r>
          </a:p>
        </p:txBody>
      </p:sp>
    </p:spTree>
    <p:extLst>
      <p:ext uri="{BB962C8B-B14F-4D97-AF65-F5344CB8AC3E}">
        <p14:creationId xmlns:p14="http://schemas.microsoft.com/office/powerpoint/2010/main" val="289327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F8E4C287-F3B9-8749-BFB2-35C8763CD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000" y="0"/>
            <a:ext cx="7038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C34039-8BB5-C941-9D4E-4934DCD130C3}"/>
              </a:ext>
            </a:extLst>
          </p:cNvPr>
          <p:cNvSpPr txBox="1"/>
          <p:nvPr/>
        </p:nvSpPr>
        <p:spPr>
          <a:xfrm>
            <a:off x="368135" y="2151727"/>
            <a:ext cx="45363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Read the phoneme story again, sounding out any tricky words and highlighting words with your new phoneme.</a:t>
            </a:r>
          </a:p>
        </p:txBody>
      </p:sp>
    </p:spTree>
    <p:extLst>
      <p:ext uri="{BB962C8B-B14F-4D97-AF65-F5344CB8AC3E}">
        <p14:creationId xmlns:p14="http://schemas.microsoft.com/office/powerpoint/2010/main" val="69131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DEA6-5C72-0E41-9499-CC8AC5B7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6"/>
            <a:ext cx="10515600" cy="73927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/>
              <a:t>Revision of ‘ay’ phoneme</a:t>
            </a:r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C65D24E-BB3A-E34E-93B8-36F26B7E1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1801" y="902525"/>
            <a:ext cx="6724703" cy="578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6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5FA5-70A6-294D-88B9-A291827B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/>
          <a:lstStyle/>
          <a:p>
            <a:r>
              <a:rPr lang="en-US" b="1" u="sng" dirty="0"/>
              <a:t>Making sentences with our new phoneme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3A828-0A3E-A349-AE5A-B9E77F9E8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712"/>
            <a:ext cx="10515600" cy="134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 are going to create your own sentences using the words in the lists below. </a:t>
            </a:r>
          </a:p>
          <a:p>
            <a:pPr marL="0" indent="0">
              <a:buNone/>
            </a:pPr>
            <a:r>
              <a:rPr lang="en-US" sz="2400" dirty="0"/>
              <a:t>REMEMBER your core targets when writing your sentences - </a:t>
            </a:r>
            <a:r>
              <a:rPr lang="en-US" sz="2400" b="1" dirty="0"/>
              <a:t>capital letters, full stops, finger spaces and joining words (and, but).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3A9254-2443-7643-9564-2ADD53CB129C}"/>
              </a:ext>
            </a:extLst>
          </p:cNvPr>
          <p:cNvSpPr txBox="1"/>
          <p:nvPr/>
        </p:nvSpPr>
        <p:spPr>
          <a:xfrm>
            <a:off x="391886" y="5676405"/>
            <a:ext cx="10640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Challenge – think of your own words with ‘</a:t>
            </a:r>
            <a:r>
              <a:rPr lang="en-US" sz="2400" b="1" dirty="0" err="1">
                <a:solidFill>
                  <a:srgbClr val="FF0000"/>
                </a:solidFill>
              </a:rPr>
              <a:t>oa</a:t>
            </a:r>
            <a:r>
              <a:rPr lang="en-US" sz="2400" b="1" dirty="0">
                <a:solidFill>
                  <a:srgbClr val="FF0000"/>
                </a:solidFill>
              </a:rPr>
              <a:t>’ phoneme and write them in a sentence.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182A69-C46A-CB4D-B895-2AAA83F6F856}"/>
              </a:ext>
            </a:extLst>
          </p:cNvPr>
          <p:cNvSpPr txBox="1"/>
          <p:nvPr/>
        </p:nvSpPr>
        <p:spPr>
          <a:xfrm>
            <a:off x="838200" y="2591604"/>
            <a:ext cx="44323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P2 Words: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d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pl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st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pr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  <a:r>
              <a:rPr lang="en-US" sz="2400" b="1" dirty="0"/>
              <a:t>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w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tr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DBF719-EDB2-914C-BCFA-821C06176F40}"/>
              </a:ext>
            </a:extLst>
          </p:cNvPr>
          <p:cNvSpPr txBox="1"/>
          <p:nvPr/>
        </p:nvSpPr>
        <p:spPr>
          <a:xfrm>
            <a:off x="7721600" y="2728881"/>
            <a:ext cx="4470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P3 Words: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ess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birthd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holid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alw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  <a:r>
              <a:rPr lang="en-US" sz="2400" b="1" dirty="0"/>
              <a:t>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l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  <a:r>
              <a:rPr lang="en-US" sz="2400" b="1" dirty="0"/>
              <a:t>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Sund</a:t>
            </a:r>
            <a:r>
              <a:rPr lang="en-US" sz="2400" b="1" dirty="0">
                <a:solidFill>
                  <a:srgbClr val="00B050"/>
                </a:solidFill>
              </a:rPr>
              <a:t>ay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3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143</Words>
  <Application>Microsoft Macintosh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Phonics Day 2 </vt:lpstr>
      <vt:lpstr>PowerPoint Presentation</vt:lpstr>
      <vt:lpstr>Revision of ‘ay’ phoneme</vt:lpstr>
      <vt:lpstr>Making sentences with our new phoneme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Day 2 </dc:title>
  <dc:creator>Aynsley Weir</dc:creator>
  <cp:lastModifiedBy>Aynsley Weir</cp:lastModifiedBy>
  <cp:revision>5</cp:revision>
  <dcterms:created xsi:type="dcterms:W3CDTF">2021-01-13T12:31:44Z</dcterms:created>
  <dcterms:modified xsi:type="dcterms:W3CDTF">2021-02-03T14:02:28Z</dcterms:modified>
</cp:coreProperties>
</file>