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FFD9"/>
    <a:srgbClr val="66F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27"/>
    <p:restoredTop sz="94654"/>
  </p:normalViewPr>
  <p:slideViewPr>
    <p:cSldViewPr snapToGrid="0" snapToObjects="1">
      <p:cViewPr varScale="1">
        <p:scale>
          <a:sx n="104" d="100"/>
          <a:sy n="104" d="100"/>
        </p:scale>
        <p:origin x="2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D1D4E-29C1-A54C-8A51-81E89FB91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6DD7A4-7974-EE41-9C1B-8D009EAD7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CE6E8-E303-7649-BDA9-0864979CA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A470-84EB-D945-9278-F697727CFBF2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4BA58-D5A8-E043-ABCA-804628AD8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F7F95-98B2-DC4A-B011-65A664650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39B9-A32D-C449-8307-B5C734FBF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8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1C4DD-0D16-9A41-BEF6-D5A343652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744F3-F00F-0040-B6FC-471D61DA4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61ABF-87CC-1548-ABC8-95C7E5AA3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A470-84EB-D945-9278-F697727CFBF2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148DD-E3B5-C646-B378-2488F4882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2DB68-1128-A740-9DFA-26641A8DD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39B9-A32D-C449-8307-B5C734FBF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2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0EE64D-AF9D-144D-BF67-3B2CCC1A73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64447-E9C7-0143-B406-FF1EF00A3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7D13-E4B9-4343-BED8-79EC23CD6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A470-84EB-D945-9278-F697727CFBF2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C61E8-2138-D64A-BE65-D605FC0D6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EBE7D-CC0A-9C43-98EA-96C2F6FD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39B9-A32D-C449-8307-B5C734FBF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C60D1-CB23-4745-8A09-FB3967FF6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D2767-6609-AA49-A77C-9ECA81085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95769-B507-EB4E-82EF-23D1B6AD2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A470-84EB-D945-9278-F697727CFBF2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A2685-194C-5F4A-BA7A-8BD5E0548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4A432-31EC-2D4C-9458-65153C58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39B9-A32D-C449-8307-B5C734FBF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8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70D5-F440-1242-9BF4-EEC3ED2AC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48B39-A44D-4D49-A8BE-2093A7052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94E66-E566-6349-A948-3E5456CC5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A470-84EB-D945-9278-F697727CFBF2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6567D-FFCB-EA46-B13D-6A7E86BF0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B4383-23DC-9D40-BE05-2BBE4A1D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39B9-A32D-C449-8307-B5C734FBF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6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86979-23BB-8B43-99EB-46B5C4913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37CF3-B80F-DF4A-9F88-6C70C06A4C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1DF5E-9DF7-174C-99C1-2A69825EE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74F176-8E62-574C-861E-56BD811DA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A470-84EB-D945-9278-F697727CFBF2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FE637-B8F7-E643-B4EC-CEC27DD61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1C0F9-26CE-A44D-96B6-FA1CE2986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39B9-A32D-C449-8307-B5C734FBF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49ECF-F7FF-FE43-A2B3-E1B376EC3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5BC52-6A35-584F-B01E-B83A7787D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D6B35-E289-A541-BB6A-508173189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822037-2C8F-B043-ACA3-7D32D9A04E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A77A8-DA4E-F14E-9E66-D732ABD359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561A02-BDC9-4A40-8DB9-E762593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A470-84EB-D945-9278-F697727CFBF2}" type="datetimeFigureOut">
              <a:rPr lang="en-US" smtClean="0"/>
              <a:t>2/4/21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6B324A-7541-EF43-ADD0-FB246AAAD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B3E521-57F7-2148-B95E-D1BB69799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39B9-A32D-C449-8307-B5C734FBF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2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65781-B9FF-F542-BBD7-F55A47344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B95B84-9197-4E41-B3D8-FCC3D47F2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A470-84EB-D945-9278-F697727CFBF2}" type="datetimeFigureOut">
              <a:rPr lang="en-US" smtClean="0"/>
              <a:t>2/4/21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DB33F-1FB0-2F40-8CB2-13F508B40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5F519D-9261-CA46-A0FA-5CB130A2E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39B9-A32D-C449-8307-B5C734FBF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2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09BDED-DD60-8640-B8E2-BBF590754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A470-84EB-D945-9278-F697727CFBF2}" type="datetimeFigureOut">
              <a:rPr lang="en-US" smtClean="0"/>
              <a:t>2/4/21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AC9DA8-6737-0649-AE34-FFCEDED64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A5D7B9-CB52-784B-ABB3-B3903036A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39B9-A32D-C449-8307-B5C734FBF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1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46B5F-289F-054E-981E-BF54174E5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6BD94-6846-554A-B8EF-516AE9744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ECB48-4C44-3A41-A726-193DB87745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EC24BD-A8C8-514B-A935-B1B0DD0C8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A470-84EB-D945-9278-F697727CFBF2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289D4-FF51-D341-9BDD-E6342E92B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B4DFB-B4DF-0046-ABB0-05BCAC262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39B9-A32D-C449-8307-B5C734FBF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3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970AD-312F-2A42-BCE5-F203B5B94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059F6B-A38B-BF40-B2F7-4E21536CED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51357-7253-0A4E-A84F-08753057F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70FF0-B0AC-6D48-997C-559DFE320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A470-84EB-D945-9278-F697727CFBF2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A53977-6607-8C41-9EE4-D63AC2B9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74028-26D6-3C4C-AC0B-346DCCCBD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39B9-A32D-C449-8307-B5C734FBF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333459-37C5-EF4A-8A61-B27E34045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EAB50-8357-4846-9810-B748A4F41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004A4-BEF6-E44A-8C92-68081F9677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1A470-84EB-D945-9278-F697727CFBF2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4A238-D322-324E-834F-4511EF137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A3A2E-DD3E-2440-8D60-A98EBF733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639B9-A32D-C449-8307-B5C734FBF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deo123english.blogspot.com/2015/01/phonics_15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microsoft.com/office/2007/relationships/media" Target="../media/media7.m4a"/><Relationship Id="rId18" Type="http://schemas.openxmlformats.org/officeDocument/2006/relationships/audio" Target="../media/media9.m4a"/><Relationship Id="rId26" Type="http://schemas.openxmlformats.org/officeDocument/2006/relationships/image" Target="../media/image6.png"/><Relationship Id="rId3" Type="http://schemas.microsoft.com/office/2007/relationships/media" Target="../media/media2.m4a"/><Relationship Id="rId21" Type="http://schemas.microsoft.com/office/2007/relationships/media" Target="../media/media11.m4a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17" Type="http://schemas.microsoft.com/office/2007/relationships/media" Target="../media/media9.m4a"/><Relationship Id="rId25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6" Type="http://schemas.openxmlformats.org/officeDocument/2006/relationships/audio" Target="../media/media8.m4a"/><Relationship Id="rId20" Type="http://schemas.openxmlformats.org/officeDocument/2006/relationships/audio" Target="../media/media10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24" Type="http://schemas.openxmlformats.org/officeDocument/2006/relationships/audio" Target="../media/media12.m4a"/><Relationship Id="rId5" Type="http://schemas.microsoft.com/office/2007/relationships/media" Target="../media/media3.m4a"/><Relationship Id="rId15" Type="http://schemas.microsoft.com/office/2007/relationships/media" Target="../media/media8.m4a"/><Relationship Id="rId23" Type="http://schemas.microsoft.com/office/2007/relationships/media" Target="../media/media12.m4a"/><Relationship Id="rId10" Type="http://schemas.openxmlformats.org/officeDocument/2006/relationships/audio" Target="../media/media5.m4a"/><Relationship Id="rId19" Type="http://schemas.microsoft.com/office/2007/relationships/media" Target="../media/media10.m4a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audio" Target="../media/media7.m4a"/><Relationship Id="rId22" Type="http://schemas.openxmlformats.org/officeDocument/2006/relationships/audio" Target="../media/media11.m4a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TCP8i4Nwgc?feature=oembe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567DA2D1-D835-F24A-AE82-5C33D0AC8C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93094" y="233847"/>
            <a:ext cx="7608094" cy="2534362"/>
          </a:xfrm>
          <a:prstGeom prst="rect">
            <a:avLst/>
          </a:prstGeom>
        </p:spPr>
      </p:pic>
      <p:pic>
        <p:nvPicPr>
          <p:cNvPr id="5" name="Picture 2" descr="Mrs Keen – P1K – Literacy Homework – Lochnorris P1H, P1K and P1L">
            <a:extLst>
              <a:ext uri="{FF2B5EF4-FFF2-40B4-BE49-F238E27FC236}">
                <a16:creationId xmlns:a16="http://schemas.microsoft.com/office/drawing/2014/main" id="{D2FE2983-4FEC-324A-8B79-871CA3C573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5860">
            <a:off x="2119680" y="3252819"/>
            <a:ext cx="2384967" cy="310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B838991E-8273-B04B-94B5-239BAEEB09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5951" y="3298026"/>
            <a:ext cx="4188779" cy="264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53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7682A-B976-0441-8CA9-3B446FF6B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u="sng" dirty="0"/>
              <a:t>You will need…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67BA0-3D53-EF47-B870-03D8E8960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2042990"/>
          </a:xfrm>
        </p:spPr>
        <p:txBody>
          <a:bodyPr/>
          <a:lstStyle/>
          <a:p>
            <a:r>
              <a:rPr lang="en-US" dirty="0"/>
              <a:t>White board and pen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Magnetic alphabet letters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6" descr="Chamberlain Music WB25 | A4 music whiteboard with 4 pre-printed staves">
            <a:extLst>
              <a:ext uri="{FF2B5EF4-FFF2-40B4-BE49-F238E27FC236}">
                <a16:creationId xmlns:a16="http://schemas.microsoft.com/office/drawing/2014/main" id="{8732C7D5-7330-5743-A786-1A3D05D4D6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1"/>
          <a:stretch/>
        </p:blipFill>
        <p:spPr bwMode="auto">
          <a:xfrm>
            <a:off x="1283098" y="3723634"/>
            <a:ext cx="3098401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5A875-81F8-2A46-A7EE-4F2C494C7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835" y="3620919"/>
            <a:ext cx="2387661" cy="286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96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31707-60FB-CF4D-928D-9DD1879EA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804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/>
              <a:t>Quick revision of phonemes</a:t>
            </a:r>
            <a:br>
              <a:rPr lang="en-US" sz="6000" b="1" u="sng" dirty="0"/>
            </a:br>
            <a:r>
              <a:rPr lang="en-US" sz="3100" dirty="0"/>
              <a:t>Click on the sound button to hear the phoneme</a:t>
            </a:r>
            <a:endParaRPr lang="en-US" sz="6000" b="1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EE0695-16DE-5C46-A156-D44C69D45086}"/>
              </a:ext>
            </a:extLst>
          </p:cNvPr>
          <p:cNvSpPr txBox="1"/>
          <p:nvPr/>
        </p:nvSpPr>
        <p:spPr>
          <a:xfrm>
            <a:off x="1386840" y="2560320"/>
            <a:ext cx="2397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/>
              <a:t>sh</a:t>
            </a:r>
            <a:endParaRPr lang="en-US" sz="5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0A327E-A0FC-DA45-9748-337841CAAA02}"/>
              </a:ext>
            </a:extLst>
          </p:cNvPr>
          <p:cNvSpPr txBox="1"/>
          <p:nvPr/>
        </p:nvSpPr>
        <p:spPr>
          <a:xfrm>
            <a:off x="4106594" y="2468880"/>
            <a:ext cx="1688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/>
              <a:t>ch</a:t>
            </a:r>
            <a:endParaRPr lang="en-US" sz="4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52A9A2-90ED-1141-A30E-98C840273CD7}"/>
              </a:ext>
            </a:extLst>
          </p:cNvPr>
          <p:cNvSpPr txBox="1"/>
          <p:nvPr/>
        </p:nvSpPr>
        <p:spPr>
          <a:xfrm>
            <a:off x="7427742" y="2975818"/>
            <a:ext cx="191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/>
              <a:t>th</a:t>
            </a:r>
            <a:endParaRPr lang="en-US" sz="5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0E4A6D-A749-364C-840C-57B51E836BCC}"/>
              </a:ext>
            </a:extLst>
          </p:cNvPr>
          <p:cNvSpPr txBox="1"/>
          <p:nvPr/>
        </p:nvSpPr>
        <p:spPr>
          <a:xfrm>
            <a:off x="3784209" y="4389120"/>
            <a:ext cx="1645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A32B41-39F8-C646-907F-EE8EF9F7C718}"/>
              </a:ext>
            </a:extLst>
          </p:cNvPr>
          <p:cNvSpPr txBox="1"/>
          <p:nvPr/>
        </p:nvSpPr>
        <p:spPr>
          <a:xfrm>
            <a:off x="7160455" y="4642338"/>
            <a:ext cx="2039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/>
              <a:t>wh</a:t>
            </a:r>
            <a:endParaRPr lang="en-US" sz="4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09DCEB-8529-EA46-A674-4FC264F1C822}"/>
              </a:ext>
            </a:extLst>
          </p:cNvPr>
          <p:cNvSpPr txBox="1"/>
          <p:nvPr/>
        </p:nvSpPr>
        <p:spPr>
          <a:xfrm>
            <a:off x="1167618" y="3899148"/>
            <a:ext cx="1800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/>
              <a:t>ph</a:t>
            </a:r>
            <a:endParaRPr lang="en-US" sz="4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F0F522-96C7-894E-8C88-D9D88D1A693B}"/>
              </a:ext>
            </a:extLst>
          </p:cNvPr>
          <p:cNvSpPr txBox="1"/>
          <p:nvPr/>
        </p:nvSpPr>
        <p:spPr>
          <a:xfrm>
            <a:off x="9340948" y="1969477"/>
            <a:ext cx="2012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/>
              <a:t>ee</a:t>
            </a:r>
            <a:endParaRPr lang="en-US" sz="48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BABD38-58DB-E849-AD1F-9C34D97F5E00}"/>
              </a:ext>
            </a:extLst>
          </p:cNvPr>
          <p:cNvSpPr txBox="1"/>
          <p:nvPr/>
        </p:nvSpPr>
        <p:spPr>
          <a:xfrm>
            <a:off x="9664505" y="4389120"/>
            <a:ext cx="1689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/>
              <a:t>oo</a:t>
            </a:r>
            <a:endParaRPr lang="en-US" sz="48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AF402E-6BB9-A447-8960-36EEF2473F09}"/>
              </a:ext>
            </a:extLst>
          </p:cNvPr>
          <p:cNvSpPr txBox="1"/>
          <p:nvPr/>
        </p:nvSpPr>
        <p:spPr>
          <a:xfrm>
            <a:off x="478302" y="1828800"/>
            <a:ext cx="1589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ck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5C5334-0449-114C-8554-C189A713BF4D}"/>
              </a:ext>
            </a:extLst>
          </p:cNvPr>
          <p:cNvSpPr txBox="1"/>
          <p:nvPr/>
        </p:nvSpPr>
        <p:spPr>
          <a:xfrm>
            <a:off x="5990493" y="1917754"/>
            <a:ext cx="1842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ai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830C7C-4119-834F-8FE7-4FBBCBA414A2}"/>
              </a:ext>
            </a:extLst>
          </p:cNvPr>
          <p:cNvSpPr txBox="1"/>
          <p:nvPr/>
        </p:nvSpPr>
        <p:spPr>
          <a:xfrm>
            <a:off x="1270660" y="5473335"/>
            <a:ext cx="1151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oy</a:t>
            </a:r>
            <a:endParaRPr lang="en-US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AFFBC9-D657-8449-9647-62194B812706}"/>
              </a:ext>
            </a:extLst>
          </p:cNvPr>
          <p:cNvSpPr txBox="1"/>
          <p:nvPr/>
        </p:nvSpPr>
        <p:spPr>
          <a:xfrm>
            <a:off x="5616602" y="5750334"/>
            <a:ext cx="958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/>
              <a:t>oa</a:t>
            </a:r>
            <a:endParaRPr lang="en-US" sz="4800" b="1" dirty="0"/>
          </a:p>
        </p:txBody>
      </p:sp>
      <p:pic>
        <p:nvPicPr>
          <p:cNvPr id="15" name="Audio Recording 3 Feb 2021 at 13:24:23" descr="Audio Recording 3 Feb 2021 at 13:24:23">
            <a:hlinkClick r:id="" action="ppaction://media"/>
            <a:extLst>
              <a:ext uri="{FF2B5EF4-FFF2-40B4-BE49-F238E27FC236}">
                <a16:creationId xmlns:a16="http://schemas.microsoft.com/office/drawing/2014/main" id="{77A25847-B290-1E48-864A-3A895D3F7A3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814697" y="1449009"/>
            <a:ext cx="647439" cy="647439"/>
          </a:xfrm>
          <a:prstGeom prst="rect">
            <a:avLst/>
          </a:prstGeom>
        </p:spPr>
      </p:pic>
      <p:pic>
        <p:nvPicPr>
          <p:cNvPr id="16" name="Audio Recording 3 Feb 2021 at 13:24:53" descr="Audio Recording 3 Feb 2021 at 13:24:53">
            <a:hlinkClick r:id="" action="ppaction://media"/>
            <a:extLst>
              <a:ext uri="{FF2B5EF4-FFF2-40B4-BE49-F238E27FC236}">
                <a16:creationId xmlns:a16="http://schemas.microsoft.com/office/drawing/2014/main" id="{F1B7DBFB-7FB3-7444-9ED1-94EB2AD76E65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2105120" y="2204100"/>
            <a:ext cx="634891" cy="634891"/>
          </a:xfrm>
          <a:prstGeom prst="rect">
            <a:avLst/>
          </a:prstGeom>
        </p:spPr>
      </p:pic>
      <p:pic>
        <p:nvPicPr>
          <p:cNvPr id="17" name="Audio Recording 3 Feb 2021 at 13:25:09" descr="Audio Recording 3 Feb 2021 at 13:25:09">
            <a:hlinkClick r:id="" action="ppaction://media"/>
            <a:extLst>
              <a:ext uri="{FF2B5EF4-FFF2-40B4-BE49-F238E27FC236}">
                <a16:creationId xmlns:a16="http://schemas.microsoft.com/office/drawing/2014/main" id="{9D1BFAE3-3EAB-B749-810D-EC66345B6235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4590812" y="2070429"/>
            <a:ext cx="664029" cy="664029"/>
          </a:xfrm>
          <a:prstGeom prst="rect">
            <a:avLst/>
          </a:prstGeom>
        </p:spPr>
      </p:pic>
      <p:pic>
        <p:nvPicPr>
          <p:cNvPr id="18" name="Audio Recording 3 Feb 2021 at 13:25:21" descr="Audio Recording 3 Feb 2021 at 13:25:21">
            <a:hlinkClick r:id="" action="ppaction://media"/>
            <a:extLst>
              <a:ext uri="{FF2B5EF4-FFF2-40B4-BE49-F238E27FC236}">
                <a16:creationId xmlns:a16="http://schemas.microsoft.com/office/drawing/2014/main" id="{1B4D1570-9CC9-7A43-84F6-737576BFA0A1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6298386" y="1594034"/>
            <a:ext cx="613541" cy="613541"/>
          </a:xfrm>
          <a:prstGeom prst="rect">
            <a:avLst/>
          </a:prstGeom>
        </p:spPr>
      </p:pic>
      <p:pic>
        <p:nvPicPr>
          <p:cNvPr id="19" name="Audio Recording 3 Feb 2021 at 13:25:35" descr="Audio Recording 3 Feb 2021 at 13:25:35">
            <a:hlinkClick r:id="" action="ppaction://media"/>
            <a:extLst>
              <a:ext uri="{FF2B5EF4-FFF2-40B4-BE49-F238E27FC236}">
                <a16:creationId xmlns:a16="http://schemas.microsoft.com/office/drawing/2014/main" id="{EEC122CE-7AAE-964B-9A95-B712D99E68D9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10040603" y="1707472"/>
            <a:ext cx="613541" cy="613541"/>
          </a:xfrm>
          <a:prstGeom prst="rect">
            <a:avLst/>
          </a:prstGeom>
        </p:spPr>
      </p:pic>
      <p:pic>
        <p:nvPicPr>
          <p:cNvPr id="20" name="Audio Recording 3 Feb 2021 at 13:25:53" descr="Audio Recording 3 Feb 2021 at 13:25:53">
            <a:hlinkClick r:id="" action="ppaction://media"/>
            <a:extLst>
              <a:ext uri="{FF2B5EF4-FFF2-40B4-BE49-F238E27FC236}">
                <a16:creationId xmlns:a16="http://schemas.microsoft.com/office/drawing/2014/main" id="{7FB60788-43AF-BB46-8F3B-70B1BDEA30CE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7986150" y="2648969"/>
            <a:ext cx="650908" cy="650908"/>
          </a:xfrm>
          <a:prstGeom prst="rect">
            <a:avLst/>
          </a:prstGeom>
        </p:spPr>
      </p:pic>
      <p:pic>
        <p:nvPicPr>
          <p:cNvPr id="21" name="Audio Recording 3 Feb 2021 at 13:26:06" descr="Audio Recording 3 Feb 2021 at 13:26:06">
            <a:hlinkClick r:id="" action="ppaction://media"/>
            <a:extLst>
              <a:ext uri="{FF2B5EF4-FFF2-40B4-BE49-F238E27FC236}">
                <a16:creationId xmlns:a16="http://schemas.microsoft.com/office/drawing/2014/main" id="{D04E7731-C021-0544-B042-68D517F18D64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4402831" y="4078070"/>
            <a:ext cx="652076" cy="652076"/>
          </a:xfrm>
          <a:prstGeom prst="rect">
            <a:avLst/>
          </a:prstGeom>
        </p:spPr>
      </p:pic>
      <p:pic>
        <p:nvPicPr>
          <p:cNvPr id="22" name="Audio Recording 3 Feb 2021 at 13:26:27" descr="Audio Recording 3 Feb 2021 at 13:26:27">
            <a:hlinkClick r:id="" action="ppaction://media"/>
            <a:extLst>
              <a:ext uri="{FF2B5EF4-FFF2-40B4-BE49-F238E27FC236}">
                <a16:creationId xmlns:a16="http://schemas.microsoft.com/office/drawing/2014/main" id="{CA7F9BD7-B5C7-5F44-BBDC-C280BBF8D704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10183114" y="3899148"/>
            <a:ext cx="652076" cy="652076"/>
          </a:xfrm>
          <a:prstGeom prst="rect">
            <a:avLst/>
          </a:prstGeom>
        </p:spPr>
      </p:pic>
      <p:pic>
        <p:nvPicPr>
          <p:cNvPr id="23" name="Audio Recording 3 Feb 2021 at 13:26:42" descr="Audio Recording 3 Feb 2021 at 13:26:42">
            <a:hlinkClick r:id="" action="ppaction://media"/>
            <a:extLst>
              <a:ext uri="{FF2B5EF4-FFF2-40B4-BE49-F238E27FC236}">
                <a16:creationId xmlns:a16="http://schemas.microsoft.com/office/drawing/2014/main" id="{6627126C-6272-ED4B-8FD5-61BEFAFFFB1E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1332200" y="6249133"/>
            <a:ext cx="608867" cy="608867"/>
          </a:xfrm>
          <a:prstGeom prst="rect">
            <a:avLst/>
          </a:prstGeom>
        </p:spPr>
      </p:pic>
      <p:pic>
        <p:nvPicPr>
          <p:cNvPr id="24" name="Audio Recording 3 Feb 2021 at 13:27:00" descr="Audio Recording 3 Feb 2021 at 13:27:00">
            <a:hlinkClick r:id="" action="ppaction://media"/>
            <a:extLst>
              <a:ext uri="{FF2B5EF4-FFF2-40B4-BE49-F238E27FC236}">
                <a16:creationId xmlns:a16="http://schemas.microsoft.com/office/drawing/2014/main" id="{DD73AD03-96F8-7448-B617-3A4CCCD50A95}"/>
              </a:ext>
            </a:extLst>
          </p:cNvPr>
          <p:cNvPicPr>
            <a:picLocks noChangeAspect="1"/>
          </p:cNvPicPr>
          <p:nvPr>
            <a:audioFile r:link="rId20"/>
            <p:extLst>
              <p:ext uri="{DAA4B4D4-6D71-4841-9C94-3DE7FCFB9230}">
                <p14:media xmlns:p14="http://schemas.microsoft.com/office/powerpoint/2010/main" r:embed="rId19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5712270" y="5458823"/>
            <a:ext cx="583022" cy="583022"/>
          </a:xfrm>
          <a:prstGeom prst="rect">
            <a:avLst/>
          </a:prstGeom>
        </p:spPr>
      </p:pic>
      <p:pic>
        <p:nvPicPr>
          <p:cNvPr id="25" name="Audio Recording 3 Feb 2021 at 13:27:13" descr="Audio Recording 3 Feb 2021 at 13:27:13">
            <a:hlinkClick r:id="" action="ppaction://media"/>
            <a:extLst>
              <a:ext uri="{FF2B5EF4-FFF2-40B4-BE49-F238E27FC236}">
                <a16:creationId xmlns:a16="http://schemas.microsoft.com/office/drawing/2014/main" id="{8B3BAE30-CB42-1A4B-BC9D-772D003EF0E1}"/>
              </a:ext>
            </a:extLst>
          </p:cNvPr>
          <p:cNvPicPr>
            <a:picLocks noChangeAspect="1"/>
          </p:cNvPicPr>
          <p:nvPr>
            <a:audioFile r:link="rId22"/>
            <p:extLst>
              <p:ext uri="{DAA4B4D4-6D71-4841-9C94-3DE7FCFB9230}">
                <p14:media xmlns:p14="http://schemas.microsoft.com/office/powerpoint/2010/main" r:embed="rId21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7748387" y="4258158"/>
            <a:ext cx="696205" cy="696205"/>
          </a:xfrm>
          <a:prstGeom prst="rect">
            <a:avLst/>
          </a:prstGeom>
        </p:spPr>
      </p:pic>
      <p:pic>
        <p:nvPicPr>
          <p:cNvPr id="26" name="Audio Recording 3 Feb 2021 at 13:27:27" descr="Audio Recording 3 Feb 2021 at 13:27:27">
            <a:hlinkClick r:id="" action="ppaction://media"/>
            <a:extLst>
              <a:ext uri="{FF2B5EF4-FFF2-40B4-BE49-F238E27FC236}">
                <a16:creationId xmlns:a16="http://schemas.microsoft.com/office/drawing/2014/main" id="{A54FD67D-1A72-4940-A26A-930E85270C5F}"/>
              </a:ext>
            </a:extLst>
          </p:cNvPr>
          <p:cNvPicPr>
            <a:picLocks noChangeAspect="1"/>
          </p:cNvPicPr>
          <p:nvPr>
            <a:audioFile r:link="rId24"/>
            <p:extLst>
              <p:ext uri="{DAA4B4D4-6D71-4841-9C94-3DE7FCFB9230}">
                <p14:media xmlns:p14="http://schemas.microsoft.com/office/powerpoint/2010/main" r:embed="rId23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944199" y="4142186"/>
            <a:ext cx="691772" cy="69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34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36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688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368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240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2432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2432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2368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2368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2432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2176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1984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2432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5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5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 vol="80000">
                <p:cTn id="5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 vol="80000">
                <p:cTn id="5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 vol="80000">
                <p:cTn id="5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audio>
              <p:cMediaNode vol="80000">
                <p:cTn id="5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audio>
              <p:cMediaNode vol="80000">
                <p:cTn id="5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audio>
              <p:cMediaNode vol="80000">
                <p:cTn id="5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audio>
              <p:cMediaNode vol="80000">
                <p:cTn id="5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 vol="80000">
                <p:cTn id="6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 vol="80000">
                <p:cTn id="6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 vol="80000">
                <p:cTn id="6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C3BA4-22BA-5240-98A6-F5A40A1F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929554" cy="1325563"/>
          </a:xfrm>
        </p:spPr>
        <p:txBody>
          <a:bodyPr>
            <a:normAutofit/>
          </a:bodyPr>
          <a:lstStyle/>
          <a:p>
            <a:r>
              <a:rPr lang="en-US" sz="6000" b="1" u="sng" dirty="0"/>
              <a:t>New phoneme: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12537F-A8FC-0A46-A39D-FBFE3A2417C5}"/>
              </a:ext>
            </a:extLst>
          </p:cNvPr>
          <p:cNvSpPr/>
          <p:nvPr/>
        </p:nvSpPr>
        <p:spPr>
          <a:xfrm>
            <a:off x="838200" y="2159044"/>
            <a:ext cx="4972050" cy="35147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A9E95B-53B9-7A4E-8A4B-665C78CD46F2}"/>
              </a:ext>
            </a:extLst>
          </p:cNvPr>
          <p:cNvSpPr txBox="1"/>
          <p:nvPr/>
        </p:nvSpPr>
        <p:spPr>
          <a:xfrm>
            <a:off x="1012874" y="2236763"/>
            <a:ext cx="458606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b="1" dirty="0"/>
              <a:t>ay</a:t>
            </a:r>
          </a:p>
        </p:txBody>
      </p:sp>
      <p:pic>
        <p:nvPicPr>
          <p:cNvPr id="6" name="Picture 2" descr="EYFS - March/April - Hathern Primary School">
            <a:extLst>
              <a:ext uri="{FF2B5EF4-FFF2-40B4-BE49-F238E27FC236}">
                <a16:creationId xmlns:a16="http://schemas.microsoft.com/office/drawing/2014/main" id="{66A11354-FAAA-4A41-ADF3-F9F07C3CE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456" y="626031"/>
            <a:ext cx="4822312" cy="280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BB8F1DD-AA67-1B40-AF25-C7B7C1DFC62E}"/>
              </a:ext>
            </a:extLst>
          </p:cNvPr>
          <p:cNvSpPr txBox="1"/>
          <p:nvPr/>
        </p:nvSpPr>
        <p:spPr>
          <a:xfrm>
            <a:off x="7023100" y="3733800"/>
            <a:ext cx="46863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We are learning to read and say the ‘ay’ phoneme.</a:t>
            </a:r>
          </a:p>
        </p:txBody>
      </p:sp>
    </p:spTree>
    <p:extLst>
      <p:ext uri="{BB962C8B-B14F-4D97-AF65-F5344CB8AC3E}">
        <p14:creationId xmlns:p14="http://schemas.microsoft.com/office/powerpoint/2010/main" val="3056673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87475-C376-134B-A224-C6F0DEE36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/>
              <a:t>Geraldine the Giraffe</a:t>
            </a:r>
          </a:p>
        </p:txBody>
      </p:sp>
      <p:pic>
        <p:nvPicPr>
          <p:cNvPr id="3" name="Online Media 2" descr="Geraldine the Giraffe learns /ay/">
            <a:hlinkClick r:id="" action="ppaction://media"/>
            <a:extLst>
              <a:ext uri="{FF2B5EF4-FFF2-40B4-BE49-F238E27FC236}">
                <a16:creationId xmlns:a16="http://schemas.microsoft.com/office/drawing/2014/main" id="{67CAE18C-1CDD-7D4E-A93B-30DED6D50A5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95911" y="1456991"/>
            <a:ext cx="8400178" cy="47461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EDCAB6-501A-3F4E-86CC-FFCF84073B94}"/>
              </a:ext>
            </a:extLst>
          </p:cNvPr>
          <p:cNvSpPr txBox="1"/>
          <p:nvPr/>
        </p:nvSpPr>
        <p:spPr>
          <a:xfrm>
            <a:off x="432486" y="6292820"/>
            <a:ext cx="11565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Be like Geraldine and see if you can find anything in your house/garden with the ‘ay’ phoneme!</a:t>
            </a:r>
          </a:p>
        </p:txBody>
      </p:sp>
    </p:spTree>
    <p:extLst>
      <p:ext uri="{BB962C8B-B14F-4D97-AF65-F5344CB8AC3E}">
        <p14:creationId xmlns:p14="http://schemas.microsoft.com/office/powerpoint/2010/main" val="83168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F7D1A-5406-EB48-BD5E-73F4BFDC7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/>
          <a:lstStyle/>
          <a:p>
            <a:pPr algn="ctr"/>
            <a:r>
              <a:rPr lang="en-US" b="1" u="sng" dirty="0"/>
              <a:t>Word building with ‘</a:t>
            </a:r>
            <a:r>
              <a:rPr lang="en-US" b="1" u="sng" dirty="0" err="1"/>
              <a:t>th</a:t>
            </a:r>
            <a:r>
              <a:rPr lang="en-US" b="1" u="sng" dirty="0"/>
              <a:t>’ phoneme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D6039-6BDA-3441-A652-775AA71FA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1376362"/>
            <a:ext cx="10515600" cy="22764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Can you think of any words with our new sound? Write them down on your whiteboard.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Have a look at the words below and use your ‘High 5 hand’ to say it/make it/break it/blend it/read it/write it.</a:t>
            </a:r>
          </a:p>
        </p:txBody>
      </p:sp>
      <p:pic>
        <p:nvPicPr>
          <p:cNvPr id="4" name="Picture 2" descr="Mrs Keen – P1K – Literacy Homework – Lochnorris P1H, P1K and P1L">
            <a:extLst>
              <a:ext uri="{FF2B5EF4-FFF2-40B4-BE49-F238E27FC236}">
                <a16:creationId xmlns:a16="http://schemas.microsoft.com/office/drawing/2014/main" id="{F2468C82-2A64-2E42-AD42-D5C231B8E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862" y="2851211"/>
            <a:ext cx="1490675" cy="194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06C0B0-18A3-2144-8C81-BD606C91C43A}"/>
              </a:ext>
            </a:extLst>
          </p:cNvPr>
          <p:cNvSpPr txBox="1"/>
          <p:nvPr/>
        </p:nvSpPr>
        <p:spPr>
          <a:xfrm>
            <a:off x="736600" y="4203865"/>
            <a:ext cx="9048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d</a:t>
            </a:r>
            <a:r>
              <a:rPr lang="en-US" sz="4800" b="1" dirty="0">
                <a:solidFill>
                  <a:srgbClr val="00B050"/>
                </a:solidFill>
              </a:rPr>
              <a:t>ay		</a:t>
            </a:r>
            <a:r>
              <a:rPr lang="en-US" sz="4800" b="1" dirty="0">
                <a:solidFill>
                  <a:srgbClr val="0070C0"/>
                </a:solidFill>
              </a:rPr>
              <a:t>tr</a:t>
            </a:r>
            <a:r>
              <a:rPr lang="en-US" sz="4800" b="1" dirty="0">
                <a:solidFill>
                  <a:srgbClr val="00B050"/>
                </a:solidFill>
              </a:rPr>
              <a:t>ay		</a:t>
            </a:r>
            <a:r>
              <a:rPr lang="en-US" sz="4800" b="1" dirty="0">
                <a:solidFill>
                  <a:srgbClr val="0070C0"/>
                </a:solidFill>
              </a:rPr>
              <a:t>d</a:t>
            </a:r>
            <a:r>
              <a:rPr lang="en-US" sz="4800" b="1" dirty="0">
                <a:solidFill>
                  <a:srgbClr val="FF0000"/>
                </a:solidFill>
              </a:rPr>
              <a:t>e</a:t>
            </a:r>
            <a:r>
              <a:rPr lang="en-US" sz="4800" b="1" dirty="0">
                <a:solidFill>
                  <a:srgbClr val="0070C0"/>
                </a:solidFill>
              </a:rPr>
              <a:t>l</a:t>
            </a:r>
            <a:r>
              <a:rPr lang="en-US" sz="4800" b="1" dirty="0">
                <a:solidFill>
                  <a:srgbClr val="00B050"/>
                </a:solidFill>
              </a:rPr>
              <a:t>ay		</a:t>
            </a:r>
            <a:r>
              <a:rPr lang="en-US" sz="4800" b="1" dirty="0">
                <a:solidFill>
                  <a:srgbClr val="0070C0"/>
                </a:solidFill>
              </a:rPr>
              <a:t>pr</a:t>
            </a:r>
            <a:r>
              <a:rPr lang="en-US" sz="4800" b="1" dirty="0">
                <a:solidFill>
                  <a:srgbClr val="00B050"/>
                </a:solidFill>
              </a:rPr>
              <a:t>ay</a:t>
            </a:r>
            <a:endParaRPr lang="en-US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68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520CA-5589-4745-8053-3EB409811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4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/>
              <a:t>Now it’s your turn…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A2953-EA3F-CB4F-81EF-D1FFCDF82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5"/>
            <a:ext cx="10655300" cy="8794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Look at the word lists below and use your ‘high 5’ strategy and alphabet letters to build these words.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2532CF-A761-3D45-BBC2-99AD29574333}"/>
              </a:ext>
            </a:extLst>
          </p:cNvPr>
          <p:cNvSpPr txBox="1"/>
          <p:nvPr/>
        </p:nvSpPr>
        <p:spPr>
          <a:xfrm>
            <a:off x="609600" y="2463800"/>
            <a:ext cx="44323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P2 Words: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d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pl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st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pr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  <a:r>
              <a:rPr lang="en-US" sz="2400" b="1" dirty="0"/>
              <a:t>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w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tr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4F64C1-C111-F143-9BE2-2CA3CF0D0F4B}"/>
              </a:ext>
            </a:extLst>
          </p:cNvPr>
          <p:cNvSpPr txBox="1"/>
          <p:nvPr/>
        </p:nvSpPr>
        <p:spPr>
          <a:xfrm>
            <a:off x="6667500" y="2463800"/>
            <a:ext cx="4470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P3 Words: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ess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birthd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holid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alw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  <a:r>
              <a:rPr lang="en-US" sz="2400" b="1" dirty="0"/>
              <a:t>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l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  <a:r>
              <a:rPr lang="en-US" sz="2400" b="1" dirty="0"/>
              <a:t>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Sund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3632F2-15CE-D243-8E6C-7CE9EAEDCBEF}"/>
              </a:ext>
            </a:extLst>
          </p:cNvPr>
          <p:cNvSpPr txBox="1"/>
          <p:nvPr/>
        </p:nvSpPr>
        <p:spPr>
          <a:xfrm>
            <a:off x="609600" y="5856585"/>
            <a:ext cx="1005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Challenge – can you think of your own words with the ‘ay’ phoneme? See how many you can find!</a:t>
            </a:r>
          </a:p>
        </p:txBody>
      </p:sp>
    </p:spTree>
    <p:extLst>
      <p:ext uri="{BB962C8B-B14F-4D97-AF65-F5344CB8AC3E}">
        <p14:creationId xmlns:p14="http://schemas.microsoft.com/office/powerpoint/2010/main" val="3132388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216</Words>
  <Application>Microsoft Macintosh PowerPoint</Application>
  <PresentationFormat>Widescreen</PresentationFormat>
  <Paragraphs>44</Paragraphs>
  <Slides>7</Slides>
  <Notes>0</Notes>
  <HiddenSlides>0</HiddenSlides>
  <MMClips>13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You will need…</vt:lpstr>
      <vt:lpstr>Quick revision of phonemes Click on the sound button to hear the phoneme</vt:lpstr>
      <vt:lpstr>New phoneme:</vt:lpstr>
      <vt:lpstr>Geraldine the Giraffe</vt:lpstr>
      <vt:lpstr>Word building with ‘th’ phoneme</vt:lpstr>
      <vt:lpstr>Now it’s your turn…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Aynsley Weir</dc:creator>
  <cp:lastModifiedBy>Aynsley Weir</cp:lastModifiedBy>
  <cp:revision>4</cp:revision>
  <dcterms:created xsi:type="dcterms:W3CDTF">2021-01-12T19:10:43Z</dcterms:created>
  <dcterms:modified xsi:type="dcterms:W3CDTF">2021-02-04T17:04:31Z</dcterms:modified>
</cp:coreProperties>
</file>