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CFF"/>
    <a:srgbClr val="FF9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70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9D61F-1FE1-554E-AC5D-AC83BA77F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C5603-7439-C844-BB93-EA86C5445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B6030-DF4A-E84D-982A-0408487B1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D2DE2-388D-FE4C-85AB-163797812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7DF1A-9932-E24D-BA15-C3CBD94E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1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1EFC-C0D8-4E47-8CAD-9E64844A2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EFCD7-081C-984A-A7E0-F7CF9F440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728FD-357E-9241-86D3-92A2E03AD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5313A-AD09-E845-9044-94540D65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7D13D-5760-7B43-971B-1ABF9A73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3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36B39B-015F-5A44-B8CA-9E59F4EF0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DC121-1A8A-CE44-82A2-FAA59B3D0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90E30-5751-4B4A-8678-4DFF74A6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11CAB-BE8A-894E-9620-8A5F52282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365F4-8BA6-4648-B69F-237EDDDAC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9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8811-25FB-F24D-A361-26467AD1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9830A-631F-FA4C-AE0F-674717B69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16C46-A05C-2D46-BDF4-4F483E9D1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005C5-56C3-9C49-852D-35C4D39F3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2E142-EBF1-1F49-BDEE-29801B49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0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3EDA7-6F4D-6B47-9684-BE4D4FC5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F6CEE-97C1-E141-A16C-3BE402A03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14D37-BDD6-ED47-B2EC-A7E38B6DC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30FCE-361F-BC4E-AE5A-31501FDBA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E8F1F-D1F2-6145-B55B-D0375A95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9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13E9B-8FBB-7C4E-ACE4-BE1FF0FB8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FC937-7596-1344-AAFB-075AE4BDE0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C2D56-7546-FF4E-9092-540841DD3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AB347-5A64-724D-B4EC-D2E6A7174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CCEEA-1390-0343-A82B-B3D8B6A6B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61E08-196D-9944-889E-EBADCF902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7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4CBF8-11D4-4E4F-9B4D-65BE8B3B9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4B8D4-259C-F04E-9D2D-E3BD589C7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8116A-0A83-F846-B07E-03D456C2B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CB186-5F38-4044-A918-652CBD444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7B5DE-0BA2-3D41-B5B8-6763F9D13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B7703C-2C79-5941-97A9-06767C8D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7839ED-68E8-4D43-9299-386D3C90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FC3A83-3D62-D14D-9D6E-0D31EA2F1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4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675A-13E4-644A-838B-2DFC9748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EACB14-6436-3D45-88B2-31B174A18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DEDD45-06B6-884E-8278-AE1B66314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9881A2-1EC6-FD4F-A2DE-02FC46E52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6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6C15D-5B9B-7942-8995-8D243A964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ADA49C-F925-AB45-86DA-93F8FF19E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C3A6E-166F-B943-BFA3-484192164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3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6BAD3-E02D-494A-AF05-2C0F12373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867B3-A64D-9A4A-93DF-BADA2A7CF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CCB11-9C3A-BE45-BE21-9FD1A85F5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47BCD-E60E-F14D-A735-612DBC62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D766A-54E0-5547-A4F7-F4F683F94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400B7-2E24-9040-B141-4E3E148D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4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C4BF5-A133-5E4A-9AFF-68E41A739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83443E-098F-0D4B-98A4-E561CEB9E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0B79F-3244-DE43-B9B7-28AF01B28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04558-2BBC-3647-8927-A1E7E334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B8713-BB7A-DB45-926A-B86CD322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84BF1-95BA-204B-BCB1-83D3EB15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04F7E8-3A61-914A-9827-BCF1DF40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09484-5BD0-CD4B-AC67-25C1A8135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71C12-C905-A34F-A8FD-B4A9BA70F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35F75-3B4E-FB42-9F75-72EC692BE51D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46799-67F2-E944-A493-3D8C32609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730EF-819A-2447-B371-FF37FEE66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ELlZKpi1Zs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GSFG37LewA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7CB8-30A8-7F44-95A5-7A8AF13C8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7352"/>
            <a:ext cx="9144000" cy="920750"/>
          </a:xfrm>
        </p:spPr>
        <p:txBody>
          <a:bodyPr/>
          <a:lstStyle/>
          <a:p>
            <a:r>
              <a:rPr lang="en-US" b="1" u="sng" dirty="0"/>
              <a:t>Phonics Day 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281CE-C655-C44B-8B39-D8A8BF392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1958975"/>
            <a:ext cx="3590925" cy="2884487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You will need –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White board and pen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‘High 5’ hand strategy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Alphabet letters</a:t>
            </a:r>
          </a:p>
        </p:txBody>
      </p:sp>
      <p:pic>
        <p:nvPicPr>
          <p:cNvPr id="4" name="Picture 2" descr="EYFS - March/April - Hathern Primary School">
            <a:extLst>
              <a:ext uri="{FF2B5EF4-FFF2-40B4-BE49-F238E27FC236}">
                <a16:creationId xmlns:a16="http://schemas.microsoft.com/office/drawing/2014/main" id="{7F35BF50-3494-EA4D-82F2-BD63D90FA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3" y="1536434"/>
            <a:ext cx="4503224" cy="261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33F053-C2AD-5643-A524-06424B867C9E}"/>
              </a:ext>
            </a:extLst>
          </p:cNvPr>
          <p:cNvSpPr txBox="1"/>
          <p:nvPr/>
        </p:nvSpPr>
        <p:spPr>
          <a:xfrm>
            <a:off x="6096000" y="4586288"/>
            <a:ext cx="54006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are learning to use the say it/make it/break it/blend it/read it/write it strategy to make words</a:t>
            </a:r>
          </a:p>
        </p:txBody>
      </p:sp>
    </p:spTree>
    <p:extLst>
      <p:ext uri="{BB962C8B-B14F-4D97-AF65-F5344CB8AC3E}">
        <p14:creationId xmlns:p14="http://schemas.microsoft.com/office/powerpoint/2010/main" val="36347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DA0F-F215-BA47-9026-C31E28CE4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/>
              <a:t>Let’s sing our alphabet song!</a:t>
            </a:r>
          </a:p>
        </p:txBody>
      </p:sp>
      <p:pic>
        <p:nvPicPr>
          <p:cNvPr id="4" name="Online Media 3" descr="Phonics Song 2">
            <a:hlinkClick r:id="" action="ppaction://media"/>
            <a:extLst>
              <a:ext uri="{FF2B5EF4-FFF2-40B4-BE49-F238E27FC236}">
                <a16:creationId xmlns:a16="http://schemas.microsoft.com/office/drawing/2014/main" id="{5E2F757B-76EF-864C-A49C-769F35C7D57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3662" y="1573621"/>
            <a:ext cx="8124702" cy="45904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0F05C2-E148-3B49-8623-989D2375F693}"/>
              </a:ext>
            </a:extLst>
          </p:cNvPr>
          <p:cNvSpPr txBox="1"/>
          <p:nvPr/>
        </p:nvSpPr>
        <p:spPr>
          <a:xfrm>
            <a:off x="8906494" y="2113808"/>
            <a:ext cx="31469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Can you remember which letters are vowels?</a:t>
            </a:r>
          </a:p>
        </p:txBody>
      </p:sp>
    </p:spTree>
    <p:extLst>
      <p:ext uri="{BB962C8B-B14F-4D97-AF65-F5344CB8AC3E}">
        <p14:creationId xmlns:p14="http://schemas.microsoft.com/office/powerpoint/2010/main" val="7966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E8F8D-FF3F-2A4C-8542-FE7953F4A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07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/>
              <a:t>Revision of our new sound – ‘</a:t>
            </a:r>
            <a:r>
              <a:rPr lang="en-US" sz="6000" b="1" u="sng" dirty="0" err="1"/>
              <a:t>th</a:t>
            </a:r>
            <a:r>
              <a:rPr lang="en-US" sz="6000" b="1" u="sng" dirty="0"/>
              <a:t>’</a:t>
            </a:r>
          </a:p>
        </p:txBody>
      </p:sp>
      <p:pic>
        <p:nvPicPr>
          <p:cNvPr id="3" name="Online Media 2" descr="'ch' Words | Blending Phonics Phase 3">
            <a:hlinkClick r:id="" action="ppaction://media"/>
            <a:extLst>
              <a:ext uri="{FF2B5EF4-FFF2-40B4-BE49-F238E27FC236}">
                <a16:creationId xmlns:a16="http://schemas.microsoft.com/office/drawing/2014/main" id="{8DE2F9C8-5AFE-DE47-8508-AE30DF31342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00163" y="1385888"/>
            <a:ext cx="9215437" cy="520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92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C60EB-D80A-6241-A693-C10C906E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/>
              <a:t>Word building with ‘</a:t>
            </a:r>
            <a:r>
              <a:rPr lang="en-US" sz="5400" b="1" u="sng" dirty="0" err="1"/>
              <a:t>ch</a:t>
            </a:r>
            <a:r>
              <a:rPr lang="en-US" sz="5400" b="1" u="sng" dirty="0"/>
              <a:t>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E5035-3586-4646-810C-475F11D70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62350" cy="3589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Use your ‘high 5’ hand strategy to build the words in the list with your alphabet letters – like we do in class.</a:t>
            </a:r>
          </a:p>
          <a:p>
            <a:pPr marL="0" indent="0">
              <a:buNone/>
            </a:pPr>
            <a:r>
              <a:rPr lang="en-US" dirty="0"/>
              <a:t> Remember to - </a:t>
            </a:r>
            <a:r>
              <a:rPr lang="en-US" b="1" dirty="0"/>
              <a:t>say it, make it, break it, blend it, read it, write it (in that order).</a:t>
            </a:r>
            <a:endParaRPr lang="en-US" dirty="0"/>
          </a:p>
        </p:txBody>
      </p:sp>
      <p:pic>
        <p:nvPicPr>
          <p:cNvPr id="4" name="Picture 2" descr="Mrs Keen – P1K – Literacy Homework – Lochnorris P1H, P1K and P1L">
            <a:extLst>
              <a:ext uri="{FF2B5EF4-FFF2-40B4-BE49-F238E27FC236}">
                <a16:creationId xmlns:a16="http://schemas.microsoft.com/office/drawing/2014/main" id="{873FA410-4BE5-B64D-999A-A399EA516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3798887"/>
            <a:ext cx="1762138" cy="194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507DFE8-19F0-6D44-92FA-B98E7995B8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8959"/>
          <a:stretch/>
        </p:blipFill>
        <p:spPr>
          <a:xfrm>
            <a:off x="7962900" y="1443038"/>
            <a:ext cx="1891047" cy="541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90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127</Words>
  <Application>Microsoft Macintosh PowerPoint</Application>
  <PresentationFormat>Widescreen</PresentationFormat>
  <Paragraphs>12</Paragraphs>
  <Slides>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Phonics Day 2 </vt:lpstr>
      <vt:lpstr>Let’s sing our alphabet song!</vt:lpstr>
      <vt:lpstr>Revision of our new sound – ‘th’</vt:lpstr>
      <vt:lpstr>Word building with ‘ch’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Day 2 </dc:title>
  <dc:creator>Aynsley Weir</dc:creator>
  <cp:lastModifiedBy>Aynsley Weir</cp:lastModifiedBy>
  <cp:revision>2</cp:revision>
  <dcterms:created xsi:type="dcterms:W3CDTF">2021-01-13T11:43:08Z</dcterms:created>
  <dcterms:modified xsi:type="dcterms:W3CDTF">2021-01-26T13:34:34Z</dcterms:modified>
</cp:coreProperties>
</file>