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5" r:id="rId3"/>
    <p:sldId id="264" r:id="rId4"/>
    <p:sldId id="261" r:id="rId5"/>
    <p:sldId id="257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8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8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AE5DB-D9CD-8B4D-B921-28195686A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2ABDF-39A7-E245-B426-3DBD23F21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1FFB2-9764-A94C-AEBB-44C1EF23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CF188-9C40-EC49-819C-3FC59C3A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3FD9-48DA-A748-9846-5D5AEFE9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8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544A8-285B-B74C-9EE0-4D929572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0F4035-DD82-7345-B44B-F335D0B2A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87687-C023-CF44-AEB7-16099C271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15019-8817-D842-A493-CE2BFD52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99C19-960A-5144-9210-01BD5E8A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5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43198-62C8-FD41-B52F-F06C5E82F1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8D3C0-0FC5-D946-AFD8-B60219AC6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C9B16-D7A5-8F42-85F6-B033C4C6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98EA5-3283-1940-8812-9F9EA886D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35964-AA9C-B847-ADF4-90DABBCB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0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64D63-35D2-C149-AC7B-FBE7220A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91706-01CE-6C4E-BB2E-05F91813E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3AC53-3680-A047-BB7E-09C21C86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9E1AE-DA77-D440-A34D-590D9247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B4833-1745-9746-BC8C-4A86D9BA9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9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DDED-F72F-A749-B8FE-15B3DB3B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42B8F-2B77-A243-9C1D-8816C74B1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B5BC3-290C-BB43-86C1-17CD5DF6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E0E1C-E2D3-6141-9274-02798C425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FB67F-0F05-C140-A9CA-C0D8EAD34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5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F3C2-6317-5149-B329-6568716C8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748E5-F991-084C-821E-FF9624255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B802D5-AEDB-7948-9E62-43AE45CE2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844D1-A70A-DF46-B82B-5E0D12EB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238A0-9376-6740-9572-5370D8BE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1034B-C41C-2544-B7C2-A3C824A1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4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E7850-404D-684D-8976-8F045134F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8D83B-9F11-B043-91A4-7650F7733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4DA49-5E91-FE4D-B941-0C3E63D26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022030-F3B6-904D-B926-ECCBAF458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B823FA-37D1-8244-ACFF-03A6C19B97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1BAF98-F79A-114B-9B5D-233A958E9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B8871-4AF5-504E-AB8C-271643655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BD3D0-9B3C-FD49-9C9A-87D7ADB5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2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42C15-0DC8-E54C-8BA9-000E433A0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3280F6-AC9B-FB49-8F76-A56A1405F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7465E-994C-6242-A3D0-C0CBA32AD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56CE8-3853-A64A-8659-7CF07AD9A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7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ACDC8-8E5C-C54A-A82E-EC02B9FE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2716A-DC6D-EE4F-8F25-765A339A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3A563-86CD-1747-9495-A88F9901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2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8AADF-BDD5-9D4E-AFEA-B7B0BBF2C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D8FD7-4948-DC45-8A14-025181CD1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05BD76-52B3-D245-937B-9814CFF06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6055C-F2EF-044A-927B-FB4FFB6C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3ACE6-4153-3B4E-A66B-DB8EFE48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E61DD-F85F-1B44-8A16-35961BC7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6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597F9-5CF2-9C44-A8F4-F4FDB5255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07020-775B-F54A-9E92-8828D47FEF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017E6-8228-B84F-83E1-561585C90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2D18E-5A56-9746-8696-BFFBB563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43810-0FFB-9F45-8FBC-8ABE7F79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26317-9EDE-CD42-A25E-0CC9B6ED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4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8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0AD965-2833-D84A-AB3B-1B3A9D877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36FE5-ADD0-5B44-BDEA-E04C3E1A4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FA5F1-E0BA-954D-9167-BDD803BD3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884C-5C4F-5D4B-A242-F93B48AB5057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F1AEC-90C2-C646-A3E0-2C7134356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2B0B7-D0F5-6D48-A595-312E568AE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6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deo123english.blogspot.com/2015/01/phonics_15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ELlZKpi1Zs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yrYDitif1o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BF768C34-1F3B-0F46-8630-E87486608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93094" y="233847"/>
            <a:ext cx="7608094" cy="2534362"/>
          </a:xfrm>
          <a:prstGeom prst="rect">
            <a:avLst/>
          </a:prstGeom>
        </p:spPr>
      </p:pic>
      <p:pic>
        <p:nvPicPr>
          <p:cNvPr id="1026" name="Picture 2" descr="Mrs Keen – P1K – Literacy Homework – Lochnorris P1H, P1K and P1L">
            <a:extLst>
              <a:ext uri="{FF2B5EF4-FFF2-40B4-BE49-F238E27FC236}">
                <a16:creationId xmlns:a16="http://schemas.microsoft.com/office/drawing/2014/main" id="{A2F2A763-3BEE-CD4E-B19E-2259EB75D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5860">
            <a:off x="1967279" y="3252819"/>
            <a:ext cx="2384967" cy="310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913D5701-D2E9-5941-ACDA-D2DD303E9F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4484" y="3484293"/>
            <a:ext cx="4188779" cy="264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6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785E-BAB7-A345-96EB-399F1AF6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u="sng" dirty="0"/>
              <a:t>You will need…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E47E7-F8F2-3449-B0BA-F3CA8B19C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747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White board and pen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Magnetic alphabet letters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70C7BEF8-4588-644F-ABDA-09FB91B8A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40" y="3557588"/>
            <a:ext cx="2387661" cy="286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hamberlain Music WB25 | A4 music whiteboard with 4 pre-printed staves">
            <a:extLst>
              <a:ext uri="{FF2B5EF4-FFF2-40B4-BE49-F238E27FC236}">
                <a16:creationId xmlns:a16="http://schemas.microsoft.com/office/drawing/2014/main" id="{30A7C994-2FA0-0B43-8B27-D587C6033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1"/>
          <a:stretch/>
        </p:blipFill>
        <p:spPr bwMode="auto">
          <a:xfrm>
            <a:off x="1283098" y="3723634"/>
            <a:ext cx="3098401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83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DA0F-F215-BA47-9026-C31E28CE4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/>
              <a:t>Let’s sing our alphabet song!</a:t>
            </a:r>
          </a:p>
        </p:txBody>
      </p:sp>
      <p:pic>
        <p:nvPicPr>
          <p:cNvPr id="4" name="Online Media 3" descr="Phonics Song 2">
            <a:hlinkClick r:id="" action="ppaction://media"/>
            <a:extLst>
              <a:ext uri="{FF2B5EF4-FFF2-40B4-BE49-F238E27FC236}">
                <a16:creationId xmlns:a16="http://schemas.microsoft.com/office/drawing/2014/main" id="{5E2F757B-76EF-864C-A49C-769F35C7D57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3662" y="1573621"/>
            <a:ext cx="8124702" cy="45904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0F05C2-E148-3B49-8623-989D2375F693}"/>
              </a:ext>
            </a:extLst>
          </p:cNvPr>
          <p:cNvSpPr txBox="1"/>
          <p:nvPr/>
        </p:nvSpPr>
        <p:spPr>
          <a:xfrm>
            <a:off x="8906494" y="2113808"/>
            <a:ext cx="31469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Can you remember which letters are vowels?</a:t>
            </a:r>
          </a:p>
        </p:txBody>
      </p:sp>
    </p:spTree>
    <p:extLst>
      <p:ext uri="{BB962C8B-B14F-4D97-AF65-F5344CB8AC3E}">
        <p14:creationId xmlns:p14="http://schemas.microsoft.com/office/powerpoint/2010/main" val="196182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2F84B-063E-D94D-A3EC-AF7DDCEC8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562" y="200025"/>
            <a:ext cx="5614988" cy="1352550"/>
          </a:xfrm>
        </p:spPr>
        <p:txBody>
          <a:bodyPr>
            <a:normAutofit fontScale="90000"/>
          </a:bodyPr>
          <a:lstStyle/>
          <a:p>
            <a:r>
              <a:rPr lang="en-US" sz="9600" b="1" u="sng" dirty="0"/>
              <a:t>New sound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DB75FF-FCBC-1240-A7D6-0232CBCE81D4}"/>
              </a:ext>
            </a:extLst>
          </p:cNvPr>
          <p:cNvSpPr/>
          <p:nvPr/>
        </p:nvSpPr>
        <p:spPr>
          <a:xfrm>
            <a:off x="481013" y="1821419"/>
            <a:ext cx="4972050" cy="3514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8B8EDD-6F0E-F24E-A0F1-F1C29D3FA47E}"/>
              </a:ext>
            </a:extLst>
          </p:cNvPr>
          <p:cNvSpPr txBox="1"/>
          <p:nvPr/>
        </p:nvSpPr>
        <p:spPr>
          <a:xfrm>
            <a:off x="759619" y="2202627"/>
            <a:ext cx="441483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err="1"/>
              <a:t>ch</a:t>
            </a:r>
            <a:endParaRPr lang="en-US" sz="199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389613-3095-3645-91C1-4921B1B37A0E}"/>
              </a:ext>
            </a:extLst>
          </p:cNvPr>
          <p:cNvSpPr/>
          <p:nvPr/>
        </p:nvSpPr>
        <p:spPr>
          <a:xfrm>
            <a:off x="6096000" y="4060315"/>
            <a:ext cx="57864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We are learning to say and  read the ‘</a:t>
            </a:r>
            <a:r>
              <a:rPr lang="en-US" sz="4800" dirty="0" err="1"/>
              <a:t>ch</a:t>
            </a:r>
            <a:r>
              <a:rPr lang="en-US" sz="4800" dirty="0"/>
              <a:t>’ phoneme.</a:t>
            </a:r>
          </a:p>
        </p:txBody>
      </p:sp>
      <p:pic>
        <p:nvPicPr>
          <p:cNvPr id="2050" name="Picture 2" descr="EYFS - March/April - Hathern Primary School">
            <a:extLst>
              <a:ext uri="{FF2B5EF4-FFF2-40B4-BE49-F238E27FC236}">
                <a16:creationId xmlns:a16="http://schemas.microsoft.com/office/drawing/2014/main" id="{4D70C9C7-2AE7-9F42-A731-E7456E5A9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456" y="626031"/>
            <a:ext cx="4822312" cy="280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64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1BA74B-E346-2148-AA6D-7AC481D5664F}"/>
              </a:ext>
            </a:extLst>
          </p:cNvPr>
          <p:cNvSpPr txBox="1"/>
          <p:nvPr/>
        </p:nvSpPr>
        <p:spPr>
          <a:xfrm>
            <a:off x="6586538" y="7143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E2269F-C54E-D347-9D3A-8A304FF45B7A}"/>
              </a:ext>
            </a:extLst>
          </p:cNvPr>
          <p:cNvSpPr txBox="1"/>
          <p:nvPr/>
        </p:nvSpPr>
        <p:spPr>
          <a:xfrm>
            <a:off x="1138237" y="42862"/>
            <a:ext cx="991552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/>
              <a:t>Geraldine the Giraffe</a:t>
            </a:r>
          </a:p>
        </p:txBody>
      </p:sp>
      <p:pic>
        <p:nvPicPr>
          <p:cNvPr id="2" name="Online Media 1" descr="Geraldine the Giraffe learns /ch/ sound">
            <a:hlinkClick r:id="" action="ppaction://media"/>
            <a:extLst>
              <a:ext uri="{FF2B5EF4-FFF2-40B4-BE49-F238E27FC236}">
                <a16:creationId xmlns:a16="http://schemas.microsoft.com/office/drawing/2014/main" id="{CBA2FF88-645E-334A-950B-7EF2A1818AC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8237" y="1058525"/>
            <a:ext cx="9915525" cy="560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5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6D01E-BC45-5743-B952-6C67D49A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/>
              <a:t>Word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F196E-3B9F-8D43-B20F-04A9056ED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Now have a go at building some words on your own.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rgbClr val="00B050"/>
                </a:solidFill>
              </a:rPr>
              <a:t>ch</a:t>
            </a:r>
            <a:r>
              <a:rPr lang="en-US" sz="4000" b="1" dirty="0">
                <a:solidFill>
                  <a:srgbClr val="FF0000"/>
                </a:solidFill>
              </a:rPr>
              <a:t>a</a:t>
            </a:r>
            <a:r>
              <a:rPr lang="en-US" sz="4000" b="1" dirty="0">
                <a:solidFill>
                  <a:srgbClr val="0070C0"/>
                </a:solidFill>
              </a:rPr>
              <a:t>t			m</a:t>
            </a:r>
            <a:r>
              <a:rPr lang="en-US" sz="4000" b="1" dirty="0">
                <a:solidFill>
                  <a:srgbClr val="FF0000"/>
                </a:solidFill>
              </a:rPr>
              <a:t>u</a:t>
            </a:r>
            <a:r>
              <a:rPr lang="en-US" sz="4000" b="1" dirty="0">
                <a:solidFill>
                  <a:srgbClr val="00B050"/>
                </a:solidFill>
              </a:rPr>
              <a:t>ch</a:t>
            </a:r>
            <a:endParaRPr lang="en-US" sz="4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70C0"/>
                </a:solidFill>
              </a:rPr>
              <a:t>			</a:t>
            </a:r>
          </a:p>
          <a:p>
            <a:pPr marL="0" indent="0">
              <a:buNone/>
            </a:pPr>
            <a:r>
              <a:rPr lang="en-US" b="1" dirty="0"/>
              <a:t>Can you think of any words with ‘</a:t>
            </a:r>
            <a:r>
              <a:rPr lang="en-US" b="1" dirty="0" err="1"/>
              <a:t>ch</a:t>
            </a:r>
            <a:r>
              <a:rPr lang="en-US" b="1" dirty="0"/>
              <a:t>’ phoneme?</a:t>
            </a:r>
          </a:p>
        </p:txBody>
      </p:sp>
    </p:spTree>
    <p:extLst>
      <p:ext uri="{BB962C8B-B14F-4D97-AF65-F5344CB8AC3E}">
        <p14:creationId xmlns:p14="http://schemas.microsoft.com/office/powerpoint/2010/main" val="962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78</Words>
  <Application>Microsoft Macintosh PowerPoint</Application>
  <PresentationFormat>Widescreen</PresentationFormat>
  <Paragraphs>16</Paragraphs>
  <Slides>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You will need…</vt:lpstr>
      <vt:lpstr>Let’s sing our alphabet song!</vt:lpstr>
      <vt:lpstr>New sound</vt:lpstr>
      <vt:lpstr>PowerPoint Presentation</vt:lpstr>
      <vt:lpstr>Word Building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Aynsley Weir</dc:creator>
  <cp:lastModifiedBy>Aynsley Weir</cp:lastModifiedBy>
  <cp:revision>6</cp:revision>
  <dcterms:created xsi:type="dcterms:W3CDTF">2021-01-12T15:07:52Z</dcterms:created>
  <dcterms:modified xsi:type="dcterms:W3CDTF">2021-01-27T14:07:55Z</dcterms:modified>
</cp:coreProperties>
</file>