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07"/>
  </p:normalViewPr>
  <p:slideViewPr>
    <p:cSldViewPr snapToGrid="0" snapToObjects="1">
      <p:cViewPr varScale="1">
        <p:scale>
          <a:sx n="90" d="100"/>
          <a:sy n="90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ACD5-25C0-5D4E-B668-7C21CBDEC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8ECE7-1384-874B-BD64-0290E6BAC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108DF-A352-BA48-98C3-A7BD86F91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54C4-7304-FE42-B143-D803292E9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CD2F1-56AA-D54F-9986-A85BBB6CD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4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3B649-2690-574D-9FB4-86B9AD71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60948-6B6B-DD41-891E-B70B6644D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8A21B-3B12-7A48-9EB3-1B4EB38C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21F2-3D6E-4346-B435-09254F9C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625F1-1362-1742-BEDC-2245A0DC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6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C8D84-6476-F14D-9477-F040CF897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343DD-CEF2-1F45-9043-DB829D919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7D325-615A-EC4C-8857-E7EAF701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8A565-F545-6548-8878-AC8F33B62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AFA00-A47C-304A-B95A-BDC31C7D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9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1F007-AFBE-7943-A1CC-BF82E927E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4A3C9-CD78-1B43-8C2F-CF98076E0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108D5-4FA4-E744-BABD-C9942D61D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4CDEA-0007-0B43-9C12-65ACF58D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3B578-CA05-9549-B536-894F5BD1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0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7D50C-7BEB-2840-8C28-4B0FE00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DCC9C-DB75-2642-81AE-CAF83D6D6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5AE9-9252-0C44-916F-3DD06636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A411-BFCE-1D44-B38C-74F00FCB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60321-981B-3048-B8E5-C8E1A31F8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4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FEBCF-1D21-6241-B273-CA73353BD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1F62B-D042-3F44-97F0-E9C0C9B8E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8BABC-EF06-7A4B-A16F-C9AF668DD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A95EE-9985-2140-A1DB-8B249AA0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07299-6146-3441-8986-06C7AF78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98C31-A1B3-A14B-AF67-6E857801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3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18FD7-FD3F-F646-8879-A3D280B1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953FE-E372-F44A-9C1A-E2FDB6E98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BDC28A-8745-C840-93C9-05A07C9D7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4D314-3166-F24E-A6D9-53D14D9E6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446C28-57CC-1A4C-BB3E-3881BE265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F3AADC-119D-7A47-92B5-672A5B2D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BF28FC-1919-7444-A5A7-AFE57759A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49085-F2B4-3245-9479-DFB96A61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4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1E442-3487-404B-8C0A-3C8545693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1D29C-13CA-8B4C-8422-38DA6525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A6D56-FEDB-EA4D-AC70-01B06BE25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9571C-A2C7-4B4C-80D8-3B4B8F99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8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3D61AB-86CA-2C45-9913-74FD7BEC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47C99-B314-9841-B5BB-F2405862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E1CD8-1581-0847-9B03-D15420009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7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5D0B6-0C0C-5041-B926-F75982F5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46C74-5770-154E-88FA-9BA3CDFC7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5D660-56E6-6845-8C1B-BDEB767EE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16B0-D335-6D40-A920-64F958CAE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28FF2-C254-A940-B3C7-84361175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A17D9-0480-EF4F-B590-C113CB2A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7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0AD8-F1B0-EF43-BCDE-F1AC77C7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493C75-5D11-2B46-9DFC-C1700301F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82F80-97FB-604B-8B93-41A01401F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0886E-B7E1-6445-8D64-7151A3289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84E0B-F4BC-8C41-82A6-615BC1E4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1D434-77AC-1D40-93F6-A88D782E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6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670A4C-1ACF-D740-91D6-C9441E013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A189F-9041-A945-B9F2-7E43D9206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FFA79-89E8-644A-A7A4-351F79F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C9855-F47A-E742-8EA5-7F604CF16189}" type="datetimeFigureOut">
              <a:rPr lang="en-US" smtClean="0"/>
              <a:t>1/23/21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EEBA9-BC6D-7645-981D-E19E4BA90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59498-F4B5-3F45-B74E-0BC8E9401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511C3-6168-0541-8916-DC2EDF70E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A8B854F-3580-D64E-BDA7-15EFEFB36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824161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/>
              <a:t>We are learning to make our own Tartan using the ‘weaving’ technique.</a:t>
            </a:r>
          </a:p>
        </p:txBody>
      </p:sp>
      <p:pic>
        <p:nvPicPr>
          <p:cNvPr id="1026" name="Picture 2" descr="MacPhail Hunting Ancient Medium Weight Tartan Fabric | Lochcarron of  Scotland">
            <a:extLst>
              <a:ext uri="{FF2B5EF4-FFF2-40B4-BE49-F238E27FC236}">
                <a16:creationId xmlns:a16="http://schemas.microsoft.com/office/drawing/2014/main" id="{1EA27348-3ECC-0F43-A9E8-861E02EE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158752"/>
            <a:ext cx="2433638" cy="243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yal Stewart tartan - Wikipedia">
            <a:extLst>
              <a:ext uri="{FF2B5EF4-FFF2-40B4-BE49-F238E27FC236}">
                <a16:creationId xmlns:a16="http://schemas.microsoft.com/office/drawing/2014/main" id="{37883DE7-FAAC-8848-AFEA-09708934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3" y="281780"/>
            <a:ext cx="2433639" cy="243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ltic Kilts: Heritage of Scotland Tartan Fabric">
            <a:extLst>
              <a:ext uri="{FF2B5EF4-FFF2-40B4-BE49-F238E27FC236}">
                <a16:creationId xmlns:a16="http://schemas.microsoft.com/office/drawing/2014/main" id="{358EF8F9-BBC7-D747-8627-8751F9AC3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04" y="4249738"/>
            <a:ext cx="2677812" cy="223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lloween Tartan Plaid. Scottish Pattern In Orange, Black And.. Royalty  Free Cliparts, Vectors, And Stock Illustration. Image 110973432.">
            <a:extLst>
              <a:ext uri="{FF2B5EF4-FFF2-40B4-BE49-F238E27FC236}">
                <a16:creationId xmlns:a16="http://schemas.microsoft.com/office/drawing/2014/main" id="{B7DAC126-2FF3-914F-B8B6-7C0C8419A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" y="4098923"/>
            <a:ext cx="2386014" cy="238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280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278C9-B3E7-CF4F-8019-8449EF2EB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You will need…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DCA7-9AAB-E642-A058-9C404C035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Coloured</a:t>
            </a:r>
            <a:r>
              <a:rPr lang="en-US" dirty="0"/>
              <a:t> paper or card – at least 2 different </a:t>
            </a:r>
            <a:r>
              <a:rPr lang="en-US" dirty="0" err="1"/>
              <a:t>colours</a:t>
            </a:r>
            <a:r>
              <a:rPr lang="en-US" dirty="0"/>
              <a:t>.</a:t>
            </a:r>
          </a:p>
          <a:p>
            <a:r>
              <a:rPr lang="en-US" dirty="0"/>
              <a:t>Glue stick</a:t>
            </a:r>
          </a:p>
          <a:p>
            <a:r>
              <a:rPr lang="en-US" dirty="0"/>
              <a:t>Scissors</a:t>
            </a:r>
          </a:p>
          <a:p>
            <a:r>
              <a:rPr lang="en-US" dirty="0"/>
              <a:t>White paper/card as your backing sheet.</a:t>
            </a:r>
          </a:p>
        </p:txBody>
      </p:sp>
    </p:spTree>
    <p:extLst>
      <p:ext uri="{BB962C8B-B14F-4D97-AF65-F5344CB8AC3E}">
        <p14:creationId xmlns:p14="http://schemas.microsoft.com/office/powerpoint/2010/main" val="2144321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316B-14F8-2A4E-B2DB-A9F694D1E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1 – Cut the </a:t>
            </a:r>
            <a:r>
              <a:rPr lang="en-US" dirty="0" err="1"/>
              <a:t>coloured</a:t>
            </a:r>
            <a:r>
              <a:rPr lang="en-US" dirty="0"/>
              <a:t> paper into strips. You can make them all different widths and lengths.</a:t>
            </a:r>
          </a:p>
        </p:txBody>
      </p:sp>
      <p:pic>
        <p:nvPicPr>
          <p:cNvPr id="5" name="Content Placeholder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6A0C59A5-129C-374F-BC18-5D694ED23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71702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331C-1FA3-F446-924E-569E73FD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– stick </a:t>
            </a:r>
            <a:r>
              <a:rPr lang="en-US" b="1" dirty="0"/>
              <a:t>one </a:t>
            </a:r>
            <a:r>
              <a:rPr lang="en-US" dirty="0"/>
              <a:t>side down onto your paper and leave the other side loose.</a:t>
            </a:r>
          </a:p>
        </p:txBody>
      </p:sp>
      <p:pic>
        <p:nvPicPr>
          <p:cNvPr id="5" name="Picture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B1DE32F8-824F-6C4C-B126-C82829A80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1749425"/>
            <a:ext cx="6324600" cy="4743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28975-1BFA-2E42-9E0C-B83CC7D7802B}"/>
              </a:ext>
            </a:extLst>
          </p:cNvPr>
          <p:cNvSpPr txBox="1"/>
          <p:nvPr/>
        </p:nvSpPr>
        <p:spPr>
          <a:xfrm>
            <a:off x="2757488" y="12287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9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8B2EE-0104-2A43-982A-246B0393A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3 – Start to weave your first strip of paper.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21D88-12E0-4C4D-8D96-B05E3025E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1" y="1690688"/>
            <a:ext cx="6481762" cy="48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7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EFB3F-F53E-F543-A30C-A1EEC0E6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05125" cy="5564188"/>
          </a:xfrm>
        </p:spPr>
        <p:txBody>
          <a:bodyPr>
            <a:normAutofit/>
          </a:bodyPr>
          <a:lstStyle/>
          <a:p>
            <a:r>
              <a:rPr lang="en-US" dirty="0"/>
              <a:t>Step 4 – Make sure to go over and under each time you weave.</a:t>
            </a:r>
          </a:p>
        </p:txBody>
      </p:sp>
      <p:pic>
        <p:nvPicPr>
          <p:cNvPr id="5" name="Picture 4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0C05FCB8-ED0B-F842-8BE8-20DC0073D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12870" y="932919"/>
            <a:ext cx="5100110" cy="60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1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3DA4B-D222-5B48-8210-66298CF2F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0121"/>
          </a:xfrm>
        </p:spPr>
        <p:txBody>
          <a:bodyPr>
            <a:normAutofit fontScale="90000"/>
          </a:bodyPr>
          <a:lstStyle/>
          <a:p>
            <a:r>
              <a:rPr lang="en-US" dirty="0"/>
              <a:t>Step 5 – Continue weaving all the way along until you are finished. You can put your strips close together or far apart, it’s up to you! </a:t>
            </a:r>
          </a:p>
        </p:txBody>
      </p:sp>
      <p:pic>
        <p:nvPicPr>
          <p:cNvPr id="5" name="Picture 4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1B6A42CF-65D2-9944-9C51-2FC8354CD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137" y="2093118"/>
            <a:ext cx="6124574" cy="459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23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F8971-C6B1-7A4E-BF13-AEC002A9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37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Step 6 – Your finished product should look something like this. If the paper is slightly too long, trim it with the scissors and make sure all ends are stuck down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22FFE2A-448C-624C-8D28-A0DD18660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2351486"/>
            <a:ext cx="5681662" cy="426124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8B85C9C-30B2-0145-A130-7D5FFC3CE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62" y="2365774"/>
            <a:ext cx="5681662" cy="42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6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69992-E39A-6B46-838C-1AEBF5874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3" y="1020761"/>
            <a:ext cx="2876550" cy="3165475"/>
          </a:xfrm>
        </p:spPr>
        <p:txBody>
          <a:bodyPr>
            <a:normAutofit fontScale="90000"/>
          </a:bodyPr>
          <a:lstStyle/>
          <a:p>
            <a:r>
              <a:rPr lang="en-US" dirty="0"/>
              <a:t>Some examples..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Enjoy!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1C8705A-CEC4-464C-A37B-D609B2EE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47393" y="1054893"/>
            <a:ext cx="6330951" cy="474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58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179</Words>
  <Application>Microsoft Macintosh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You will need…</vt:lpstr>
      <vt:lpstr>Step 1 – Cut the coloured paper into strips. You can make them all different widths and lengths.</vt:lpstr>
      <vt:lpstr>Step 2 – stick one side down onto your paper and leave the other side loose.</vt:lpstr>
      <vt:lpstr>Step 3 – Start to weave your first strip of paper.</vt:lpstr>
      <vt:lpstr>Step 4 – Make sure to go over and under each time you weave.</vt:lpstr>
      <vt:lpstr>Step 5 – Continue weaving all the way along until you are finished. You can put your strips close together or far apart, it’s up to you! </vt:lpstr>
      <vt:lpstr>Step 6 – Your finished product should look something like this. If the paper is slightly too long, trim it with the scissors and make sure all ends are stuck down</vt:lpstr>
      <vt:lpstr>Some examples..   Enjoy!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Aynsley Weir</dc:creator>
  <cp:lastModifiedBy>Aynsley Weir</cp:lastModifiedBy>
  <cp:revision>1</cp:revision>
  <dcterms:created xsi:type="dcterms:W3CDTF">2021-01-23T16:43:54Z</dcterms:created>
  <dcterms:modified xsi:type="dcterms:W3CDTF">2021-01-23T17:26:05Z</dcterms:modified>
</cp:coreProperties>
</file>