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71" r:id="rId18"/>
    <p:sldId id="280" r:id="rId19"/>
    <p:sldId id="281" r:id="rId20"/>
    <p:sldId id="282" r:id="rId21"/>
    <p:sldId id="29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1AECF7-CF33-4CEA-8F48-ABA9A8CCA3A8}" v="281" dt="2019-11-04T15:23:16.483"/>
    <p1510:client id="{544144D0-BA78-49BB-B5C0-BEED2EEB1D6B}" v="63" dt="2020-02-03T08:54:38.359"/>
    <p1510:client id="{565C8CC6-8B19-0AC0-ABC0-A66E22B58BF9}" v="1" dt="2019-09-10T19:47:40.592"/>
    <p1510:client id="{635FE8C5-3AB9-42B1-B673-72916C1AA31E}" v="4" dt="2019-09-10T14:21:52.369"/>
    <p1510:client id="{9373DC0A-8787-460E-B089-771CE19C3E6D}" v="11" dt="2019-10-30T09:18:02.330"/>
    <p1510:client id="{A44C6199-633C-4E43-9886-2BFBDD281615}" v="25" dt="2019-10-25T07:54:13.928"/>
    <p1510:client id="{C629EEB1-DEAD-4646-37EE-F26BCB8662EF}" v="181" dt="2019-10-25T08:27:13.096"/>
    <p1510:client id="{EF85C69A-A821-422D-881A-D1E20EC7C6CD}" v="7" dt="2019-11-28T08:58:32.938"/>
    <p1510:client id="{F2ACE091-CFD2-9196-2EA8-E6BA1DE59A97}" v="26" dt="2019-10-28T08:52:19.0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04"/>
  </p:normalViewPr>
  <p:slideViewPr>
    <p:cSldViewPr snapToGrid="0">
      <p:cViewPr varScale="1">
        <p:scale>
          <a:sx n="106" d="100"/>
          <a:sy n="106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94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66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93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7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51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31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95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48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3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57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51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16100-3D6C-480B-879B-29C0E84085FE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11E34-9B97-40F9-B049-53AA23A26F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58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981" y="368600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35561" y="4581128"/>
            <a:ext cx="8208911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96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Funky Phonics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70468" y="270456"/>
            <a:ext cx="1081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Bee Gees</a:t>
            </a:r>
          </a:p>
        </p:txBody>
      </p:sp>
    </p:spTree>
    <p:extLst>
      <p:ext uri="{BB962C8B-B14F-4D97-AF65-F5344CB8AC3E}">
        <p14:creationId xmlns:p14="http://schemas.microsoft.com/office/powerpoint/2010/main" val="177875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77154" y="3083338"/>
            <a:ext cx="4550837" cy="3770263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ck</a:t>
            </a:r>
          </a:p>
        </p:txBody>
      </p:sp>
    </p:spTree>
    <p:extLst>
      <p:ext uri="{BB962C8B-B14F-4D97-AF65-F5344CB8AC3E}">
        <p14:creationId xmlns:p14="http://schemas.microsoft.com/office/powerpoint/2010/main" val="17322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397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47660" y="3241489"/>
            <a:ext cx="5110021" cy="3770263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64126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07768" y="3068961"/>
            <a:ext cx="4104456" cy="3770263"/>
          </a:xfrm>
          <a:prstGeom prst="rect">
            <a:avLst/>
          </a:prstGeom>
          <a:noFill/>
        </p:spPr>
        <p:txBody>
          <a:bodyPr anchor="t"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oy</a:t>
            </a:r>
          </a:p>
        </p:txBody>
      </p:sp>
    </p:spTree>
    <p:extLst>
      <p:ext uri="{BB962C8B-B14F-4D97-AF65-F5344CB8AC3E}">
        <p14:creationId xmlns:p14="http://schemas.microsoft.com/office/powerpoint/2010/main" val="39002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35760" y="2995404"/>
            <a:ext cx="3528392" cy="3862596"/>
          </a:xfrm>
          <a:prstGeom prst="rect">
            <a:avLst/>
          </a:prstGeom>
          <a:noFill/>
        </p:spPr>
        <p:txBody>
          <a:bodyPr anchor="t">
            <a:spAutoFit/>
          </a:bodyPr>
          <a:lstStyle/>
          <a:p>
            <a:pPr algn="ctr">
              <a:defRPr/>
            </a:pPr>
            <a:r>
              <a:rPr lang="en-US" sz="2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/>
              </a:rPr>
              <a:t>oa</a:t>
            </a:r>
            <a:endParaRPr lang="en-US" sz="239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64602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35305" y="3112093"/>
            <a:ext cx="3731328" cy="3770263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en-US" sz="2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qu</a:t>
            </a:r>
          </a:p>
        </p:txBody>
      </p:sp>
    </p:spTree>
    <p:extLst>
      <p:ext uri="{BB962C8B-B14F-4D97-AF65-F5344CB8AC3E}">
        <p14:creationId xmlns:p14="http://schemas.microsoft.com/office/powerpoint/2010/main" val="117401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7808" y="2997074"/>
            <a:ext cx="11163131" cy="3770263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en-US" sz="239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 pitchFamily="34" charset="0"/>
              </a:rPr>
              <a:t>ll</a:t>
            </a:r>
          </a:p>
        </p:txBody>
      </p:sp>
    </p:spTree>
    <p:extLst>
      <p:ext uri="{BB962C8B-B14F-4D97-AF65-F5344CB8AC3E}">
        <p14:creationId xmlns:p14="http://schemas.microsoft.com/office/powerpoint/2010/main" val="309303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430" y="71888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99430" y="2823939"/>
            <a:ext cx="7798829" cy="3770263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en-US" sz="2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ff</a:t>
            </a:r>
          </a:p>
        </p:txBody>
      </p:sp>
    </p:spTree>
    <p:extLst>
      <p:ext uri="{BB962C8B-B14F-4D97-AF65-F5344CB8AC3E}">
        <p14:creationId xmlns:p14="http://schemas.microsoft.com/office/powerpoint/2010/main" val="36614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245" y="21566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29732" y="3687188"/>
            <a:ext cx="9768527" cy="15696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en-US" sz="9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/>
              </a:rPr>
              <a:t>ss</a:t>
            </a:r>
            <a:endParaRPr lang="en-US" sz="9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53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 descr="disco ball background"/>
          <p:cNvSpPr>
            <a:spLocks noChangeAspect="1" noChangeArrowheads="1"/>
          </p:cNvSpPr>
          <p:nvPr/>
        </p:nvSpPr>
        <p:spPr bwMode="auto">
          <a:xfrm>
            <a:off x="1587500" y="-4389438"/>
            <a:ext cx="12192000" cy="914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36867" name="AutoShape 4" descr="disco ball background"/>
          <p:cNvSpPr>
            <a:spLocks noChangeAspect="1" noChangeArrowheads="1"/>
          </p:cNvSpPr>
          <p:nvPr/>
        </p:nvSpPr>
        <p:spPr bwMode="auto">
          <a:xfrm>
            <a:off x="1587500" y="-4389438"/>
            <a:ext cx="12192000" cy="914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36868" name="Picture 3" descr="disco-b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06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45364" y="3210640"/>
            <a:ext cx="3645528" cy="3770263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en-US" sz="2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sh</a:t>
            </a:r>
          </a:p>
        </p:txBody>
      </p:sp>
      <p:pic>
        <p:nvPicPr>
          <p:cNvPr id="2" name="The_Bee_Gees_Stayin_Alive(Instrumental_Version_(Without_backing_vocals))_78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54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400"/>
    </mc:Choice>
    <mc:Fallback>
      <p:transition advClick="0" advTm="4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35947" y="3040207"/>
            <a:ext cx="3515668" cy="3770263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en-US" sz="2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/>
              </a:rPr>
              <a:t>ch</a:t>
            </a:r>
            <a:endParaRPr lang="en-US" sz="23900" dirty="0" err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40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8361" y="3126471"/>
            <a:ext cx="4708988" cy="3770263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en-US" sz="2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th</a:t>
            </a:r>
          </a:p>
        </p:txBody>
      </p:sp>
    </p:spTree>
    <p:extLst>
      <p:ext uri="{BB962C8B-B14F-4D97-AF65-F5344CB8AC3E}">
        <p14:creationId xmlns:p14="http://schemas.microsoft.com/office/powerpoint/2010/main" val="191979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87788" y="3087738"/>
            <a:ext cx="3816424" cy="3770263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ng</a:t>
            </a:r>
            <a:endParaRPr lang="en-US" sz="239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954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55721" y="3083339"/>
            <a:ext cx="6290497" cy="3770263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en-US" sz="2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wh</a:t>
            </a:r>
          </a:p>
        </p:txBody>
      </p:sp>
    </p:spTree>
    <p:extLst>
      <p:ext uri="{BB962C8B-B14F-4D97-AF65-F5344CB8AC3E}">
        <p14:creationId xmlns:p14="http://schemas.microsoft.com/office/powerpoint/2010/main" val="48709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58286" y="2867678"/>
            <a:ext cx="5672270" cy="3770263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en-US" sz="2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ph</a:t>
            </a:r>
          </a:p>
        </p:txBody>
      </p:sp>
    </p:spTree>
    <p:extLst>
      <p:ext uri="{BB962C8B-B14F-4D97-AF65-F5344CB8AC3E}">
        <p14:creationId xmlns:p14="http://schemas.microsoft.com/office/powerpoint/2010/main" val="346091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95801" y="3068961"/>
            <a:ext cx="3888432" cy="3770263"/>
          </a:xfrm>
          <a:prstGeom prst="rect">
            <a:avLst/>
          </a:prstGeom>
          <a:noFill/>
        </p:spPr>
        <p:txBody>
          <a:bodyPr anchor="t">
            <a:spAutoFit/>
          </a:bodyPr>
          <a:lstStyle/>
          <a:p>
            <a:pPr algn="ctr">
              <a:defRPr/>
            </a:pPr>
            <a:r>
              <a:rPr lang="en-US" sz="2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  <a:cs typeface="Aharoni" panose="02010803020104030203" pitchFamily="2" charset="-79"/>
              </a:rPr>
              <a:t>ee</a:t>
            </a:r>
          </a:p>
        </p:txBody>
      </p:sp>
    </p:spTree>
    <p:extLst>
      <p:ext uri="{BB962C8B-B14F-4D97-AF65-F5344CB8AC3E}">
        <p14:creationId xmlns:p14="http://schemas.microsoft.com/office/powerpoint/2010/main" val="387371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23793" y="3068961"/>
            <a:ext cx="4320480" cy="3770263"/>
          </a:xfrm>
          <a:prstGeom prst="rect">
            <a:avLst/>
          </a:prstGeom>
          <a:noFill/>
        </p:spPr>
        <p:txBody>
          <a:bodyPr anchor="t">
            <a:spAutoFit/>
          </a:bodyPr>
          <a:lstStyle/>
          <a:p>
            <a:pPr algn="ctr">
              <a:defRPr/>
            </a:pPr>
            <a:r>
              <a:rPr lang="en-US" sz="2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oo</a:t>
            </a:r>
            <a:endParaRPr lang="en-US" sz="23900" dirty="0" err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702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D71F78EF7AA8489AC4364EC926587A" ma:contentTypeVersion="9" ma:contentTypeDescription="Create a new document." ma:contentTypeScope="" ma:versionID="f8c607bc0c48aadfbac1370a1904c5fe">
  <xsd:schema xmlns:xsd="http://www.w3.org/2001/XMLSchema" xmlns:xs="http://www.w3.org/2001/XMLSchema" xmlns:p="http://schemas.microsoft.com/office/2006/metadata/properties" xmlns:ns2="b0bb22ad-9a6f-4635-83b4-dbd968d80bff" targetNamespace="http://schemas.microsoft.com/office/2006/metadata/properties" ma:root="true" ma:fieldsID="31d7f884997e2e6cfa855aa28ea33c3b" ns2:_="">
    <xsd:import namespace="b0bb22ad-9a6f-4635-83b4-dbd968d80b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bb22ad-9a6f-4635-83b4-dbd968d80b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978EB3-AD56-42A9-BDBE-5C272A2A16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bb22ad-9a6f-4635-83b4-dbd968d80b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764EA69-8DD1-41ED-BD1A-5262FBF41DD8}">
  <ds:schemaRefs>
    <ds:schemaRef ds:uri="http://purl.org/dc/elements/1.1/"/>
    <ds:schemaRef ds:uri="http://purl.org/dc/dcmitype/"/>
    <ds:schemaRef ds:uri="http://purl.org/dc/terms/"/>
    <ds:schemaRef ds:uri="b0bb22ad-9a6f-4635-83b4-dbd968d80bff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CBAC9F30-9E76-41F8-94CD-CA3ADCA03C3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</Words>
  <Application>Microsoft Macintosh PowerPoint</Application>
  <PresentationFormat>Widescreen</PresentationFormat>
  <Paragraphs>18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Euphemia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Elder</dc:creator>
  <cp:lastModifiedBy>Aynsley Weir</cp:lastModifiedBy>
  <cp:revision>149</cp:revision>
  <dcterms:created xsi:type="dcterms:W3CDTF">2014-03-11T15:16:37Z</dcterms:created>
  <dcterms:modified xsi:type="dcterms:W3CDTF">2021-01-19T14:29:07Z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0x0101007FD71F78EF7AA8489AC4364EC926587A</vt:lpwstr>
  </property>
</Properties>
</file>