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3" r:id="rId37"/>
    <p:sldId id="294" r:id="rId38"/>
    <p:sldId id="295" r:id="rId39"/>
    <p:sldId id="296" r:id="rId40"/>
    <p:sldId id="29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63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6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6100-3D6C-480B-879B-29C0E84085FE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1E34-9B97-40F9-B049-53AA23A26F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94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6100-3D6C-480B-879B-29C0E84085FE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1E34-9B97-40F9-B049-53AA23A26F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66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6100-3D6C-480B-879B-29C0E84085FE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1E34-9B97-40F9-B049-53AA23A26F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93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6100-3D6C-480B-879B-29C0E84085FE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1E34-9B97-40F9-B049-53AA23A26F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7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6100-3D6C-480B-879B-29C0E84085FE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1E34-9B97-40F9-B049-53AA23A26F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51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6100-3D6C-480B-879B-29C0E84085FE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1E34-9B97-40F9-B049-53AA23A26F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31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6100-3D6C-480B-879B-29C0E84085FE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1E34-9B97-40F9-B049-53AA23A26F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95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6100-3D6C-480B-879B-29C0E84085FE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1E34-9B97-40F9-B049-53AA23A26F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48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6100-3D6C-480B-879B-29C0E84085FE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1E34-9B97-40F9-B049-53AA23A26F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3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6100-3D6C-480B-879B-29C0E84085FE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1E34-9B97-40F9-B049-53AA23A26F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157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16100-3D6C-480B-879B-29C0E84085FE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11E34-9B97-40F9-B049-53AA23A26F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51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16100-3D6C-480B-879B-29C0E84085FE}" type="datetimeFigureOut">
              <a:rPr lang="en-GB" smtClean="0"/>
              <a:t>21/01/2021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211E34-9B97-40F9-B049-53AA23A26FA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0581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4400"/>
    </mc:Choice>
    <mc:Fallback xmlns="">
      <p:transition advClick="0" advTm="44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6676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35561" y="4581128"/>
            <a:ext cx="8208911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9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Funky Phonics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70468" y="270456"/>
            <a:ext cx="1081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Bee Gees</a:t>
            </a:r>
          </a:p>
        </p:txBody>
      </p:sp>
    </p:spTree>
    <p:extLst>
      <p:ext uri="{BB962C8B-B14F-4D97-AF65-F5344CB8AC3E}">
        <p14:creationId xmlns:p14="http://schemas.microsoft.com/office/powerpoint/2010/main" val="1778752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71758" y="3068961"/>
            <a:ext cx="1560347" cy="377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73223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400"/>
    </mc:Choice>
    <mc:Fallback>
      <p:transition advClick="0" advTm="44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367810" y="3068961"/>
            <a:ext cx="3600399" cy="377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641265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400"/>
    </mc:Choice>
    <mc:Fallback>
      <p:transition advClick="0" advTm="44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07768" y="3068961"/>
            <a:ext cx="4104456" cy="377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390022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400"/>
    </mc:Choice>
    <mc:Fallback>
      <p:transition advClick="0" advTm="44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35760" y="2995404"/>
            <a:ext cx="3528392" cy="38625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j</a:t>
            </a:r>
            <a:endParaRPr lang="en-US" sz="245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6022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400"/>
    </mc:Choice>
    <mc:Fallback>
      <p:transition advClick="0" advTm="44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71758" y="3068961"/>
            <a:ext cx="1560347" cy="377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174016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400"/>
    </mc:Choice>
    <mc:Fallback>
      <p:transition advClick="0" advTm="44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71758" y="3068961"/>
            <a:ext cx="1560347" cy="377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2822810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400"/>
    </mc:Choice>
    <mc:Fallback>
      <p:transition advClick="0" advTm="44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51785" y="3068961"/>
            <a:ext cx="3600399" cy="377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343625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400"/>
    </mc:Choice>
    <mc:Fallback>
      <p:transition advClick="0" advTm="44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315827" y="2852937"/>
            <a:ext cx="1560347" cy="377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725051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400"/>
    </mc:Choice>
    <mc:Fallback>
      <p:transition advClick="0" advTm="44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016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71758" y="2780929"/>
            <a:ext cx="1560347" cy="377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39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i</a:t>
            </a:r>
            <a:endParaRPr lang="en-US" sz="239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431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400"/>
    </mc:Choice>
    <mc:Fallback>
      <p:transition advClick="0" advTm="44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11825" y="3087738"/>
            <a:ext cx="4008619" cy="377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255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400"/>
    </mc:Choice>
    <mc:Fallback>
      <p:transition advClick="0" advTm="44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07364" y="3087737"/>
            <a:ext cx="1560347" cy="377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</a:t>
            </a:r>
          </a:p>
        </p:txBody>
      </p:sp>
      <p:pic>
        <p:nvPicPr>
          <p:cNvPr id="2" name="The_Bee_Gees_Stayin_Alive(Instrumental_Version_(Without_backing_vocals))_78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54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400"/>
    </mc:Choice>
    <mc:Fallback>
      <p:transition advClick="0" advTm="4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11825" y="3068961"/>
            <a:ext cx="2880319" cy="377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263951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400"/>
    </mc:Choice>
    <mc:Fallback>
      <p:transition advClick="0" advTm="44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07769" y="2564905"/>
            <a:ext cx="3744415" cy="377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39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sh</a:t>
            </a:r>
            <a:endParaRPr lang="en-US" sz="239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5404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400"/>
    </mc:Choice>
    <mc:Fallback>
      <p:transition advClick="0" advTm="44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07769" y="3068961"/>
            <a:ext cx="3744415" cy="377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</a:rPr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3501250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400"/>
    </mc:Choice>
    <mc:Fallback>
      <p:transition advClick="0" advTm="44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07769" y="3068961"/>
            <a:ext cx="3744415" cy="377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Euphemia" pitchFamily="34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093030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400"/>
    </mc:Choice>
    <mc:Fallback>
      <p:transition advClick="0" advTm="44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732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07769" y="2708921"/>
            <a:ext cx="3744415" cy="377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66143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400"/>
    </mc:Choice>
    <mc:Fallback>
      <p:transition advClick="0" advTm="44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07769" y="3068961"/>
            <a:ext cx="3744415" cy="377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435530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400"/>
    </mc:Choice>
    <mc:Fallback>
      <p:transition advClick="0" advTm="44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007769" y="3068961"/>
            <a:ext cx="3744415" cy="377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606952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400"/>
    </mc:Choice>
    <mc:Fallback>
      <p:transition advClick="0" advTm="44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14601" y="3068961"/>
            <a:ext cx="6629400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261867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400"/>
    </mc:Choice>
    <mc:Fallback>
      <p:transition advClick="0" advTm="44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07769" y="3068961"/>
            <a:ext cx="3744415" cy="377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2122252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400"/>
    </mc:Choice>
    <mc:Fallback>
      <p:transition advClick="0" advTm="44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75260" y="3087737"/>
            <a:ext cx="5198576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922117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400"/>
    </mc:Choice>
    <mc:Fallback>
      <p:transition advClick="0" advTm="44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71758" y="3068961"/>
            <a:ext cx="1560347" cy="377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386409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400"/>
    </mc:Choice>
    <mc:Fallback>
      <p:transition advClick="0" advTm="44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779169" y="3087737"/>
            <a:ext cx="5427176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the</a:t>
            </a:r>
          </a:p>
        </p:txBody>
      </p:sp>
    </p:spTree>
    <p:extLst>
      <p:ext uri="{BB962C8B-B14F-4D97-AF65-F5344CB8AC3E}">
        <p14:creationId xmlns:p14="http://schemas.microsoft.com/office/powerpoint/2010/main" val="3350932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400"/>
    </mc:Choice>
    <mc:Fallback>
      <p:transition advClick="0" advTm="44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07769" y="3068961"/>
            <a:ext cx="3744415" cy="377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1596428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400"/>
    </mc:Choice>
    <mc:Fallback>
      <p:transition advClick="0" advTm="44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07769" y="3068961"/>
            <a:ext cx="3744415" cy="377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at</a:t>
            </a:r>
          </a:p>
        </p:txBody>
      </p:sp>
    </p:spTree>
    <p:extLst>
      <p:ext uri="{BB962C8B-B14F-4D97-AF65-F5344CB8AC3E}">
        <p14:creationId xmlns:p14="http://schemas.microsoft.com/office/powerpoint/2010/main" val="4003505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400"/>
    </mc:Choice>
    <mc:Fallback>
      <p:transition advClick="0" advTm="44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07769" y="3068961"/>
            <a:ext cx="3744415" cy="377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it</a:t>
            </a:r>
          </a:p>
        </p:txBody>
      </p:sp>
    </p:spTree>
    <p:extLst>
      <p:ext uri="{BB962C8B-B14F-4D97-AF65-F5344CB8AC3E}">
        <p14:creationId xmlns:p14="http://schemas.microsoft.com/office/powerpoint/2010/main" val="2292274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400"/>
    </mc:Choice>
    <mc:Fallback>
      <p:transition advClick="0" advTm="44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07769" y="3068961"/>
            <a:ext cx="3744415" cy="377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an</a:t>
            </a:r>
          </a:p>
        </p:txBody>
      </p:sp>
    </p:spTree>
    <p:extLst>
      <p:ext uri="{BB962C8B-B14F-4D97-AF65-F5344CB8AC3E}">
        <p14:creationId xmlns:p14="http://schemas.microsoft.com/office/powerpoint/2010/main" val="1176717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400"/>
    </mc:Choice>
    <mc:Fallback>
      <p:transition advClick="0" advTm="44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07769" y="3068961"/>
            <a:ext cx="3744415" cy="377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is</a:t>
            </a:r>
          </a:p>
        </p:txBody>
      </p:sp>
    </p:spTree>
    <p:extLst>
      <p:ext uri="{BB962C8B-B14F-4D97-AF65-F5344CB8AC3E}">
        <p14:creationId xmlns:p14="http://schemas.microsoft.com/office/powerpoint/2010/main" val="3070224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400"/>
    </mc:Choice>
    <mc:Fallback>
      <p:transition advClick="0" advTm="44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91786" y="3087736"/>
            <a:ext cx="6008428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1989453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400"/>
    </mc:Choice>
    <mc:Fallback>
      <p:transition advClick="0" advTm="44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2" descr="disco ball background"/>
          <p:cNvSpPr>
            <a:spLocks noChangeAspect="1" noChangeArrowheads="1"/>
          </p:cNvSpPr>
          <p:nvPr/>
        </p:nvSpPr>
        <p:spPr bwMode="auto">
          <a:xfrm>
            <a:off x="1587500" y="-4389438"/>
            <a:ext cx="12192000" cy="914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36867" name="AutoShape 4" descr="disco ball background"/>
          <p:cNvSpPr>
            <a:spLocks noChangeAspect="1" noChangeArrowheads="1"/>
          </p:cNvSpPr>
          <p:nvPr/>
        </p:nvSpPr>
        <p:spPr bwMode="auto">
          <a:xfrm>
            <a:off x="1587500" y="-4389438"/>
            <a:ext cx="12192000" cy="914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36868" name="Picture 3" descr="disco-b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9062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400"/>
    </mc:Choice>
    <mc:Fallback>
      <p:transition advClick="0" advTm="44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71758" y="3068961"/>
            <a:ext cx="1560347" cy="377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919797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400"/>
    </mc:Choice>
    <mc:Fallback>
      <p:transition advClick="0" advTm="44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187788" y="3087738"/>
            <a:ext cx="3816424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39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</a:t>
            </a:r>
            <a:endParaRPr lang="en-US" sz="239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39546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400"/>
    </mc:Choice>
    <mc:Fallback>
      <p:transition advClick="0" advTm="44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71758" y="3068961"/>
            <a:ext cx="1560347" cy="377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487094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400"/>
    </mc:Choice>
    <mc:Fallback>
      <p:transition advClick="0" advTm="44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71758" y="3068961"/>
            <a:ext cx="1560347" cy="377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460914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400"/>
    </mc:Choice>
    <mc:Fallback>
      <p:transition advClick="0" advTm="44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95801" y="3068961"/>
            <a:ext cx="3888432" cy="377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anose="030F0702030302020204" pitchFamily="66" charset="0"/>
                <a:cs typeface="Aharoni" panose="02010803020104030203" pitchFamily="2" charset="-79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873716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400"/>
    </mc:Choice>
    <mc:Fallback>
      <p:transition advClick="0" advTm="44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aisleofbrides.co.uk/disco-bal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95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223793" y="3068961"/>
            <a:ext cx="4320480" cy="377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39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</a:t>
            </a:r>
            <a:endParaRPr lang="en-US" sz="239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7022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4400"/>
    </mc:Choice>
    <mc:Fallback>
      <p:transition advClick="0" advTm="44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D71F78EF7AA8489AC4364EC926587A" ma:contentTypeVersion="7" ma:contentTypeDescription="Create a new document." ma:contentTypeScope="" ma:versionID="5a65afde26f96b258e846085e2af2988">
  <xsd:schema xmlns:xsd="http://www.w3.org/2001/XMLSchema" xmlns:xs="http://www.w3.org/2001/XMLSchema" xmlns:p="http://schemas.microsoft.com/office/2006/metadata/properties" xmlns:ns2="b0bb22ad-9a6f-4635-83b4-dbd968d80bff" targetNamespace="http://schemas.microsoft.com/office/2006/metadata/properties" ma:root="true" ma:fieldsID="ee2cfa7af929b460780a306aed30d86b" ns2:_="">
    <xsd:import namespace="b0bb22ad-9a6f-4635-83b4-dbd968d80b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bb22ad-9a6f-4635-83b4-dbd968d80b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0A4965E-D968-468B-AB96-5770F861F9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bb22ad-9a6f-4635-83b4-dbd968d80b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9A07702-B177-44F7-9AB0-B57413CC9734}">
  <ds:schemaRefs>
    <ds:schemaRef ds:uri="http://www.w3.org/XML/1998/namespace"/>
    <ds:schemaRef ds:uri="http://purl.org/dc/terms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purl.org/dc/dcmitype/"/>
    <ds:schemaRef ds:uri="b0bb22ad-9a6f-4635-83b4-dbd968d80bff"/>
  </ds:schemaRefs>
</ds:datastoreItem>
</file>

<file path=customXml/itemProps3.xml><?xml version="1.0" encoding="utf-8"?>
<ds:datastoreItem xmlns:ds="http://schemas.openxmlformats.org/officeDocument/2006/customXml" ds:itemID="{E8F36597-DD00-41DB-BCC5-7291E4813DE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39</Words>
  <Application>Microsoft Macintosh PowerPoint</Application>
  <PresentationFormat>Widescreen</PresentationFormat>
  <Paragraphs>37</Paragraphs>
  <Slides>37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Comic Sans MS</vt:lpstr>
      <vt:lpstr>Euphemia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Elder</dc:creator>
  <cp:lastModifiedBy>Aynsley Weir</cp:lastModifiedBy>
  <cp:revision>12</cp:revision>
  <dcterms:created xsi:type="dcterms:W3CDTF">2014-03-11T15:16:37Z</dcterms:created>
  <dcterms:modified xsi:type="dcterms:W3CDTF">2021-01-21T09:20:37Z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0x0101007FD71F78EF7AA8489AC4364EC926587A</vt:lpwstr>
  </property>
</Properties>
</file>