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15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79A4A-DCE3-D049-A784-B41E9ECC6B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D525F9-1AA8-D449-B6B8-6B210A99EF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A0F83-1015-9E45-AB02-591AB247D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AA8A-42A7-2F46-B012-7D068DF49903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FFF58-2A71-7341-BDD0-DBEAC64A0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58B07-74AA-6340-9FD6-BF1F8757A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4A27-79A3-5844-83F3-A4D3E7BE2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7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8D7AF-9E42-B74F-AC5A-F84B96702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0FF6A0-105D-FA4B-8A13-F2A5226AB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77B60-93AE-4F46-B808-88BD12695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AA8A-42A7-2F46-B012-7D068DF49903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27C50-82F4-4245-9F3C-97ACA2130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F55D2-5A4F-9B47-BF32-2CB618321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4A27-79A3-5844-83F3-A4D3E7BE2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76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3A310B-60F9-6B44-8205-96EF12F198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FEA581-5A3B-4448-8604-9E670885E2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21E2C-8888-3147-B4BF-C20720953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AA8A-42A7-2F46-B012-7D068DF49903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D801E-1CE0-FB4E-8860-F6B182D79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9EDE3-3D61-734A-8F09-A2ECE55C4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4A27-79A3-5844-83F3-A4D3E7BE2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2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51089-B91F-4249-B400-34FBD5975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EEA32-AFD8-4548-BFBA-BB2963894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BB621-6686-F54A-811C-943DC790F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AA8A-42A7-2F46-B012-7D068DF49903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A5B9A-53DD-E64B-BAF2-EF3FE8986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AD46B-1D35-E649-9B08-7E88DDD2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4A27-79A3-5844-83F3-A4D3E7BE2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6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F08B0-611F-9148-8C36-C383B4B3C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CC829B-FFEC-9A4E-AB94-258057C0C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D798B-D5EE-F742-8FD0-6CC732EEA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AA8A-42A7-2F46-B012-7D068DF49903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13BA8-F4BD-484A-8BC9-DCDBCB892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29991-564C-A244-B3BA-E1B19C737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4A27-79A3-5844-83F3-A4D3E7BE2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92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B659C-CB23-E04D-A42E-7E5777D89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6D179-239B-3946-9D18-DE81926411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07F2EC-2DF8-A841-8E5B-EFBD1BE81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5A1675-A64C-0E41-A5A6-8B26CE28B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AA8A-42A7-2F46-B012-7D068DF49903}" type="datetimeFigureOut">
              <a:rPr lang="en-US" smtClean="0"/>
              <a:t>1/8/21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D16A4-7324-BE44-BC56-6132750C1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CFC483-2D62-2E43-9146-8E3AF75D4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4A27-79A3-5844-83F3-A4D3E7BE2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88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9C558-CDF3-DB4F-8091-9C99EEE3D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4299EC-A4E6-6F4D-B0E8-62506AF58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591BDD-8CF5-F349-9A09-DC1D3EF2C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6EBD97-A145-B24E-BC9C-FB970AFF6B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A6F0E-3819-8347-A199-9EF98A9915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3119F8-0772-C745-937C-8582A943E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AA8A-42A7-2F46-B012-7D068DF49903}" type="datetimeFigureOut">
              <a:rPr lang="en-US" smtClean="0"/>
              <a:t>1/8/21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4D18CC-488B-E242-85FB-EDB349E34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9FF70C-D67C-AA44-BD60-32DF0E9C1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4A27-79A3-5844-83F3-A4D3E7BE2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5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6A347-F3B2-C247-9BAA-E2B1FA3EF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9C4751-893C-4644-AF8E-F86F2892C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AA8A-42A7-2F46-B012-7D068DF49903}" type="datetimeFigureOut">
              <a:rPr lang="en-US" smtClean="0"/>
              <a:t>1/8/21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26E0D0-DA32-144A-8A0A-A6B5505F9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7D7B2E-0C7C-934A-B74A-025A710DD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4A27-79A3-5844-83F3-A4D3E7BE2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3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9ADAE5-32B9-4C48-8818-AB047C833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AA8A-42A7-2F46-B012-7D068DF49903}" type="datetimeFigureOut">
              <a:rPr lang="en-US" smtClean="0"/>
              <a:t>1/8/21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ED646A-ACA8-2A47-8B5C-AB29ED7BA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8DE4EF-66CA-C24C-8885-AD291908D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4A27-79A3-5844-83F3-A4D3E7BE2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0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13C66-3203-0A49-B880-931F557A8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4A277-67A8-F047-BBCE-267A1A061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9EC8B2-AF21-CE40-A7FA-A7FC9B18D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28FEC-D25E-1140-A397-ABEC5FDEC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AA8A-42A7-2F46-B012-7D068DF49903}" type="datetimeFigureOut">
              <a:rPr lang="en-US" smtClean="0"/>
              <a:t>1/8/21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F256BE-ACEB-C747-AF7F-CB7B0C756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B50D35-A7F1-8E4A-A343-A96348348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4A27-79A3-5844-83F3-A4D3E7BE2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34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B0AD7-96DF-8645-BB5A-066A8F07A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60DD13-D806-D34F-84D1-FECABF7548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9D9F9-B310-CB45-B569-DC0319096F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CC482E-6227-E94A-9B68-B3170285E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AA8A-42A7-2F46-B012-7D068DF49903}" type="datetimeFigureOut">
              <a:rPr lang="en-US" smtClean="0"/>
              <a:t>1/8/21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C3F36-E2DA-CA47-B79E-D9257796B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60216B-E254-1046-80C9-36D6DCE4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4A27-79A3-5844-83F3-A4D3E7BE2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7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0B1DCA-36B7-DA4F-8138-263BF55CE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0D0771-BB31-E04A-A551-0BFE20C7C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6FB67-A6EB-BA49-80F2-0B39CDF9E0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5AA8A-42A7-2F46-B012-7D068DF49903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BC68C-1BEC-B44E-A41E-8B66D47DC4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CD6C5-3688-CA4E-81D5-B4BD09DD99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54A27-79A3-5844-83F3-A4D3E7BE2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5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BELlZKpi1Zs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BBAFA-FC0D-5F41-90FE-A436607D85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3053" y="272145"/>
            <a:ext cx="9144000" cy="1272089"/>
          </a:xfrm>
        </p:spPr>
        <p:txBody>
          <a:bodyPr>
            <a:normAutofit fontScale="90000"/>
          </a:bodyPr>
          <a:lstStyle/>
          <a:p>
            <a:r>
              <a:rPr lang="en-US" sz="8800" b="1" u="sng" dirty="0"/>
              <a:t>Phonics Alphabet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61E70F-E002-4643-BCC0-D810ACEF3AB6}"/>
              </a:ext>
            </a:extLst>
          </p:cNvPr>
          <p:cNvSpPr txBox="1"/>
          <p:nvPr/>
        </p:nvSpPr>
        <p:spPr>
          <a:xfrm>
            <a:off x="8458200" y="13595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nline Media 4" descr="Phonics Song 2">
            <a:hlinkClick r:id="" action="ppaction://media"/>
            <a:extLst>
              <a:ext uri="{FF2B5EF4-FFF2-40B4-BE49-F238E27FC236}">
                <a16:creationId xmlns:a16="http://schemas.microsoft.com/office/drawing/2014/main" id="{DAA48C01-29CD-244F-B845-420F826E619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92441" y="1609833"/>
            <a:ext cx="8807117" cy="497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72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Macintosh PowerPoint</Application>
  <PresentationFormat>Widescreen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Phonics Alphabet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Phonics Alphabet</dc:title>
  <dc:creator>Aynsley Weir</dc:creator>
  <cp:lastModifiedBy>Aynsley Weir</cp:lastModifiedBy>
  <cp:revision>1</cp:revision>
  <dcterms:created xsi:type="dcterms:W3CDTF">2021-01-08T14:20:13Z</dcterms:created>
  <dcterms:modified xsi:type="dcterms:W3CDTF">2021-01-08T14:23:12Z</dcterms:modified>
</cp:coreProperties>
</file>