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D0058-9526-DA4D-B1BC-0F82177E3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2EC9D-A151-DC4F-B23D-C1D429B37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34C2E-7D33-DB4E-9437-11F9780E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3C89F-5B70-5C4F-997B-C314FBA6F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FD005-49A7-1A4C-8049-3EFF2A61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4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EB2C-2E9A-824E-B8D7-F31D535FE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89A77-9707-264B-9857-038FA7012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D0BDB-CF37-0E44-9E2D-1BA028CB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3BCAD-B3F8-F44B-B346-DBB4F3E6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4E913-16F5-324D-AC5C-E5AF73F1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4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DFDD4-333E-7346-8800-033D19B33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77A40-7076-044A-80B9-7CA9FE9D2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5147A-3BC6-9741-A1C0-58C0FC06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FEFC8-0D8C-354D-9CC8-4FDCC86F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F9EA5-E6D9-2348-BB0E-B274410E9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3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FB9E4-AC39-2B47-9586-6CCEE58B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B0264-51B9-0D41-80C7-79DD4FC3D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5672C-EC02-9546-991D-1C71A803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2564E-32AE-BA44-B061-BCDBE408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58ABE-938D-2044-A553-3E01075C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1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6A849-F6CD-7B44-8237-46CFFDEF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ED231-9A30-9D40-973D-A2A08DCB7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BA9BF-BE00-5940-A7AD-9509C6F9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91C6D-67F2-DB49-A9AD-E8E48776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A5363-7E63-1348-B78C-6DA2D3CFC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1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C48C-2974-0840-A8C3-0EAB7713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77234-64FB-B44E-B3E3-788CB2A11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05C5D-B39A-724D-AFEB-63A5C6756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64A2E-FEA2-DE43-B4DB-C8F6ADA3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427DB-3D1A-8B41-A23C-30A3F3F91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A28AA-443C-4046-B13B-1F39E22F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3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F03FC-505F-3A4E-AD44-603C5A71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13B61-6EAA-764A-BF9A-5D2422E54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24E84E-9AD3-8A4F-8D07-0F5D4B4DF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9C8B71-E6BB-174B-BD58-2E7B0286B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86024-6E93-A044-B929-AD05A3152D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0372D5-D796-6140-8839-41540934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44D22-7A05-E244-9A2A-FB1BB5E6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9DE1A2-B635-004E-9316-787F7473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55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A0F4A-1A67-CC4B-8536-713B4A6B1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EA244-6857-A244-A43E-0BB2ACC0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ABE69-CDCE-5247-8C6C-0930F904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3DF65-B476-F14A-9427-4B14748F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1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6C39-B4A9-5A46-9878-DC263978A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F576D-1D4C-4541-AD54-15BB3A37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38784-56CE-AD42-8FDC-CCE7EBAE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B3C5C-E233-F14E-BEBD-517064D0D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57CA4-EA7D-9343-8579-AC2046C31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AC7DD-D9BD-6140-9190-BC0E61632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CC503-D4F6-C649-ACB9-F3D46B8D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3A246E-AFD9-E649-B433-3D895F2D8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6DED4-F310-5D4D-9A8E-695B7B616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5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E319-4555-6649-A5F7-0D3F7A32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63DC51-D5A8-7F43-B0C5-5275073F5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75B5B-5149-3543-88C6-D8A384184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91EFB-A760-1F47-84F0-C965C23CB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A4B89-614F-D24C-87F9-4F629007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5CDBB-8555-FC45-B220-411588BB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52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788C3F-222F-B848-AB34-A3F0717EB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552AA-820B-194D-8220-F23DA5545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E56F0-D42C-7340-87F5-D706DA9FC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3D73-4850-E644-9EBD-CB8AEC4B6F4A}" type="datetimeFigureOut">
              <a:rPr lang="en-US" smtClean="0"/>
              <a:t>1/8/21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F06B2-D897-BE4C-9A89-84DCD4D7F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A3D6-77CC-8A46-8DF8-5B0C5EF1E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4A15-E4A3-D348-8D27-8B7809A9C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4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bhyCxVPb1q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E9AA5-05B2-0B46-812C-B73A95DF1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3113"/>
            <a:ext cx="9144000" cy="1081088"/>
          </a:xfrm>
        </p:spPr>
        <p:txBody>
          <a:bodyPr>
            <a:noAutofit/>
          </a:bodyPr>
          <a:lstStyle/>
          <a:p>
            <a:r>
              <a:rPr lang="en-US" sz="8800" b="1" u="sng" dirty="0"/>
              <a:t>Draw with Rob</a:t>
            </a:r>
          </a:p>
        </p:txBody>
      </p:sp>
      <p:pic>
        <p:nvPicPr>
          <p:cNvPr id="4" name="Online Media 3" descr="#DrawWithRob 1 Gregosaurus">
            <a:hlinkClick r:id="" action="ppaction://media"/>
            <a:extLst>
              <a:ext uri="{FF2B5EF4-FFF2-40B4-BE49-F238E27FC236}">
                <a16:creationId xmlns:a16="http://schemas.microsoft.com/office/drawing/2014/main" id="{B402E70D-60D4-D647-9B88-3D271C97C7B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79052" y="1854201"/>
            <a:ext cx="8083885" cy="456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Macintosh PowerPoint</Application>
  <PresentationFormat>Widescreen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Draw with Rob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with Rob</dc:title>
  <dc:creator>Aynsley Weir</dc:creator>
  <cp:lastModifiedBy>Aynsley Weir</cp:lastModifiedBy>
  <cp:revision>2</cp:revision>
  <dcterms:created xsi:type="dcterms:W3CDTF">2021-01-08T14:12:47Z</dcterms:created>
  <dcterms:modified xsi:type="dcterms:W3CDTF">2021-01-08T14:19:53Z</dcterms:modified>
</cp:coreProperties>
</file>