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5853A-1D1C-BE43-9104-B9715D52C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BD9E1-8296-DF4F-92EC-6570199EF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0618-3EC8-9B40-A69D-9FC041E9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1F66-2A9D-C747-A5F2-648F9D85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ACEB4-4A7B-694F-AECE-5E6BB49D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8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8B83-254B-FD40-B492-A81B30BD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6745C-CEB3-794F-9472-26CB1A33F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103B0-38C8-F24F-A813-4619E552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2D829-D3BA-7D40-8A88-AEE7E88A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4FCF7-B95E-A147-A630-BD1AD400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6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1372BF-86F3-164E-9952-9FC445DFB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3B212-9980-A941-8C2B-42763AFA8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13DD-794F-804D-B972-579600CD2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D9463-669A-8442-9F60-CF0C4744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66B6-DFF5-5842-936C-AF1DF1CF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8D58-A4A2-724B-8D0D-E9DA6A08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44486-A136-A443-AC4A-490A20013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F71BF-1EA8-2D46-AACA-C22E6281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D50B-7EEC-054D-9398-1465ECCE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85B1D-18A2-4A44-83C6-19CCEF8D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4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3CDC-BAC5-5B4E-A1AE-C0771FC3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006CD-1C1C-6A47-A1F3-5058090B0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98C06-E4B5-1540-AA8B-751D547C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77079-DBDA-8945-9EAC-63A582A8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0F00E-1690-DA4E-912F-DAC6AF73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1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3725-EE9C-B04F-A3C4-903E5CE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D6A38-46A4-9341-A442-EEF623E22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DD60C-0822-CB49-AB97-66D9662BE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1B523-926F-FF48-BDC2-C961B2C4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22496-E6B0-DB41-8D8E-6F490159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A6E46-DABA-F140-B00E-9659471C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1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6123-CDB8-B348-8734-C9D93F7A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D67F6-8FD1-C048-AFE2-10A1B7B6C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CA782-5F00-5A4A-B806-DB8DF4C1D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20076-A4D3-3146-B98D-E5A07016F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EE2CBA-03E1-9B44-8721-D494C8693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5C4F7-D160-594B-9188-CB103629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05A87-5EFA-5D4A-A8A5-932694B7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292D23-D927-C140-AABE-BD25D5B4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2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9983-1C5F-2B4D-8FE1-431E979F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79C51-87ED-AF40-899C-EFB3FB3A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BE1F8-C604-9247-B993-5309F47D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B4E20-E7CF-D644-95D4-99A22C9E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983A71-90CD-054C-8320-BB047D1F9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BC56B-91FF-714F-8681-8ACBFDCD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F4E6B-24BE-514E-929A-14730B4A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8693-BFD5-DD4D-ADA5-5E97C8D5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27491-EA92-754C-AE56-ACDB6A658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C37A2-F2B6-8249-B4A2-1277B12F7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96A7B-DA43-4F41-8CE2-13200C49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4D781-CB77-7F48-99BA-698E7EAE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7D170-8449-7846-8331-1D2F7D60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9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5877-41C5-1241-85AA-3F327DD1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33F92-6D9D-0C4F-BA4D-F4F6CB943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B09AC-F169-5E4B-B9F0-F7BE5229F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9FD1A-3D48-4540-8E43-4EF72CDB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04E97-8F42-E941-B228-E782EC9E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44296-5153-3445-AB3B-733E1F32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3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F4A8B-A0FC-644D-A7B5-9283B889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DFB47-8AF1-4942-8BEA-6B3AEB850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FA90-4451-184B-8E15-B98449107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178A-FA80-8044-AB4C-268292005AB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E46EF-B783-1649-88C6-5AAEAE90B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F88F7-8A8C-C746-9436-AB7BC000F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939D-F15A-F445-8FB3-5E3DEED8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3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HiZRsyyXN0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09BDE-26EC-254F-A8D1-ACADFB4B8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6813"/>
            <a:ext cx="9144000" cy="1296152"/>
          </a:xfrm>
        </p:spPr>
        <p:txBody>
          <a:bodyPr>
            <a:noAutofit/>
          </a:bodyPr>
          <a:lstStyle/>
          <a:p>
            <a:r>
              <a:rPr lang="en-US" sz="8800" b="1" u="sng" dirty="0"/>
              <a:t>Maggie’s Monsters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DDD8D7-1734-9E44-B8DE-8D36D910CBDC}"/>
              </a:ext>
            </a:extLst>
          </p:cNvPr>
          <p:cNvSpPr txBox="1"/>
          <p:nvPr/>
        </p:nvSpPr>
        <p:spPr>
          <a:xfrm>
            <a:off x="1600200" y="-5061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nline Media 4" descr="Storytime: Maggie's Monsters by Coo Clayton &amp; Alison Soye">
            <a:hlinkClick r:id="" action="ppaction://media"/>
            <a:extLst>
              <a:ext uri="{FF2B5EF4-FFF2-40B4-BE49-F238E27FC236}">
                <a16:creationId xmlns:a16="http://schemas.microsoft.com/office/drawing/2014/main" id="{A474C0B7-91E3-F942-8A11-B049041BF2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80022" y="1732965"/>
            <a:ext cx="8631953" cy="48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Macintosh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Maggie’s Monsters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Maggie’s Monsters</dc:title>
  <dc:creator>Aynsley Weir</dc:creator>
  <cp:lastModifiedBy>Aynsley Weir</cp:lastModifiedBy>
  <cp:revision>1</cp:revision>
  <dcterms:created xsi:type="dcterms:W3CDTF">2021-01-08T14:02:26Z</dcterms:created>
  <dcterms:modified xsi:type="dcterms:W3CDTF">2021-01-08T14:08:21Z</dcterms:modified>
</cp:coreProperties>
</file>