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15"/>
  </p:normalViewPr>
  <p:slideViewPr>
    <p:cSldViewPr snapToGrid="0" snapToObjects="1">
      <p:cViewPr varScale="1">
        <p:scale>
          <a:sx n="106" d="100"/>
          <a:sy n="106" d="100"/>
        </p:scale>
        <p:origin x="7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87ADF-190B-584E-A85C-725EC2F4DC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232139-08F3-6344-B325-23D2AFCE74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D178BA-CBBC-1940-B44C-E409AD529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4503D-276A-C14A-B174-802A2A1B5C90}" type="datetimeFigureOut">
              <a:rPr lang="en-US" smtClean="0"/>
              <a:t>1/8/21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8572F4-DFBA-B442-AF69-10AF0962E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459287-3C24-3B46-9705-633909A2D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4D0D-DF09-4C47-99AA-EFC5E7319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747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6EA62-8FF3-C54D-920B-8C83A1B33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8E23E0-EB14-6142-9B91-B9B944D808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FE0222-DAB8-AB4D-B269-D020D6D0D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4503D-276A-C14A-B174-802A2A1B5C90}" type="datetimeFigureOut">
              <a:rPr lang="en-US" smtClean="0"/>
              <a:t>1/8/21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4A36D4-06BC-BB43-83DF-9917AAAA5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65D09C-AF9C-E849-8C51-1DDD12B4F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4D0D-DF09-4C47-99AA-EFC5E7319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295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82A7C5F-01D8-F14A-B4CE-220BF63B88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FA8005-3137-8F45-B572-956D0BEBAF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7641D2-1C13-C84C-BE1F-60EB8B2B2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4503D-276A-C14A-B174-802A2A1B5C90}" type="datetimeFigureOut">
              <a:rPr lang="en-US" smtClean="0"/>
              <a:t>1/8/21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AF610E-BDDE-184F-B377-5529EADBB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81EAAE-FAED-FF44-8958-108C67794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4D0D-DF09-4C47-99AA-EFC5E7319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701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8BD9D-E16A-C043-AAD0-26DBA76B4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84C267-4647-424B-B452-6A0758A431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D8B68D-745C-1A48-8331-9418D1E6C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4503D-276A-C14A-B174-802A2A1B5C90}" type="datetimeFigureOut">
              <a:rPr lang="en-US" smtClean="0"/>
              <a:t>1/8/21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279FA0-EC5E-3B46-A538-4F21FC2C9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929F37-ED88-3C40-9D3C-D9FC1EA36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4D0D-DF09-4C47-99AA-EFC5E7319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969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75B44-7E4D-0F4D-847B-EC77FAEB6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58F360-0359-1F4F-A7C4-70416B6F53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4A4F30-2CAD-4B46-89F8-11D3B119D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4503D-276A-C14A-B174-802A2A1B5C90}" type="datetimeFigureOut">
              <a:rPr lang="en-US" smtClean="0"/>
              <a:t>1/8/21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71F119-ECAA-4840-A005-D27AA9734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58D03-0F00-0C4D-9256-25C55D6CB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4D0D-DF09-4C47-99AA-EFC5E7319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373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CCEF2-6A0A-974C-9AFF-3694AE3E0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B882A0-A5B1-BD4C-8DEC-8DCEAA264E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F08619-2AAD-D643-941A-4233DB8283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7C0326-CBA5-9241-84ED-C4DA8EFCA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4503D-276A-C14A-B174-802A2A1B5C90}" type="datetimeFigureOut">
              <a:rPr lang="en-US" smtClean="0"/>
              <a:t>1/8/21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7D9FE9-01C1-EA4A-83E1-564958A2C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F55FC4-D549-8045-BDB7-C9A84B203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4D0D-DF09-4C47-99AA-EFC5E7319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98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D9AF3-123F-C84E-8526-70D05207D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7831A4-B5D6-D445-A403-A7B6AEA293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7CF6B2-A8E1-4D41-AF6A-14D59751A2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430C05-9570-1041-AA1E-DB932A57D9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8E0BA8-975A-654A-94CF-6632D983A9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7C2904-A114-B54F-B876-79ACEF624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4503D-276A-C14A-B174-802A2A1B5C90}" type="datetimeFigureOut">
              <a:rPr lang="en-US" smtClean="0"/>
              <a:t>1/8/21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BDF873-D015-D94D-8B19-E827D38D0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1D8556-B776-1B40-990F-DF92CDB5C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4D0D-DF09-4C47-99AA-EFC5E7319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380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A4E79-5E82-DA49-8CF6-F9155789E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512241-E0FD-FA48-8A27-D0351DB48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4503D-276A-C14A-B174-802A2A1B5C90}" type="datetimeFigureOut">
              <a:rPr lang="en-US" smtClean="0"/>
              <a:t>1/8/21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AD2EB9-25CC-7847-A974-EFDEF1417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5547B5-169B-F840-A5E7-0CEBE364D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4D0D-DF09-4C47-99AA-EFC5E7319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107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1D67B4-B072-954D-9F1B-9AE06367A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4503D-276A-C14A-B174-802A2A1B5C90}" type="datetimeFigureOut">
              <a:rPr lang="en-US" smtClean="0"/>
              <a:t>1/8/21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D36C72-1E63-9D45-A52E-81039E1B6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5B032D-4096-7E46-89CB-D8875B2A8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4D0D-DF09-4C47-99AA-EFC5E7319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678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7333E-BFEB-4D46-80AD-6AFF42FE5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DCFCF2-AD35-6F43-8E50-B6F2CBF1EF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281BCD-2A5C-1A46-B48B-627E2D0BDB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C330FC-2386-7242-8C6B-B00B64BC0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4503D-276A-C14A-B174-802A2A1B5C90}" type="datetimeFigureOut">
              <a:rPr lang="en-US" smtClean="0"/>
              <a:t>1/8/21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F4A6FD-DE5D-1945-9359-8C63A8D86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C588DD-BE4A-3B44-A6A4-A195EBB48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4D0D-DF09-4C47-99AA-EFC5E7319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592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344CA-D81F-4B48-BAFC-A046048323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10C4E3-9B40-5349-B3A4-320AC6E419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862748-D08B-CA45-B377-1706E20857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329048-E895-E347-8340-FFF8A95BA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4503D-276A-C14A-B174-802A2A1B5C90}" type="datetimeFigureOut">
              <a:rPr lang="en-US" smtClean="0"/>
              <a:t>1/8/21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A1D78B-BA0F-1944-89DC-27D52E3F8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FBB1D5-A62A-704D-8805-C69B7E47F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4D0D-DF09-4C47-99AA-EFC5E7319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130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DBCE69-256E-BB4C-A1A8-C27247703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24C968-4432-8843-9AF6-8E06F371F7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55DDCF-8AD9-CF49-840C-43E27A76E0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4503D-276A-C14A-B174-802A2A1B5C90}" type="datetimeFigureOut">
              <a:rPr lang="en-US" smtClean="0"/>
              <a:t>1/8/21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A9591D-A4DA-6149-B287-B24AA2DC8D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0A8569-50C1-1448-85E2-68BFFD0B80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C4D0D-DF09-4C47-99AA-EFC5E7319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25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WJGA3AoFLTY?feature=oemb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0FD61-E22C-0E44-A179-C297E6DE7F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5716" y="247900"/>
            <a:ext cx="9144000" cy="1655763"/>
          </a:xfrm>
        </p:spPr>
        <p:txBody>
          <a:bodyPr>
            <a:normAutofit fontScale="90000"/>
          </a:bodyPr>
          <a:lstStyle/>
          <a:p>
            <a:r>
              <a:rPr lang="en-US" sz="11500" b="1" u="sng" dirty="0"/>
              <a:t>Partitioning</a:t>
            </a:r>
          </a:p>
        </p:txBody>
      </p:sp>
      <p:pic>
        <p:nvPicPr>
          <p:cNvPr id="4" name="Online Media 3" descr="Partitioning 2 Digit Numbers">
            <a:hlinkClick r:id="" action="ppaction://media"/>
            <a:extLst>
              <a:ext uri="{FF2B5EF4-FFF2-40B4-BE49-F238E27FC236}">
                <a16:creationId xmlns:a16="http://schemas.microsoft.com/office/drawing/2014/main" id="{BAA3B40B-DF26-9B43-A9B7-5E2E87D06787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082801" y="1903663"/>
            <a:ext cx="8476915" cy="4789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101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</Words>
  <Application>Microsoft Macintosh PowerPoint</Application>
  <PresentationFormat>Widescreen</PresentationFormat>
  <Paragraphs>1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Partitioning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Partitioning</dc:title>
  <dc:creator>Aynsley Weir</dc:creator>
  <cp:lastModifiedBy>Aynsley Weir</cp:lastModifiedBy>
  <cp:revision>1</cp:revision>
  <dcterms:created xsi:type="dcterms:W3CDTF">2021-01-08T14:30:41Z</dcterms:created>
  <dcterms:modified xsi:type="dcterms:W3CDTF">2021-01-08T14:32:02Z</dcterms:modified>
</cp:coreProperties>
</file>