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1" r:id="rId3"/>
    <p:sldId id="272" r:id="rId4"/>
    <p:sldId id="27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69" r:id="rId18"/>
    <p:sldId id="274" r:id="rId19"/>
    <p:sldId id="275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588" autoAdjust="0"/>
    <p:restoredTop sz="92950" autoAdjust="0"/>
  </p:normalViewPr>
  <p:slideViewPr>
    <p:cSldViewPr>
      <p:cViewPr>
        <p:scale>
          <a:sx n="81" d="100"/>
          <a:sy n="81" d="100"/>
        </p:scale>
        <p:origin x="-151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C86F0-81FF-408C-9031-C227EC838D24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8A603-E747-497D-8285-BE2F6C6C82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32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Evapotranspiration</a:t>
            </a:r>
            <a:r>
              <a:rPr lang="en-GB" dirty="0" smtClean="0"/>
              <a:t>,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throughflow</a:t>
            </a:r>
            <a:r>
              <a:rPr lang="en-GB" baseline="0" dirty="0" smtClean="0"/>
              <a:t>, runoff, </a:t>
            </a:r>
            <a:r>
              <a:rPr lang="en-GB" baseline="0" dirty="0" err="1" smtClean="0"/>
              <a:t>overlandflow</a:t>
            </a:r>
            <a:r>
              <a:rPr lang="en-GB" baseline="0" dirty="0" smtClean="0"/>
              <a:t>, absorption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A603-E747-497D-8285-BE2F6C6C82AF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F8EE58-2914-4474-A265-152F4514DACA}" type="slidenum">
              <a:rPr lang="en-GB" sz="1200" smtClean="0"/>
              <a:pPr eaLnBrk="1" hangingPunct="1"/>
              <a:t>7</a:t>
            </a:fld>
            <a:endParaRPr lang="en-GB" sz="1200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061114-D4A7-42A2-8BC9-B761FAAF4F8E}" type="slidenum">
              <a:rPr lang="en-GB" sz="1200" smtClean="0"/>
              <a:pPr eaLnBrk="1" hangingPunct="1"/>
              <a:t>11</a:t>
            </a:fld>
            <a:endParaRPr lang="en-GB" sz="1200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926B587-214A-4A23-B3C0-151CB5D7D0FE}" type="slidenum">
              <a:rPr lang="en-GB" sz="1200" smtClean="0"/>
              <a:pPr eaLnBrk="1" hangingPunct="1"/>
              <a:t>13</a:t>
            </a:fld>
            <a:endParaRPr lang="en-GB" sz="1200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8C18F2-00E9-43EB-89A1-EFB7F25991B9}" type="slidenum">
              <a:rPr lang="en-GB" sz="1200" smtClean="0"/>
              <a:pPr eaLnBrk="1" hangingPunct="1"/>
              <a:t>14</a:t>
            </a:fld>
            <a:endParaRPr lang="en-GB" sz="1200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61CDE7-0CA7-41DD-A245-03426CF0CE67}" type="slidenum">
              <a:rPr lang="en-GB" sz="1200" smtClean="0"/>
              <a:pPr eaLnBrk="1" hangingPunct="1"/>
              <a:t>15</a:t>
            </a:fld>
            <a:endParaRPr lang="en-GB" sz="1200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61CDE7-0CA7-41DD-A245-03426CF0CE67}" type="slidenum">
              <a:rPr lang="en-GB" sz="1200" smtClean="0"/>
              <a:pPr eaLnBrk="1" hangingPunct="1"/>
              <a:t>16</a:t>
            </a:fld>
            <a:endParaRPr lang="en-GB" sz="1200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Urban</a:t>
            </a:r>
            <a:r>
              <a:rPr lang="en-GB" baseline="0" dirty="0" smtClean="0"/>
              <a:t> – steeper rising and falling limb, shorter basin lag time = water enters and leaves system quicker through </a:t>
            </a:r>
            <a:r>
              <a:rPr lang="en-GB" baseline="0" dirty="0" err="1" smtClean="0"/>
              <a:t>overlandflow</a:t>
            </a:r>
            <a:r>
              <a:rPr lang="en-GB" baseline="0" dirty="0" smtClean="0"/>
              <a:t>/surface run off, increased evaporation, impermeable surfaces, channelled water flow via drains etc.</a:t>
            </a:r>
          </a:p>
          <a:p>
            <a:r>
              <a:rPr lang="en-GB" baseline="0" dirty="0" smtClean="0"/>
              <a:t>Rural – more gentle rising and falling limb, longer basin lag time = water enters and leaves system slower through infiltration, percolation, interception, absorption, evapotranspiration.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8A603-E747-497D-8285-BE2F6C6C82AF}" type="slidenum">
              <a:rPr lang="en-GB" smtClean="0"/>
              <a:t>21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28AB3-75D3-460D-8EC9-4A09F834798C}" type="datetimeFigureOut">
              <a:rPr lang="en-GB" smtClean="0"/>
              <a:t>26/09/2019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09EA7-AD1D-4E0E-9D5C-D79F28C8D76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Lesson four: Hydrographs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dirty="0" smtClean="0"/>
              <a:t>Learning intentions: We are learning about the hydrosphere.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Success criteria:</a:t>
            </a:r>
          </a:p>
          <a:p>
            <a:pPr algn="just"/>
            <a:r>
              <a:rPr lang="en-GB" dirty="0" smtClean="0"/>
              <a:t>I can name the key features of a hydrograph.</a:t>
            </a:r>
          </a:p>
          <a:p>
            <a:pPr algn="just"/>
            <a:r>
              <a:rPr lang="en-GB" dirty="0" smtClean="0"/>
              <a:t>I can draw a hydrograph.</a:t>
            </a:r>
          </a:p>
          <a:p>
            <a:pPr algn="just"/>
            <a:r>
              <a:rPr lang="en-GB" dirty="0" smtClean="0"/>
              <a:t>I can describe a hydrograph.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299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5300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4" name="Freeform 9"/>
          <p:cNvSpPr>
            <a:spLocks/>
          </p:cNvSpPr>
          <p:nvPr/>
        </p:nvSpPr>
        <p:spPr bwMode="auto">
          <a:xfrm>
            <a:off x="3227388" y="2908300"/>
            <a:ext cx="2146300" cy="965200"/>
          </a:xfrm>
          <a:custGeom>
            <a:avLst/>
            <a:gdLst>
              <a:gd name="T0" fmla="*/ 0 w 1352"/>
              <a:gd name="T1" fmla="*/ 2147483647 h 608"/>
              <a:gd name="T2" fmla="*/ 2147483647 w 1352"/>
              <a:gd name="T3" fmla="*/ 2147483647 h 608"/>
              <a:gd name="T4" fmla="*/ 2147483647 w 1352"/>
              <a:gd name="T5" fmla="*/ 2147483647 h 608"/>
              <a:gd name="T6" fmla="*/ 2147483647 w 1352"/>
              <a:gd name="T7" fmla="*/ 2147483647 h 608"/>
              <a:gd name="T8" fmla="*/ 0 60000 65536"/>
              <a:gd name="T9" fmla="*/ 0 60000 65536"/>
              <a:gd name="T10" fmla="*/ 0 60000 65536"/>
              <a:gd name="T11" fmla="*/ 0 60000 65536"/>
              <a:gd name="T12" fmla="*/ 0 w 1352"/>
              <a:gd name="T13" fmla="*/ 0 h 608"/>
              <a:gd name="T14" fmla="*/ 1352 w 1352"/>
              <a:gd name="T15" fmla="*/ 608 h 6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2" h="608">
                <a:moveTo>
                  <a:pt x="0" y="608"/>
                </a:moveTo>
                <a:cubicBezTo>
                  <a:pt x="107" y="549"/>
                  <a:pt x="455" y="355"/>
                  <a:pt x="632" y="256"/>
                </a:cubicBezTo>
                <a:cubicBezTo>
                  <a:pt x="809" y="157"/>
                  <a:pt x="944" y="32"/>
                  <a:pt x="1064" y="16"/>
                </a:cubicBezTo>
                <a:cubicBezTo>
                  <a:pt x="1184" y="0"/>
                  <a:pt x="1304" y="136"/>
                  <a:pt x="1352" y="160"/>
                </a:cubicBezTo>
              </a:path>
            </a:pathLst>
          </a:custGeom>
          <a:noFill/>
          <a:ln w="28575" cap="rnd" cmpd="sng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05" name="Freeform 11"/>
          <p:cNvSpPr>
            <a:spLocks/>
          </p:cNvSpPr>
          <p:nvPr/>
        </p:nvSpPr>
        <p:spPr bwMode="auto">
          <a:xfrm>
            <a:off x="3049588" y="3773488"/>
            <a:ext cx="3086100" cy="341312"/>
          </a:xfrm>
          <a:custGeom>
            <a:avLst/>
            <a:gdLst>
              <a:gd name="T0" fmla="*/ 0 w 1944"/>
              <a:gd name="T1" fmla="*/ 2147483647 h 215"/>
              <a:gd name="T2" fmla="*/ 2147483647 w 1944"/>
              <a:gd name="T3" fmla="*/ 2147483647 h 215"/>
              <a:gd name="T4" fmla="*/ 2147483647 w 1944"/>
              <a:gd name="T5" fmla="*/ 2147483647 h 215"/>
              <a:gd name="T6" fmla="*/ 2147483647 w 1944"/>
              <a:gd name="T7" fmla="*/ 2147483647 h 215"/>
              <a:gd name="T8" fmla="*/ 2147483647 w 1944"/>
              <a:gd name="T9" fmla="*/ 2147483647 h 2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44"/>
              <a:gd name="T16" fmla="*/ 0 h 215"/>
              <a:gd name="T17" fmla="*/ 1944 w 1944"/>
              <a:gd name="T18" fmla="*/ 215 h 2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44" h="215">
                <a:moveTo>
                  <a:pt x="0" y="215"/>
                </a:moveTo>
                <a:cubicBezTo>
                  <a:pt x="167" y="184"/>
                  <a:pt x="784" y="62"/>
                  <a:pt x="1009" y="31"/>
                </a:cubicBezTo>
                <a:cubicBezTo>
                  <a:pt x="1234" y="0"/>
                  <a:pt x="1222" y="23"/>
                  <a:pt x="1353" y="31"/>
                </a:cubicBezTo>
                <a:cubicBezTo>
                  <a:pt x="1485" y="39"/>
                  <a:pt x="1698" y="63"/>
                  <a:pt x="1796" y="79"/>
                </a:cubicBezTo>
                <a:cubicBezTo>
                  <a:pt x="1895" y="95"/>
                  <a:pt x="1919" y="119"/>
                  <a:pt x="1944" y="12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06" name="Line 14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07" name="Line 15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08" name="Line 16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09" name="Freeform 18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0" name="Line 19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1" name="Line 20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2" name="Line 21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3" name="Line 22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4" name="Line 23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5" name="Line 24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6" name="Line 25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7" name="Line 26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8" name="Line 27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19" name="Line 28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20" name="Line 30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21" name="Line 31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22" name="Text Box 41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5323" name="Text Box 42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5324" name="Text Box 43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5325" name="Text Box 44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5326" name="Text Box 45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5327" name="Text Box 46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5328" name="Text Box 50"/>
          <p:cNvSpPr txBox="1">
            <a:spLocks noChangeArrowheads="1"/>
          </p:cNvSpPr>
          <p:nvPr/>
        </p:nvSpPr>
        <p:spPr bwMode="auto">
          <a:xfrm>
            <a:off x="4154488" y="43053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Base flow</a:t>
            </a:r>
          </a:p>
        </p:txBody>
      </p:sp>
      <p:sp>
        <p:nvSpPr>
          <p:cNvPr id="55329" name="Text Box 51"/>
          <p:cNvSpPr txBox="1">
            <a:spLocks noChangeArrowheads="1"/>
          </p:cNvSpPr>
          <p:nvPr/>
        </p:nvSpPr>
        <p:spPr bwMode="auto">
          <a:xfrm>
            <a:off x="3925888" y="33909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Through flow</a:t>
            </a:r>
          </a:p>
        </p:txBody>
      </p:sp>
      <p:sp>
        <p:nvSpPr>
          <p:cNvPr id="55330" name="Text Box 52"/>
          <p:cNvSpPr txBox="1">
            <a:spLocks noChangeArrowheads="1"/>
          </p:cNvSpPr>
          <p:nvPr/>
        </p:nvSpPr>
        <p:spPr bwMode="auto">
          <a:xfrm>
            <a:off x="3697288" y="24003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Overland flow</a:t>
            </a:r>
          </a:p>
        </p:txBody>
      </p:sp>
      <p:sp>
        <p:nvSpPr>
          <p:cNvPr id="55331" name="Text Box 56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5332" name="Text Box 60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5333" name="Text Box 62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5334" name="Text Box 63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55335" name="Rectangle 48"/>
          <p:cNvSpPr>
            <a:spLocks noChangeArrowheads="1"/>
          </p:cNvSpPr>
          <p:nvPr/>
        </p:nvSpPr>
        <p:spPr bwMode="auto">
          <a:xfrm>
            <a:off x="5508104" y="260648"/>
            <a:ext cx="3366318" cy="20313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u="sng" dirty="0"/>
              <a:t>Over land flow</a:t>
            </a:r>
          </a:p>
          <a:p>
            <a:pPr algn="ctr">
              <a:spcBef>
                <a:spcPct val="50000"/>
              </a:spcBef>
            </a:pPr>
            <a:r>
              <a:rPr lang="en-GB" sz="2800" dirty="0"/>
              <a:t>Volume of water reaching the river from surface run off</a:t>
            </a:r>
            <a:r>
              <a:rPr lang="en-GB" sz="2800" dirty="0" smtClean="0"/>
              <a:t>.</a:t>
            </a:r>
            <a:endParaRPr lang="en-GB" sz="2800" u="sng" dirty="0"/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6804248" y="2492896"/>
            <a:ext cx="2124075" cy="341632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dirty="0">
                <a:latin typeface="+mn-lt"/>
              </a:rPr>
              <a:t>Water then reaches the river </a:t>
            </a:r>
            <a:r>
              <a:rPr lang="en-GB" dirty="0" smtClean="0">
                <a:latin typeface="+mn-lt"/>
              </a:rPr>
              <a:t>quickly as it flows over impermeable surfaces,  </a:t>
            </a:r>
            <a:r>
              <a:rPr lang="en-GB" dirty="0">
                <a:latin typeface="+mn-lt"/>
              </a:rPr>
              <a:t>and the peak discharge can be seen sooner.</a:t>
            </a:r>
          </a:p>
        </p:txBody>
      </p:sp>
      <p:sp>
        <p:nvSpPr>
          <p:cNvPr id="55337" name="Text Box 67"/>
          <p:cNvSpPr txBox="1">
            <a:spLocks noChangeArrowheads="1"/>
          </p:cNvSpPr>
          <p:nvPr/>
        </p:nvSpPr>
        <p:spPr bwMode="auto">
          <a:xfrm>
            <a:off x="4067175" y="981075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Peak flow</a:t>
            </a:r>
          </a:p>
        </p:txBody>
      </p:sp>
      <p:sp>
        <p:nvSpPr>
          <p:cNvPr id="55338" name="Line 65"/>
          <p:cNvSpPr>
            <a:spLocks noChangeShapeType="1"/>
          </p:cNvSpPr>
          <p:nvPr/>
        </p:nvSpPr>
        <p:spPr bwMode="auto">
          <a:xfrm>
            <a:off x="4114800" y="1295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493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23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56328" name="Line 10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29" name="Line 11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0" name="Line 12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1" name="Freeform 13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2" name="Line 14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3" name="Line 15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4" name="Line 16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5" name="Line 17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6" name="Line 18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7" name="Line 19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8" name="Line 20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39" name="Line 21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40" name="Line 22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41" name="Line 23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42" name="Line 24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43" name="Line 25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344" name="Text Box 26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6345" name="Text Box 27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6346" name="Text Box 28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6347" name="Text Box 29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6348" name="Text Box 30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6349" name="Text Box 31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37923" name="Text Box 35"/>
          <p:cNvSpPr txBox="1">
            <a:spLocks noChangeArrowheads="1"/>
          </p:cNvSpPr>
          <p:nvPr/>
        </p:nvSpPr>
        <p:spPr bwMode="auto">
          <a:xfrm rot="-4701125">
            <a:off x="2682875" y="218757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990033"/>
                </a:solidFill>
              </a:rPr>
              <a:t>Rising limb</a:t>
            </a:r>
          </a:p>
        </p:txBody>
      </p:sp>
      <p:sp>
        <p:nvSpPr>
          <p:cNvPr id="56351" name="Text Box 38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6352" name="Text Box 42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6353" name="Text Box 43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6354" name="Text Box 44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37937" name="Text Box 49"/>
          <p:cNvSpPr txBox="1">
            <a:spLocks noChangeArrowheads="1"/>
          </p:cNvSpPr>
          <p:nvPr/>
        </p:nvSpPr>
        <p:spPr bwMode="auto">
          <a:xfrm>
            <a:off x="5867400" y="914400"/>
            <a:ext cx="2743200" cy="230832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u="sng" dirty="0" smtClean="0">
                <a:latin typeface="+mn-lt"/>
              </a:rPr>
              <a:t>Rising limb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3200" dirty="0" smtClean="0">
                <a:latin typeface="+mn-lt"/>
              </a:rPr>
              <a:t>The </a:t>
            </a:r>
            <a:r>
              <a:rPr lang="en-GB" sz="3200" dirty="0">
                <a:latin typeface="+mn-lt"/>
              </a:rPr>
              <a:t>rising flood water in the river</a:t>
            </a:r>
          </a:p>
        </p:txBody>
      </p:sp>
    </p:spTree>
    <p:extLst>
      <p:ext uri="{BB962C8B-B14F-4D97-AF65-F5344CB8AC3E}">
        <p14:creationId xmlns:p14="http://schemas.microsoft.com/office/powerpoint/2010/main" val="20409092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3" grpId="0" autoUpdateAnimBg="0"/>
      <p:bldP spid="3793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>
                <a:latin typeface="+mn-lt"/>
              </a:rPr>
              <a:t>Rising limb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>
              <a:buFontTx/>
              <a:buNone/>
            </a:pPr>
            <a:r>
              <a:rPr lang="en-GB" sz="2800" dirty="0" smtClean="0"/>
              <a:t>The shape of rising limb (i.e. Steep or gentle) depends on:</a:t>
            </a:r>
          </a:p>
          <a:p>
            <a:pPr algn="just">
              <a:buFont typeface="Wingdings" pitchFamily="2" charset="2"/>
              <a:buChar char="§"/>
            </a:pPr>
            <a:r>
              <a:rPr lang="en-GB" sz="2800" dirty="0" smtClean="0"/>
              <a:t>Length of rainstorm – long period of rainfall means water table becomes saturated and overland flow increases.</a:t>
            </a:r>
          </a:p>
          <a:p>
            <a:pPr algn="just">
              <a:buFont typeface="Wingdings" pitchFamily="2" charset="2"/>
              <a:buChar char="§"/>
            </a:pPr>
            <a:r>
              <a:rPr lang="en-GB" sz="2800" dirty="0" smtClean="0"/>
              <a:t>Intensity of precipitation – heavy rainfall means there will be a steep rising limb.</a:t>
            </a:r>
          </a:p>
          <a:p>
            <a:pPr algn="just">
              <a:buFont typeface="Wingdings" pitchFamily="2" charset="2"/>
              <a:buChar char="§"/>
            </a:pPr>
            <a:r>
              <a:rPr lang="en-GB" sz="2800" dirty="0" smtClean="0"/>
              <a:t>Condition of the soil – saturated soil leads to overland flow and an earlier lag time.</a:t>
            </a:r>
          </a:p>
          <a:p>
            <a:pPr algn="just">
              <a:buFont typeface="Wingdings" pitchFamily="2" charset="2"/>
              <a:buChar char="§"/>
            </a:pPr>
            <a:r>
              <a:rPr lang="en-GB" sz="2800" dirty="0" smtClean="0"/>
              <a:t>Density of drainage basin – a wide basin with lots of tributaries leads to a steep limb.</a:t>
            </a:r>
          </a:p>
          <a:p>
            <a:pPr algn="just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9271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1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8372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58376" name="Line 10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7" name="Line 11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8" name="Line 12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79" name="Freeform 13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0" name="Line 14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1" name="Line 15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2" name="Line 16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3" name="Line 17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4" name="Line 18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5" name="Line 19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6" name="Line 20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7" name="Line 21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8" name="Line 22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89" name="Line 23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0" name="Line 24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1" name="Line 25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2" name="Text Box 26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8393" name="Text Box 27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8394" name="Text Box 28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8395" name="Text Box 29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8396" name="Text Box 30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8397" name="Text Box 31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8398" name="Text Box 35"/>
          <p:cNvSpPr txBox="1">
            <a:spLocks noChangeArrowheads="1"/>
          </p:cNvSpPr>
          <p:nvPr/>
        </p:nvSpPr>
        <p:spPr bwMode="auto">
          <a:xfrm rot="-4701125">
            <a:off x="2682875" y="218757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Rising limb</a:t>
            </a:r>
          </a:p>
        </p:txBody>
      </p:sp>
      <p:sp>
        <p:nvSpPr>
          <p:cNvPr id="58399" name="Text Box 38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8400" name="Text Box 42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8401" name="Text Box 43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8402" name="Text Box 44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58403" name="Line 45"/>
          <p:cNvSpPr>
            <a:spLocks noChangeShapeType="1"/>
          </p:cNvSpPr>
          <p:nvPr/>
        </p:nvSpPr>
        <p:spPr bwMode="auto">
          <a:xfrm>
            <a:off x="4114800" y="1295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404" name="Line 46"/>
          <p:cNvSpPr>
            <a:spLocks noChangeShapeType="1"/>
          </p:cNvSpPr>
          <p:nvPr/>
        </p:nvSpPr>
        <p:spPr bwMode="auto">
          <a:xfrm flipV="1">
            <a:off x="4114800" y="1143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4572000" y="9144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/>
              <a:t>Peak flow</a:t>
            </a:r>
          </a:p>
        </p:txBody>
      </p:sp>
      <p:sp>
        <p:nvSpPr>
          <p:cNvPr id="39985" name="Text Box 49"/>
          <p:cNvSpPr txBox="1">
            <a:spLocks noChangeArrowheads="1"/>
          </p:cNvSpPr>
          <p:nvPr/>
        </p:nvSpPr>
        <p:spPr bwMode="auto">
          <a:xfrm>
            <a:off x="6156176" y="548680"/>
            <a:ext cx="2743200" cy="203132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u="sng" dirty="0" smtClean="0">
                <a:latin typeface="+mn-lt"/>
              </a:rPr>
              <a:t>Peak flow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 dirty="0" smtClean="0">
                <a:latin typeface="+mn-lt"/>
              </a:rPr>
              <a:t>Maximum </a:t>
            </a:r>
            <a:r>
              <a:rPr lang="en-GB" sz="2800" dirty="0">
                <a:latin typeface="+mn-lt"/>
              </a:rPr>
              <a:t>discharge in the </a:t>
            </a:r>
            <a:r>
              <a:rPr lang="en-GB" sz="2800" dirty="0" smtClean="0">
                <a:latin typeface="+mn-lt"/>
              </a:rPr>
              <a:t>river.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9717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3" grpId="0" autoUpdateAnimBg="0"/>
      <p:bldP spid="3998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395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9396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59400" name="Line 10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1" name="Line 11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2" name="Line 12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3" name="Freeform 13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4" name="Line 14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5" name="Line 15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6" name="Line 16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7" name="Line 17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8" name="Line 18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09" name="Line 19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0" name="Line 20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1" name="Line 21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2" name="Line 22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3" name="Line 23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4" name="Line 24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5" name="Line 25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16" name="Text Box 26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9417" name="Text Box 27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9418" name="Text Box 28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9419" name="Text Box 29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9420" name="Text Box 30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9421" name="Text Box 31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9422" name="Text Box 35"/>
          <p:cNvSpPr txBox="1">
            <a:spLocks noChangeArrowheads="1"/>
          </p:cNvSpPr>
          <p:nvPr/>
        </p:nvSpPr>
        <p:spPr bwMode="auto">
          <a:xfrm rot="-4701125">
            <a:off x="2682875" y="218757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Rising limb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 rot="3378051">
            <a:off x="4344988" y="2428875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Recession limb</a:t>
            </a:r>
          </a:p>
        </p:txBody>
      </p:sp>
      <p:sp>
        <p:nvSpPr>
          <p:cNvPr id="59424" name="Text Box 38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9425" name="Text Box 42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9426" name="Text Box 43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9427" name="Text Box 44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59428" name="Line 45"/>
          <p:cNvSpPr>
            <a:spLocks noChangeShapeType="1"/>
          </p:cNvSpPr>
          <p:nvPr/>
        </p:nvSpPr>
        <p:spPr bwMode="auto">
          <a:xfrm>
            <a:off x="4114800" y="1295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29" name="Line 46"/>
          <p:cNvSpPr>
            <a:spLocks noChangeShapeType="1"/>
          </p:cNvSpPr>
          <p:nvPr/>
        </p:nvSpPr>
        <p:spPr bwMode="auto">
          <a:xfrm flipV="1">
            <a:off x="4114800" y="1143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9430" name="Text Box 47"/>
          <p:cNvSpPr txBox="1">
            <a:spLocks noChangeArrowheads="1"/>
          </p:cNvSpPr>
          <p:nvPr/>
        </p:nvSpPr>
        <p:spPr bwMode="auto">
          <a:xfrm>
            <a:off x="4572000" y="9144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Peak flow</a:t>
            </a:r>
          </a:p>
        </p:txBody>
      </p:sp>
      <p:sp>
        <p:nvSpPr>
          <p:cNvPr id="42033" name="Text Box 49"/>
          <p:cNvSpPr txBox="1">
            <a:spLocks noChangeArrowheads="1"/>
          </p:cNvSpPr>
          <p:nvPr/>
        </p:nvSpPr>
        <p:spPr bwMode="auto">
          <a:xfrm>
            <a:off x="6172200" y="990600"/>
            <a:ext cx="2667000" cy="3323987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u="sng" dirty="0" smtClean="0">
                <a:latin typeface="+mn-lt"/>
              </a:rPr>
              <a:t>Falling limb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 dirty="0" smtClean="0">
                <a:latin typeface="+mn-lt"/>
              </a:rPr>
              <a:t>Falling </a:t>
            </a:r>
            <a:r>
              <a:rPr lang="en-GB" sz="2800" dirty="0">
                <a:latin typeface="+mn-lt"/>
              </a:rPr>
              <a:t>flood water in the </a:t>
            </a:r>
            <a:r>
              <a:rPr lang="en-GB" sz="2800" dirty="0" smtClean="0">
                <a:latin typeface="+mn-lt"/>
              </a:rPr>
              <a:t>river (the rain has stopped and water is leaving the system).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8894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0" grpId="0" autoUpdateAnimBg="0"/>
      <p:bldP spid="4203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19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0420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5" name="Line 11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6" name="Line 12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7" name="Freeform 13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8" name="Line 14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9" name="Line 15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0" name="Line 16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1" name="Line 17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2" name="Line 18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3" name="Line 19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4" name="Line 20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5" name="Line 21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6" name="Line 22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7" name="Line 23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8" name="Line 24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9" name="Line 25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40" name="Text Box 26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60441" name="Text Box 27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60442" name="Text Box 28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60443" name="Text Box 29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60444" name="Text Box 30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60445" name="Text Box 31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60446" name="Text Box 35"/>
          <p:cNvSpPr txBox="1">
            <a:spLocks noChangeArrowheads="1"/>
          </p:cNvSpPr>
          <p:nvPr/>
        </p:nvSpPr>
        <p:spPr bwMode="auto">
          <a:xfrm rot="-4701125">
            <a:off x="2682875" y="218757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Rising limb</a:t>
            </a:r>
          </a:p>
        </p:txBody>
      </p:sp>
      <p:sp>
        <p:nvSpPr>
          <p:cNvPr id="60447" name="Text Box 36"/>
          <p:cNvSpPr txBox="1">
            <a:spLocks noChangeArrowheads="1"/>
          </p:cNvSpPr>
          <p:nvPr/>
        </p:nvSpPr>
        <p:spPr bwMode="auto">
          <a:xfrm rot="3378051">
            <a:off x="4344988" y="2428875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Recession limb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2706688" y="647700"/>
            <a:ext cx="2170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/>
              <a:t>Basin lag time</a:t>
            </a:r>
          </a:p>
        </p:txBody>
      </p:sp>
      <p:sp>
        <p:nvSpPr>
          <p:cNvPr id="60449" name="Text Box 38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60450" name="Line 39"/>
          <p:cNvSpPr>
            <a:spLocks noChangeShapeType="1"/>
          </p:cNvSpPr>
          <p:nvPr/>
        </p:nvSpPr>
        <p:spPr bwMode="auto">
          <a:xfrm>
            <a:off x="2971800" y="1143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1" name="Line 40"/>
          <p:cNvSpPr>
            <a:spLocks noChangeShapeType="1"/>
          </p:cNvSpPr>
          <p:nvPr/>
        </p:nvSpPr>
        <p:spPr bwMode="auto">
          <a:xfrm>
            <a:off x="4114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2" name="Line 41"/>
          <p:cNvSpPr>
            <a:spLocks noChangeShapeType="1"/>
          </p:cNvSpPr>
          <p:nvPr/>
        </p:nvSpPr>
        <p:spPr bwMode="auto">
          <a:xfrm>
            <a:off x="2971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3" name="Text Box 42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60454" name="Text Box 43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60455" name="Text Box 44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60456" name="Line 45"/>
          <p:cNvSpPr>
            <a:spLocks noChangeShapeType="1"/>
          </p:cNvSpPr>
          <p:nvPr/>
        </p:nvSpPr>
        <p:spPr bwMode="auto">
          <a:xfrm>
            <a:off x="4114800" y="1295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7" name="Line 46"/>
          <p:cNvSpPr>
            <a:spLocks noChangeShapeType="1"/>
          </p:cNvSpPr>
          <p:nvPr/>
        </p:nvSpPr>
        <p:spPr bwMode="auto">
          <a:xfrm flipV="1">
            <a:off x="4114800" y="1143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60458" name="Text Box 47"/>
          <p:cNvSpPr txBox="1">
            <a:spLocks noChangeArrowheads="1"/>
          </p:cNvSpPr>
          <p:nvPr/>
        </p:nvSpPr>
        <p:spPr bwMode="auto">
          <a:xfrm>
            <a:off x="4572000" y="9144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Peak flow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6477000" y="404664"/>
            <a:ext cx="2667000" cy="3323987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 u="sng" dirty="0" smtClean="0">
                <a:latin typeface="+mn-lt"/>
              </a:rPr>
              <a:t>Basin lag time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 dirty="0" smtClean="0">
                <a:latin typeface="+mn-lt"/>
              </a:rPr>
              <a:t>Time </a:t>
            </a:r>
            <a:r>
              <a:rPr lang="en-GB" sz="2800" dirty="0">
                <a:latin typeface="+mn-lt"/>
              </a:rPr>
              <a:t>difference between the peak of the rain storm and the peak flow of the river</a:t>
            </a:r>
          </a:p>
        </p:txBody>
      </p:sp>
    </p:spTree>
    <p:extLst>
      <p:ext uri="{BB962C8B-B14F-4D97-AF65-F5344CB8AC3E}">
        <p14:creationId xmlns:p14="http://schemas.microsoft.com/office/powerpoint/2010/main" val="975193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9" grpId="0" autoUpdateAnimBg="0"/>
      <p:bldP spid="4408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19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0420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5" name="Line 11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6" name="Line 12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7" name="Freeform 13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8" name="Line 14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29" name="Line 15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0" name="Line 16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1" name="Line 17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2" name="Line 18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3" name="Line 19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4" name="Line 20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5" name="Line 21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6" name="Line 22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7" name="Line 23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8" name="Line 24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39" name="Line 25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40" name="Text Box 26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60441" name="Text Box 27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60442" name="Text Box 28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60443" name="Text Box 29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60444" name="Text Box 30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60445" name="Text Box 31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60446" name="Text Box 35"/>
          <p:cNvSpPr txBox="1">
            <a:spLocks noChangeArrowheads="1"/>
          </p:cNvSpPr>
          <p:nvPr/>
        </p:nvSpPr>
        <p:spPr bwMode="auto">
          <a:xfrm rot="-4701125">
            <a:off x="2682875" y="218757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Rising limb</a:t>
            </a:r>
          </a:p>
        </p:txBody>
      </p:sp>
      <p:sp>
        <p:nvSpPr>
          <p:cNvPr id="60447" name="Text Box 36"/>
          <p:cNvSpPr txBox="1">
            <a:spLocks noChangeArrowheads="1"/>
          </p:cNvSpPr>
          <p:nvPr/>
        </p:nvSpPr>
        <p:spPr bwMode="auto">
          <a:xfrm rot="3378051">
            <a:off x="4344988" y="2428875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Recession limb</a:t>
            </a:r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2706688" y="647700"/>
            <a:ext cx="2170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/>
              <a:t>Basin lag time</a:t>
            </a:r>
          </a:p>
        </p:txBody>
      </p:sp>
      <p:sp>
        <p:nvSpPr>
          <p:cNvPr id="60449" name="Text Box 38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60450" name="Line 39"/>
          <p:cNvSpPr>
            <a:spLocks noChangeShapeType="1"/>
          </p:cNvSpPr>
          <p:nvPr/>
        </p:nvSpPr>
        <p:spPr bwMode="auto">
          <a:xfrm>
            <a:off x="2971800" y="1143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1" name="Line 40"/>
          <p:cNvSpPr>
            <a:spLocks noChangeShapeType="1"/>
          </p:cNvSpPr>
          <p:nvPr/>
        </p:nvSpPr>
        <p:spPr bwMode="auto">
          <a:xfrm>
            <a:off x="4114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2" name="Line 41"/>
          <p:cNvSpPr>
            <a:spLocks noChangeShapeType="1"/>
          </p:cNvSpPr>
          <p:nvPr/>
        </p:nvSpPr>
        <p:spPr bwMode="auto">
          <a:xfrm>
            <a:off x="2971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3" name="Text Box 42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60454" name="Text Box 43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60455" name="Text Box 44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60456" name="Line 45"/>
          <p:cNvSpPr>
            <a:spLocks noChangeShapeType="1"/>
          </p:cNvSpPr>
          <p:nvPr/>
        </p:nvSpPr>
        <p:spPr bwMode="auto">
          <a:xfrm>
            <a:off x="4114800" y="1295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457" name="Line 46"/>
          <p:cNvSpPr>
            <a:spLocks noChangeShapeType="1"/>
          </p:cNvSpPr>
          <p:nvPr/>
        </p:nvSpPr>
        <p:spPr bwMode="auto">
          <a:xfrm flipV="1">
            <a:off x="4114800" y="1143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60458" name="Text Box 47"/>
          <p:cNvSpPr txBox="1">
            <a:spLocks noChangeArrowheads="1"/>
          </p:cNvSpPr>
          <p:nvPr/>
        </p:nvSpPr>
        <p:spPr bwMode="auto">
          <a:xfrm>
            <a:off x="4572000" y="9144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Peak flow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6300192" y="404664"/>
            <a:ext cx="2667000" cy="249299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u="sng" dirty="0" smtClean="0">
                <a:latin typeface="+mn-lt"/>
              </a:rPr>
              <a:t>Basin lag time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dirty="0" smtClean="0">
                <a:latin typeface="+mn-lt"/>
              </a:rPr>
              <a:t>Peak of rain = 10hrs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dirty="0" smtClean="0">
                <a:latin typeface="+mn-lt"/>
              </a:rPr>
              <a:t>Peak flow = 26hrs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dirty="0" smtClean="0">
                <a:latin typeface="+mn-lt"/>
              </a:rPr>
              <a:t>Basin lag time = 16hrs </a:t>
            </a:r>
          </a:p>
        </p:txBody>
      </p:sp>
      <p:cxnSp>
        <p:nvCxnSpPr>
          <p:cNvPr id="45" name="Straight Arrow Connector 44"/>
          <p:cNvCxnSpPr>
            <a:endCxn id="60422" idx="2"/>
          </p:cNvCxnSpPr>
          <p:nvPr/>
        </p:nvCxnSpPr>
        <p:spPr>
          <a:xfrm flipH="1">
            <a:off x="2935288" y="1196752"/>
            <a:ext cx="3436912" cy="38705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4139952" y="1772816"/>
            <a:ext cx="2376264" cy="32944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193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9" grpId="0" autoUpdateAnimBg="0"/>
      <p:bldP spid="4408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>
                <a:latin typeface="+mn-lt"/>
              </a:rPr>
              <a:t>Basin lag time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/>
            <a:r>
              <a:rPr lang="en-GB" sz="2800" dirty="0" smtClean="0"/>
              <a:t>Lag time depends on the: </a:t>
            </a:r>
          </a:p>
          <a:p>
            <a:pPr algn="just"/>
            <a:r>
              <a:rPr lang="en-GB" sz="2800" dirty="0" smtClean="0"/>
              <a:t>Condition of the soil – if soil is dry it can be stored for longer meaning a longer lag time.</a:t>
            </a:r>
          </a:p>
          <a:p>
            <a:pPr algn="just"/>
            <a:r>
              <a:rPr lang="en-GB" sz="2800" dirty="0" smtClean="0"/>
              <a:t>Angle of the slope – steeper slopes mean smaller lag time.</a:t>
            </a:r>
          </a:p>
          <a:p>
            <a:pPr algn="just"/>
            <a:r>
              <a:rPr lang="en-GB" sz="2800" dirty="0" smtClean="0"/>
              <a:t>Intensity of rainfall – prolonged steady rainfall means a longer lag time.</a:t>
            </a:r>
          </a:p>
          <a:p>
            <a:pPr algn="just"/>
            <a:r>
              <a:rPr lang="en-GB" sz="2800" dirty="0" smtClean="0"/>
              <a:t>Size of drainage basin – small basins have a small lag time.</a:t>
            </a:r>
          </a:p>
          <a:p>
            <a:pPr algn="just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097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Task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>
              <a:buNone/>
            </a:pPr>
            <a:r>
              <a:rPr lang="en-GB" dirty="0"/>
              <a:t>1. Using the information in the tables, draw the hydrograph on the graph paper on the </a:t>
            </a:r>
            <a:r>
              <a:rPr lang="en-GB" smtClean="0"/>
              <a:t>page </a:t>
            </a:r>
            <a:r>
              <a:rPr lang="en-GB"/>
              <a:t>8</a:t>
            </a:r>
            <a:r>
              <a:rPr lang="en-GB" smtClean="0"/>
              <a:t>.  </a:t>
            </a:r>
            <a:endParaRPr lang="en-GB" dirty="0"/>
          </a:p>
          <a:p>
            <a:pPr algn="just">
              <a:buNone/>
            </a:pPr>
            <a:r>
              <a:rPr lang="en-GB" dirty="0"/>
              <a:t>2. Label the hydrograph</a:t>
            </a:r>
            <a:r>
              <a:rPr lang="en-GB" dirty="0" smtClean="0"/>
              <a:t>.</a:t>
            </a:r>
          </a:p>
          <a:p>
            <a:pPr algn="just">
              <a:buNone/>
            </a:pPr>
            <a:r>
              <a:rPr lang="en-GB" dirty="0"/>
              <a:t>3. When is peak discharge</a:t>
            </a:r>
            <a:r>
              <a:rPr lang="en-GB" dirty="0" smtClean="0"/>
              <a:t>?</a:t>
            </a:r>
            <a:endParaRPr lang="en-GB" dirty="0"/>
          </a:p>
          <a:p>
            <a:pPr algn="just">
              <a:buNone/>
            </a:pPr>
            <a:r>
              <a:rPr lang="en-GB" dirty="0"/>
              <a:t>4. When is peak rainfall? </a:t>
            </a:r>
          </a:p>
          <a:p>
            <a:pPr algn="just">
              <a:buNone/>
            </a:pPr>
            <a:r>
              <a:rPr lang="en-GB" dirty="0"/>
              <a:t>5. Calculate basin lag time.  </a:t>
            </a:r>
          </a:p>
          <a:p>
            <a:pPr algn="just">
              <a:buNone/>
            </a:pPr>
            <a:endParaRPr lang="en-GB" dirty="0"/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Success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GB" sz="3600" dirty="0" smtClean="0"/>
              <a:t>I can name the key features of a hydrograph.</a:t>
            </a:r>
          </a:p>
          <a:p>
            <a:pPr algn="just">
              <a:buFont typeface="Wingdings" pitchFamily="2" charset="2"/>
              <a:buChar char="ü"/>
            </a:pPr>
            <a:r>
              <a:rPr lang="en-GB" sz="3600" dirty="0" smtClean="0"/>
              <a:t>I can draw a hydrograph.</a:t>
            </a:r>
          </a:p>
          <a:p>
            <a:pPr algn="just">
              <a:buFont typeface="Wingdings" pitchFamily="2" charset="2"/>
              <a:buChar char="ü"/>
            </a:pPr>
            <a:r>
              <a:rPr lang="en-GB" sz="3600" dirty="0" smtClean="0"/>
              <a:t>I can describe a hydrograph.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Unscramble these words</a:t>
            </a:r>
          </a:p>
          <a:p>
            <a:r>
              <a:rPr lang="en-GB" dirty="0" err="1" smtClean="0"/>
              <a:t>pevtpnnoaastrairio</a:t>
            </a:r>
            <a:endParaRPr lang="en-GB" dirty="0" smtClean="0"/>
          </a:p>
          <a:p>
            <a:r>
              <a:rPr lang="en-GB" dirty="0" err="1" smtClean="0"/>
              <a:t>fotrowuhghl</a:t>
            </a:r>
            <a:endParaRPr lang="en-GB" dirty="0" smtClean="0"/>
          </a:p>
          <a:p>
            <a:r>
              <a:rPr lang="en-GB" dirty="0" err="1" smtClean="0"/>
              <a:t>furfno</a:t>
            </a:r>
            <a:endParaRPr lang="en-GB" dirty="0" smtClean="0"/>
          </a:p>
          <a:p>
            <a:r>
              <a:rPr lang="en-GB" dirty="0" err="1" smtClean="0"/>
              <a:t>lendoflavrow</a:t>
            </a:r>
            <a:endParaRPr lang="en-GB" dirty="0" smtClean="0"/>
          </a:p>
          <a:p>
            <a:r>
              <a:rPr lang="en-GB" dirty="0" err="1" smtClean="0"/>
              <a:t>onbasporti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print"/>
          <a:srcRect t="9598" b="1339"/>
          <a:stretch/>
        </p:blipFill>
        <p:spPr bwMode="auto">
          <a:xfrm>
            <a:off x="395536" y="116632"/>
            <a:ext cx="8352928" cy="65527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Freeform 2"/>
          <p:cNvSpPr/>
          <p:nvPr/>
        </p:nvSpPr>
        <p:spPr>
          <a:xfrm>
            <a:off x="990600" y="5250180"/>
            <a:ext cx="396241" cy="716281"/>
          </a:xfrm>
          <a:custGeom>
            <a:avLst/>
            <a:gdLst/>
            <a:ahLst/>
            <a:cxnLst/>
            <a:rect l="0" t="0" r="0" b="0"/>
            <a:pathLst>
              <a:path w="396241" h="71628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15240" y="0"/>
                </a:lnTo>
                <a:lnTo>
                  <a:pt x="15240" y="0"/>
                </a:lnTo>
                <a:lnTo>
                  <a:pt x="22860" y="0"/>
                </a:lnTo>
                <a:lnTo>
                  <a:pt x="30480" y="0"/>
                </a:lnTo>
                <a:lnTo>
                  <a:pt x="38100" y="0"/>
                </a:lnTo>
                <a:lnTo>
                  <a:pt x="45720" y="0"/>
                </a:lnTo>
                <a:lnTo>
                  <a:pt x="60960" y="0"/>
                </a:lnTo>
                <a:lnTo>
                  <a:pt x="68580" y="0"/>
                </a:lnTo>
                <a:lnTo>
                  <a:pt x="83820" y="0"/>
                </a:lnTo>
                <a:lnTo>
                  <a:pt x="91440" y="0"/>
                </a:lnTo>
                <a:lnTo>
                  <a:pt x="106680" y="0"/>
                </a:lnTo>
                <a:lnTo>
                  <a:pt x="121920" y="0"/>
                </a:lnTo>
                <a:lnTo>
                  <a:pt x="129540" y="0"/>
                </a:lnTo>
                <a:lnTo>
                  <a:pt x="144780" y="0"/>
                </a:lnTo>
                <a:lnTo>
                  <a:pt x="152400" y="0"/>
                </a:lnTo>
                <a:lnTo>
                  <a:pt x="167640" y="0"/>
                </a:lnTo>
                <a:lnTo>
                  <a:pt x="175260" y="0"/>
                </a:lnTo>
                <a:lnTo>
                  <a:pt x="182880" y="0"/>
                </a:lnTo>
                <a:lnTo>
                  <a:pt x="198120" y="0"/>
                </a:lnTo>
                <a:lnTo>
                  <a:pt x="205740" y="0"/>
                </a:lnTo>
                <a:lnTo>
                  <a:pt x="220980" y="7620"/>
                </a:lnTo>
                <a:lnTo>
                  <a:pt x="228600" y="7620"/>
                </a:lnTo>
                <a:lnTo>
                  <a:pt x="236220" y="7620"/>
                </a:lnTo>
                <a:lnTo>
                  <a:pt x="251460" y="7620"/>
                </a:lnTo>
                <a:lnTo>
                  <a:pt x="259080" y="15240"/>
                </a:lnTo>
                <a:lnTo>
                  <a:pt x="274320" y="15240"/>
                </a:lnTo>
                <a:lnTo>
                  <a:pt x="281940" y="15240"/>
                </a:lnTo>
                <a:lnTo>
                  <a:pt x="289560" y="15240"/>
                </a:lnTo>
                <a:lnTo>
                  <a:pt x="304800" y="15240"/>
                </a:lnTo>
                <a:lnTo>
                  <a:pt x="312420" y="15240"/>
                </a:lnTo>
                <a:lnTo>
                  <a:pt x="320040" y="22860"/>
                </a:lnTo>
                <a:lnTo>
                  <a:pt x="320040" y="22860"/>
                </a:lnTo>
                <a:lnTo>
                  <a:pt x="327660" y="22860"/>
                </a:lnTo>
                <a:lnTo>
                  <a:pt x="32766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22860"/>
                </a:lnTo>
                <a:lnTo>
                  <a:pt x="335280" y="30480"/>
                </a:lnTo>
                <a:lnTo>
                  <a:pt x="335280" y="30480"/>
                </a:lnTo>
                <a:lnTo>
                  <a:pt x="335280" y="30480"/>
                </a:lnTo>
                <a:lnTo>
                  <a:pt x="335280" y="38100"/>
                </a:lnTo>
                <a:lnTo>
                  <a:pt x="335280" y="38100"/>
                </a:lnTo>
                <a:lnTo>
                  <a:pt x="335280" y="45720"/>
                </a:lnTo>
                <a:lnTo>
                  <a:pt x="335280" y="53340"/>
                </a:lnTo>
                <a:lnTo>
                  <a:pt x="335280" y="60960"/>
                </a:lnTo>
                <a:lnTo>
                  <a:pt x="335280" y="68580"/>
                </a:lnTo>
                <a:lnTo>
                  <a:pt x="335280" y="76200"/>
                </a:lnTo>
                <a:lnTo>
                  <a:pt x="335280" y="83820"/>
                </a:lnTo>
                <a:lnTo>
                  <a:pt x="335280" y="91440"/>
                </a:lnTo>
                <a:lnTo>
                  <a:pt x="335280" y="99060"/>
                </a:lnTo>
                <a:lnTo>
                  <a:pt x="335280" y="106680"/>
                </a:lnTo>
                <a:lnTo>
                  <a:pt x="335280" y="114300"/>
                </a:lnTo>
                <a:lnTo>
                  <a:pt x="335280" y="121920"/>
                </a:lnTo>
                <a:lnTo>
                  <a:pt x="335280" y="129540"/>
                </a:lnTo>
                <a:lnTo>
                  <a:pt x="335280" y="137160"/>
                </a:lnTo>
                <a:lnTo>
                  <a:pt x="335280" y="144780"/>
                </a:lnTo>
                <a:lnTo>
                  <a:pt x="335280" y="152400"/>
                </a:lnTo>
                <a:lnTo>
                  <a:pt x="335280" y="160020"/>
                </a:lnTo>
                <a:lnTo>
                  <a:pt x="335280" y="167640"/>
                </a:lnTo>
                <a:lnTo>
                  <a:pt x="335280" y="175260"/>
                </a:lnTo>
                <a:lnTo>
                  <a:pt x="335280" y="182880"/>
                </a:lnTo>
                <a:lnTo>
                  <a:pt x="335280" y="190500"/>
                </a:lnTo>
                <a:lnTo>
                  <a:pt x="335280" y="198120"/>
                </a:lnTo>
                <a:lnTo>
                  <a:pt x="335280" y="205740"/>
                </a:lnTo>
                <a:lnTo>
                  <a:pt x="335280" y="220980"/>
                </a:lnTo>
                <a:lnTo>
                  <a:pt x="342900" y="228600"/>
                </a:lnTo>
                <a:lnTo>
                  <a:pt x="342900" y="236220"/>
                </a:lnTo>
                <a:lnTo>
                  <a:pt x="342900" y="243840"/>
                </a:lnTo>
                <a:lnTo>
                  <a:pt x="342900" y="251460"/>
                </a:lnTo>
                <a:lnTo>
                  <a:pt x="342900" y="259080"/>
                </a:lnTo>
                <a:lnTo>
                  <a:pt x="342900" y="274320"/>
                </a:lnTo>
                <a:lnTo>
                  <a:pt x="342900" y="281940"/>
                </a:lnTo>
                <a:lnTo>
                  <a:pt x="350520" y="289560"/>
                </a:lnTo>
                <a:lnTo>
                  <a:pt x="350520" y="297180"/>
                </a:lnTo>
                <a:lnTo>
                  <a:pt x="350520" y="312420"/>
                </a:lnTo>
                <a:lnTo>
                  <a:pt x="350520" y="320040"/>
                </a:lnTo>
                <a:lnTo>
                  <a:pt x="350520" y="327660"/>
                </a:lnTo>
                <a:lnTo>
                  <a:pt x="350520" y="335280"/>
                </a:lnTo>
                <a:lnTo>
                  <a:pt x="350520" y="350520"/>
                </a:lnTo>
                <a:lnTo>
                  <a:pt x="350520" y="358140"/>
                </a:lnTo>
                <a:lnTo>
                  <a:pt x="358140" y="365760"/>
                </a:lnTo>
                <a:lnTo>
                  <a:pt x="358140" y="373380"/>
                </a:lnTo>
                <a:lnTo>
                  <a:pt x="358140" y="388620"/>
                </a:lnTo>
                <a:lnTo>
                  <a:pt x="358140" y="396240"/>
                </a:lnTo>
                <a:lnTo>
                  <a:pt x="358140" y="411480"/>
                </a:lnTo>
                <a:lnTo>
                  <a:pt x="358140" y="419100"/>
                </a:lnTo>
                <a:lnTo>
                  <a:pt x="358140" y="426720"/>
                </a:lnTo>
                <a:lnTo>
                  <a:pt x="358140" y="434340"/>
                </a:lnTo>
                <a:lnTo>
                  <a:pt x="358140" y="449580"/>
                </a:lnTo>
                <a:lnTo>
                  <a:pt x="358140" y="457200"/>
                </a:lnTo>
                <a:lnTo>
                  <a:pt x="358140" y="464820"/>
                </a:lnTo>
                <a:lnTo>
                  <a:pt x="358140" y="472440"/>
                </a:lnTo>
                <a:lnTo>
                  <a:pt x="365760" y="480060"/>
                </a:lnTo>
                <a:lnTo>
                  <a:pt x="365760" y="487680"/>
                </a:lnTo>
                <a:lnTo>
                  <a:pt x="365760" y="495300"/>
                </a:lnTo>
                <a:lnTo>
                  <a:pt x="365760" y="502920"/>
                </a:lnTo>
                <a:lnTo>
                  <a:pt x="365760" y="510540"/>
                </a:lnTo>
                <a:lnTo>
                  <a:pt x="373380" y="518160"/>
                </a:lnTo>
                <a:lnTo>
                  <a:pt x="373380" y="525780"/>
                </a:lnTo>
                <a:lnTo>
                  <a:pt x="373380" y="533400"/>
                </a:lnTo>
                <a:lnTo>
                  <a:pt x="373380" y="541020"/>
                </a:lnTo>
                <a:lnTo>
                  <a:pt x="373380" y="548640"/>
                </a:lnTo>
                <a:lnTo>
                  <a:pt x="373380" y="556260"/>
                </a:lnTo>
                <a:lnTo>
                  <a:pt x="381000" y="563880"/>
                </a:lnTo>
                <a:lnTo>
                  <a:pt x="381000" y="571500"/>
                </a:lnTo>
                <a:lnTo>
                  <a:pt x="381000" y="579120"/>
                </a:lnTo>
                <a:lnTo>
                  <a:pt x="381000" y="586740"/>
                </a:lnTo>
                <a:lnTo>
                  <a:pt x="381000" y="594360"/>
                </a:lnTo>
                <a:lnTo>
                  <a:pt x="388620" y="601980"/>
                </a:lnTo>
                <a:lnTo>
                  <a:pt x="388620" y="609600"/>
                </a:lnTo>
                <a:lnTo>
                  <a:pt x="388620" y="617220"/>
                </a:lnTo>
                <a:lnTo>
                  <a:pt x="388620" y="624840"/>
                </a:lnTo>
                <a:lnTo>
                  <a:pt x="388620" y="632460"/>
                </a:lnTo>
                <a:lnTo>
                  <a:pt x="388620" y="632460"/>
                </a:lnTo>
                <a:lnTo>
                  <a:pt x="388620" y="640080"/>
                </a:lnTo>
                <a:lnTo>
                  <a:pt x="388620" y="647700"/>
                </a:lnTo>
                <a:lnTo>
                  <a:pt x="388620" y="647700"/>
                </a:lnTo>
                <a:lnTo>
                  <a:pt x="388620" y="655320"/>
                </a:lnTo>
                <a:lnTo>
                  <a:pt x="396240" y="662940"/>
                </a:lnTo>
                <a:lnTo>
                  <a:pt x="396240" y="662940"/>
                </a:lnTo>
                <a:lnTo>
                  <a:pt x="396240" y="662940"/>
                </a:lnTo>
                <a:lnTo>
                  <a:pt x="396240" y="670560"/>
                </a:lnTo>
                <a:lnTo>
                  <a:pt x="396240" y="670560"/>
                </a:lnTo>
                <a:lnTo>
                  <a:pt x="396240" y="678180"/>
                </a:lnTo>
                <a:lnTo>
                  <a:pt x="396240" y="678180"/>
                </a:lnTo>
                <a:lnTo>
                  <a:pt x="396240" y="685800"/>
                </a:lnTo>
                <a:lnTo>
                  <a:pt x="396240" y="685800"/>
                </a:lnTo>
                <a:lnTo>
                  <a:pt x="396240" y="693420"/>
                </a:lnTo>
                <a:lnTo>
                  <a:pt x="396240" y="701040"/>
                </a:lnTo>
                <a:lnTo>
                  <a:pt x="396240" y="701040"/>
                </a:lnTo>
                <a:lnTo>
                  <a:pt x="396240" y="716280"/>
                </a:lnTo>
                <a:lnTo>
                  <a:pt x="396240" y="716280"/>
                </a:lnTo>
                <a:lnTo>
                  <a:pt x="396240" y="7162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967740" y="5242560"/>
            <a:ext cx="365761" cy="739141"/>
          </a:xfrm>
          <a:custGeom>
            <a:avLst/>
            <a:gdLst/>
            <a:ahLst/>
            <a:cxnLst/>
            <a:rect l="0" t="0" r="0" b="0"/>
            <a:pathLst>
              <a:path w="365761" h="739141">
                <a:moveTo>
                  <a:pt x="137160" y="7620"/>
                </a:moveTo>
                <a:lnTo>
                  <a:pt x="137160" y="0"/>
                </a:lnTo>
                <a:lnTo>
                  <a:pt x="137160" y="0"/>
                </a:lnTo>
                <a:lnTo>
                  <a:pt x="137160" y="0"/>
                </a:lnTo>
                <a:lnTo>
                  <a:pt x="137160" y="0"/>
                </a:lnTo>
                <a:lnTo>
                  <a:pt x="129540" y="7620"/>
                </a:lnTo>
                <a:lnTo>
                  <a:pt x="129540" y="7620"/>
                </a:lnTo>
                <a:lnTo>
                  <a:pt x="121920" y="7620"/>
                </a:lnTo>
                <a:lnTo>
                  <a:pt x="114300" y="15240"/>
                </a:lnTo>
                <a:lnTo>
                  <a:pt x="99060" y="22860"/>
                </a:lnTo>
                <a:lnTo>
                  <a:pt x="91440" y="38100"/>
                </a:lnTo>
                <a:lnTo>
                  <a:pt x="76200" y="45720"/>
                </a:lnTo>
                <a:lnTo>
                  <a:pt x="53340" y="60960"/>
                </a:lnTo>
                <a:lnTo>
                  <a:pt x="38100" y="76200"/>
                </a:lnTo>
                <a:lnTo>
                  <a:pt x="30480" y="83820"/>
                </a:lnTo>
                <a:lnTo>
                  <a:pt x="15240" y="99060"/>
                </a:lnTo>
                <a:lnTo>
                  <a:pt x="7620" y="106680"/>
                </a:lnTo>
                <a:lnTo>
                  <a:pt x="0" y="106680"/>
                </a:lnTo>
                <a:lnTo>
                  <a:pt x="0" y="106680"/>
                </a:lnTo>
                <a:lnTo>
                  <a:pt x="0" y="106680"/>
                </a:lnTo>
                <a:lnTo>
                  <a:pt x="7620" y="106680"/>
                </a:lnTo>
                <a:lnTo>
                  <a:pt x="15240" y="99060"/>
                </a:lnTo>
                <a:lnTo>
                  <a:pt x="30480" y="91440"/>
                </a:lnTo>
                <a:lnTo>
                  <a:pt x="53340" y="83820"/>
                </a:lnTo>
                <a:lnTo>
                  <a:pt x="76200" y="68580"/>
                </a:lnTo>
                <a:lnTo>
                  <a:pt x="99060" y="60960"/>
                </a:lnTo>
                <a:lnTo>
                  <a:pt x="129540" y="45720"/>
                </a:lnTo>
                <a:lnTo>
                  <a:pt x="152400" y="38100"/>
                </a:lnTo>
                <a:lnTo>
                  <a:pt x="175260" y="38100"/>
                </a:lnTo>
                <a:lnTo>
                  <a:pt x="198120" y="30480"/>
                </a:lnTo>
                <a:lnTo>
                  <a:pt x="213360" y="30480"/>
                </a:lnTo>
                <a:lnTo>
                  <a:pt x="220980" y="22860"/>
                </a:lnTo>
                <a:lnTo>
                  <a:pt x="228600" y="30480"/>
                </a:lnTo>
                <a:lnTo>
                  <a:pt x="228600" y="38100"/>
                </a:lnTo>
                <a:lnTo>
                  <a:pt x="220980" y="45720"/>
                </a:lnTo>
                <a:lnTo>
                  <a:pt x="205740" y="53340"/>
                </a:lnTo>
                <a:lnTo>
                  <a:pt x="198120" y="68580"/>
                </a:lnTo>
                <a:lnTo>
                  <a:pt x="175260" y="83820"/>
                </a:lnTo>
                <a:lnTo>
                  <a:pt x="160020" y="106680"/>
                </a:lnTo>
                <a:lnTo>
                  <a:pt x="137160" y="121920"/>
                </a:lnTo>
                <a:lnTo>
                  <a:pt x="121920" y="137160"/>
                </a:lnTo>
                <a:lnTo>
                  <a:pt x="99060" y="152400"/>
                </a:lnTo>
                <a:lnTo>
                  <a:pt x="91440" y="167640"/>
                </a:lnTo>
                <a:lnTo>
                  <a:pt x="83820" y="182880"/>
                </a:lnTo>
                <a:lnTo>
                  <a:pt x="76200" y="190500"/>
                </a:lnTo>
                <a:lnTo>
                  <a:pt x="76200" y="198120"/>
                </a:lnTo>
                <a:lnTo>
                  <a:pt x="83820" y="198120"/>
                </a:lnTo>
                <a:lnTo>
                  <a:pt x="91440" y="190500"/>
                </a:lnTo>
                <a:lnTo>
                  <a:pt x="106680" y="190500"/>
                </a:lnTo>
                <a:lnTo>
                  <a:pt x="129540" y="182880"/>
                </a:lnTo>
                <a:lnTo>
                  <a:pt x="152400" y="175260"/>
                </a:lnTo>
                <a:lnTo>
                  <a:pt x="182880" y="160020"/>
                </a:lnTo>
                <a:lnTo>
                  <a:pt x="213360" y="152400"/>
                </a:lnTo>
                <a:lnTo>
                  <a:pt x="243840" y="137160"/>
                </a:lnTo>
                <a:lnTo>
                  <a:pt x="274320" y="129540"/>
                </a:lnTo>
                <a:lnTo>
                  <a:pt x="289560" y="121920"/>
                </a:lnTo>
                <a:lnTo>
                  <a:pt x="312420" y="114300"/>
                </a:lnTo>
                <a:lnTo>
                  <a:pt x="320040" y="114300"/>
                </a:lnTo>
                <a:lnTo>
                  <a:pt x="327660" y="121920"/>
                </a:lnTo>
                <a:lnTo>
                  <a:pt x="327660" y="121920"/>
                </a:lnTo>
                <a:lnTo>
                  <a:pt x="312420" y="129540"/>
                </a:lnTo>
                <a:lnTo>
                  <a:pt x="297180" y="144780"/>
                </a:lnTo>
                <a:lnTo>
                  <a:pt x="274320" y="160020"/>
                </a:lnTo>
                <a:lnTo>
                  <a:pt x="251460" y="175260"/>
                </a:lnTo>
                <a:lnTo>
                  <a:pt x="220980" y="198120"/>
                </a:lnTo>
                <a:lnTo>
                  <a:pt x="190500" y="213360"/>
                </a:lnTo>
                <a:lnTo>
                  <a:pt x="167640" y="236220"/>
                </a:lnTo>
                <a:lnTo>
                  <a:pt x="137160" y="251460"/>
                </a:lnTo>
                <a:lnTo>
                  <a:pt x="114300" y="266700"/>
                </a:lnTo>
                <a:lnTo>
                  <a:pt x="99060" y="281940"/>
                </a:lnTo>
                <a:lnTo>
                  <a:pt x="83820" y="289560"/>
                </a:lnTo>
                <a:lnTo>
                  <a:pt x="83820" y="297180"/>
                </a:lnTo>
                <a:lnTo>
                  <a:pt x="83820" y="297180"/>
                </a:lnTo>
                <a:lnTo>
                  <a:pt x="83820" y="297180"/>
                </a:lnTo>
                <a:lnTo>
                  <a:pt x="99060" y="297180"/>
                </a:lnTo>
                <a:lnTo>
                  <a:pt x="121920" y="289560"/>
                </a:lnTo>
                <a:lnTo>
                  <a:pt x="144780" y="281940"/>
                </a:lnTo>
                <a:lnTo>
                  <a:pt x="175260" y="274320"/>
                </a:lnTo>
                <a:lnTo>
                  <a:pt x="205740" y="266700"/>
                </a:lnTo>
                <a:lnTo>
                  <a:pt x="236220" y="259080"/>
                </a:lnTo>
                <a:lnTo>
                  <a:pt x="266700" y="251460"/>
                </a:lnTo>
                <a:lnTo>
                  <a:pt x="289560" y="243840"/>
                </a:lnTo>
                <a:lnTo>
                  <a:pt x="312420" y="236220"/>
                </a:lnTo>
                <a:lnTo>
                  <a:pt x="327660" y="228600"/>
                </a:lnTo>
                <a:lnTo>
                  <a:pt x="335280" y="236220"/>
                </a:lnTo>
                <a:lnTo>
                  <a:pt x="335280" y="236220"/>
                </a:lnTo>
                <a:lnTo>
                  <a:pt x="327660" y="243840"/>
                </a:lnTo>
                <a:lnTo>
                  <a:pt x="312420" y="259080"/>
                </a:lnTo>
                <a:lnTo>
                  <a:pt x="289560" y="266700"/>
                </a:lnTo>
                <a:lnTo>
                  <a:pt x="266700" y="281940"/>
                </a:lnTo>
                <a:lnTo>
                  <a:pt x="236220" y="297180"/>
                </a:lnTo>
                <a:lnTo>
                  <a:pt x="198120" y="312420"/>
                </a:lnTo>
                <a:lnTo>
                  <a:pt x="167640" y="335280"/>
                </a:lnTo>
                <a:lnTo>
                  <a:pt x="129540" y="350520"/>
                </a:lnTo>
                <a:lnTo>
                  <a:pt x="99060" y="365760"/>
                </a:lnTo>
                <a:lnTo>
                  <a:pt x="76200" y="381000"/>
                </a:lnTo>
                <a:lnTo>
                  <a:pt x="53340" y="388620"/>
                </a:lnTo>
                <a:lnTo>
                  <a:pt x="38100" y="396240"/>
                </a:lnTo>
                <a:lnTo>
                  <a:pt x="30480" y="403860"/>
                </a:lnTo>
                <a:lnTo>
                  <a:pt x="30480" y="403860"/>
                </a:lnTo>
                <a:lnTo>
                  <a:pt x="38100" y="403860"/>
                </a:lnTo>
                <a:lnTo>
                  <a:pt x="45720" y="403860"/>
                </a:lnTo>
                <a:lnTo>
                  <a:pt x="68580" y="396240"/>
                </a:lnTo>
                <a:lnTo>
                  <a:pt x="91440" y="396240"/>
                </a:lnTo>
                <a:lnTo>
                  <a:pt x="121920" y="381000"/>
                </a:lnTo>
                <a:lnTo>
                  <a:pt x="160020" y="373380"/>
                </a:lnTo>
                <a:lnTo>
                  <a:pt x="190500" y="365760"/>
                </a:lnTo>
                <a:lnTo>
                  <a:pt x="228600" y="358140"/>
                </a:lnTo>
                <a:lnTo>
                  <a:pt x="259080" y="350520"/>
                </a:lnTo>
                <a:lnTo>
                  <a:pt x="289560" y="350520"/>
                </a:lnTo>
                <a:lnTo>
                  <a:pt x="312420" y="342900"/>
                </a:lnTo>
                <a:lnTo>
                  <a:pt x="335280" y="350520"/>
                </a:lnTo>
                <a:lnTo>
                  <a:pt x="342900" y="350520"/>
                </a:lnTo>
                <a:lnTo>
                  <a:pt x="342900" y="358140"/>
                </a:lnTo>
                <a:lnTo>
                  <a:pt x="335280" y="365760"/>
                </a:lnTo>
                <a:lnTo>
                  <a:pt x="312420" y="381000"/>
                </a:lnTo>
                <a:lnTo>
                  <a:pt x="289560" y="388620"/>
                </a:lnTo>
                <a:lnTo>
                  <a:pt x="266700" y="403860"/>
                </a:lnTo>
                <a:lnTo>
                  <a:pt x="236220" y="419100"/>
                </a:lnTo>
                <a:lnTo>
                  <a:pt x="205740" y="434340"/>
                </a:lnTo>
                <a:lnTo>
                  <a:pt x="175260" y="457200"/>
                </a:lnTo>
                <a:lnTo>
                  <a:pt x="137160" y="472440"/>
                </a:lnTo>
                <a:lnTo>
                  <a:pt x="114300" y="480060"/>
                </a:lnTo>
                <a:lnTo>
                  <a:pt x="91440" y="495300"/>
                </a:lnTo>
                <a:lnTo>
                  <a:pt x="76200" y="502920"/>
                </a:lnTo>
                <a:lnTo>
                  <a:pt x="60960" y="510540"/>
                </a:lnTo>
                <a:lnTo>
                  <a:pt x="60960" y="510540"/>
                </a:lnTo>
                <a:lnTo>
                  <a:pt x="60960" y="510540"/>
                </a:lnTo>
                <a:lnTo>
                  <a:pt x="76200" y="510540"/>
                </a:lnTo>
                <a:lnTo>
                  <a:pt x="99060" y="502920"/>
                </a:lnTo>
                <a:lnTo>
                  <a:pt x="121920" y="495300"/>
                </a:lnTo>
                <a:lnTo>
                  <a:pt x="152400" y="487680"/>
                </a:lnTo>
                <a:lnTo>
                  <a:pt x="182880" y="480060"/>
                </a:lnTo>
                <a:lnTo>
                  <a:pt x="220980" y="472440"/>
                </a:lnTo>
                <a:lnTo>
                  <a:pt x="251460" y="464820"/>
                </a:lnTo>
                <a:lnTo>
                  <a:pt x="281940" y="457200"/>
                </a:lnTo>
                <a:lnTo>
                  <a:pt x="304800" y="457200"/>
                </a:lnTo>
                <a:lnTo>
                  <a:pt x="320040" y="457200"/>
                </a:lnTo>
                <a:lnTo>
                  <a:pt x="335280" y="457200"/>
                </a:lnTo>
                <a:lnTo>
                  <a:pt x="335280" y="457200"/>
                </a:lnTo>
                <a:lnTo>
                  <a:pt x="327660" y="464820"/>
                </a:lnTo>
                <a:lnTo>
                  <a:pt x="320040" y="472440"/>
                </a:lnTo>
                <a:lnTo>
                  <a:pt x="297180" y="480060"/>
                </a:lnTo>
                <a:lnTo>
                  <a:pt x="281940" y="495300"/>
                </a:lnTo>
                <a:lnTo>
                  <a:pt x="251460" y="510540"/>
                </a:lnTo>
                <a:lnTo>
                  <a:pt x="220980" y="525780"/>
                </a:lnTo>
                <a:lnTo>
                  <a:pt x="190500" y="548640"/>
                </a:lnTo>
                <a:lnTo>
                  <a:pt x="160020" y="563880"/>
                </a:lnTo>
                <a:lnTo>
                  <a:pt x="129540" y="571500"/>
                </a:lnTo>
                <a:lnTo>
                  <a:pt x="106680" y="586740"/>
                </a:lnTo>
                <a:lnTo>
                  <a:pt x="99060" y="594360"/>
                </a:lnTo>
                <a:lnTo>
                  <a:pt x="83820" y="601980"/>
                </a:lnTo>
                <a:lnTo>
                  <a:pt x="76200" y="601980"/>
                </a:lnTo>
                <a:lnTo>
                  <a:pt x="83820" y="601980"/>
                </a:lnTo>
                <a:lnTo>
                  <a:pt x="91440" y="601980"/>
                </a:lnTo>
                <a:lnTo>
                  <a:pt x="99060" y="601980"/>
                </a:lnTo>
                <a:lnTo>
                  <a:pt x="121920" y="601980"/>
                </a:lnTo>
                <a:lnTo>
                  <a:pt x="144780" y="594360"/>
                </a:lnTo>
                <a:lnTo>
                  <a:pt x="175260" y="594360"/>
                </a:lnTo>
                <a:lnTo>
                  <a:pt x="205740" y="586740"/>
                </a:lnTo>
                <a:lnTo>
                  <a:pt x="243840" y="579120"/>
                </a:lnTo>
                <a:lnTo>
                  <a:pt x="274320" y="579120"/>
                </a:lnTo>
                <a:lnTo>
                  <a:pt x="297180" y="571500"/>
                </a:lnTo>
                <a:lnTo>
                  <a:pt x="312420" y="571500"/>
                </a:lnTo>
                <a:lnTo>
                  <a:pt x="335280" y="571500"/>
                </a:lnTo>
                <a:lnTo>
                  <a:pt x="342900" y="571500"/>
                </a:lnTo>
                <a:lnTo>
                  <a:pt x="342900" y="579120"/>
                </a:lnTo>
                <a:lnTo>
                  <a:pt x="335280" y="586740"/>
                </a:lnTo>
                <a:lnTo>
                  <a:pt x="320040" y="594360"/>
                </a:lnTo>
                <a:lnTo>
                  <a:pt x="304800" y="601980"/>
                </a:lnTo>
                <a:lnTo>
                  <a:pt x="281940" y="609600"/>
                </a:lnTo>
                <a:lnTo>
                  <a:pt x="251460" y="624840"/>
                </a:lnTo>
                <a:lnTo>
                  <a:pt x="228600" y="640080"/>
                </a:lnTo>
                <a:lnTo>
                  <a:pt x="198120" y="655320"/>
                </a:lnTo>
                <a:lnTo>
                  <a:pt x="167640" y="670560"/>
                </a:lnTo>
                <a:lnTo>
                  <a:pt x="144780" y="685800"/>
                </a:lnTo>
                <a:lnTo>
                  <a:pt x="121920" y="701040"/>
                </a:lnTo>
                <a:lnTo>
                  <a:pt x="106680" y="708660"/>
                </a:lnTo>
                <a:lnTo>
                  <a:pt x="99060" y="716280"/>
                </a:lnTo>
                <a:lnTo>
                  <a:pt x="99060" y="723900"/>
                </a:lnTo>
                <a:lnTo>
                  <a:pt x="106680" y="723900"/>
                </a:lnTo>
                <a:lnTo>
                  <a:pt x="114300" y="723900"/>
                </a:lnTo>
                <a:lnTo>
                  <a:pt x="137160" y="723900"/>
                </a:lnTo>
                <a:lnTo>
                  <a:pt x="160020" y="716280"/>
                </a:lnTo>
                <a:lnTo>
                  <a:pt x="182880" y="716280"/>
                </a:lnTo>
                <a:lnTo>
                  <a:pt x="213360" y="716280"/>
                </a:lnTo>
                <a:lnTo>
                  <a:pt x="243840" y="708660"/>
                </a:lnTo>
                <a:lnTo>
                  <a:pt x="274320" y="701040"/>
                </a:lnTo>
                <a:lnTo>
                  <a:pt x="304800" y="701040"/>
                </a:lnTo>
                <a:lnTo>
                  <a:pt x="327660" y="693420"/>
                </a:lnTo>
                <a:lnTo>
                  <a:pt x="342900" y="693420"/>
                </a:lnTo>
                <a:lnTo>
                  <a:pt x="350520" y="685800"/>
                </a:lnTo>
                <a:lnTo>
                  <a:pt x="358140" y="685800"/>
                </a:lnTo>
                <a:lnTo>
                  <a:pt x="365760" y="685800"/>
                </a:lnTo>
                <a:lnTo>
                  <a:pt x="365760" y="693420"/>
                </a:lnTo>
                <a:lnTo>
                  <a:pt x="358140" y="693420"/>
                </a:lnTo>
                <a:lnTo>
                  <a:pt x="350520" y="701040"/>
                </a:lnTo>
                <a:lnTo>
                  <a:pt x="335280" y="708660"/>
                </a:lnTo>
                <a:lnTo>
                  <a:pt x="266700" y="739140"/>
                </a:lnTo>
                <a:lnTo>
                  <a:pt x="266700" y="739140"/>
                </a:lnTo>
                <a:lnTo>
                  <a:pt x="266700" y="73914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1348740" y="3688080"/>
            <a:ext cx="365761" cy="2316481"/>
          </a:xfrm>
          <a:custGeom>
            <a:avLst/>
            <a:gdLst/>
            <a:ahLst/>
            <a:cxnLst/>
            <a:rect l="0" t="0" r="0" b="0"/>
            <a:pathLst>
              <a:path w="365761" h="2316481">
                <a:moveTo>
                  <a:pt x="7620" y="7620"/>
                </a:moveTo>
                <a:lnTo>
                  <a:pt x="7620" y="0"/>
                </a:lnTo>
                <a:lnTo>
                  <a:pt x="762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15240" y="0"/>
                </a:lnTo>
                <a:lnTo>
                  <a:pt x="22860" y="0"/>
                </a:lnTo>
                <a:lnTo>
                  <a:pt x="30480" y="0"/>
                </a:lnTo>
                <a:lnTo>
                  <a:pt x="45720" y="0"/>
                </a:lnTo>
                <a:lnTo>
                  <a:pt x="60960" y="0"/>
                </a:lnTo>
                <a:lnTo>
                  <a:pt x="76200" y="0"/>
                </a:lnTo>
                <a:lnTo>
                  <a:pt x="91440" y="0"/>
                </a:lnTo>
                <a:lnTo>
                  <a:pt x="106680" y="0"/>
                </a:lnTo>
                <a:lnTo>
                  <a:pt x="121920" y="0"/>
                </a:lnTo>
                <a:lnTo>
                  <a:pt x="137160" y="0"/>
                </a:lnTo>
                <a:lnTo>
                  <a:pt x="152400" y="0"/>
                </a:lnTo>
                <a:lnTo>
                  <a:pt x="167640" y="0"/>
                </a:lnTo>
                <a:lnTo>
                  <a:pt x="190500" y="0"/>
                </a:lnTo>
                <a:lnTo>
                  <a:pt x="198120" y="0"/>
                </a:lnTo>
                <a:lnTo>
                  <a:pt x="213360" y="0"/>
                </a:lnTo>
                <a:lnTo>
                  <a:pt x="228600" y="0"/>
                </a:lnTo>
                <a:lnTo>
                  <a:pt x="243840" y="0"/>
                </a:lnTo>
                <a:lnTo>
                  <a:pt x="251460" y="0"/>
                </a:lnTo>
                <a:lnTo>
                  <a:pt x="266700" y="0"/>
                </a:lnTo>
                <a:lnTo>
                  <a:pt x="274320" y="0"/>
                </a:lnTo>
                <a:lnTo>
                  <a:pt x="281940" y="0"/>
                </a:lnTo>
                <a:lnTo>
                  <a:pt x="289560" y="0"/>
                </a:lnTo>
                <a:lnTo>
                  <a:pt x="297180" y="0"/>
                </a:lnTo>
                <a:lnTo>
                  <a:pt x="304800" y="0"/>
                </a:lnTo>
                <a:lnTo>
                  <a:pt x="312420" y="0"/>
                </a:lnTo>
                <a:lnTo>
                  <a:pt x="312420" y="0"/>
                </a:lnTo>
                <a:lnTo>
                  <a:pt x="320040" y="0"/>
                </a:lnTo>
                <a:lnTo>
                  <a:pt x="320040" y="0"/>
                </a:lnTo>
                <a:lnTo>
                  <a:pt x="320040" y="0"/>
                </a:lnTo>
                <a:lnTo>
                  <a:pt x="327660" y="0"/>
                </a:lnTo>
                <a:lnTo>
                  <a:pt x="327660" y="0"/>
                </a:lnTo>
                <a:lnTo>
                  <a:pt x="327660" y="0"/>
                </a:lnTo>
                <a:lnTo>
                  <a:pt x="327660" y="0"/>
                </a:lnTo>
                <a:lnTo>
                  <a:pt x="327660" y="0"/>
                </a:lnTo>
                <a:lnTo>
                  <a:pt x="327660" y="0"/>
                </a:lnTo>
                <a:lnTo>
                  <a:pt x="327660" y="0"/>
                </a:lnTo>
                <a:lnTo>
                  <a:pt x="327660" y="7620"/>
                </a:lnTo>
                <a:lnTo>
                  <a:pt x="327660" y="7620"/>
                </a:lnTo>
                <a:lnTo>
                  <a:pt x="327660" y="7620"/>
                </a:lnTo>
                <a:lnTo>
                  <a:pt x="327660" y="15240"/>
                </a:lnTo>
                <a:lnTo>
                  <a:pt x="327660" y="15240"/>
                </a:lnTo>
                <a:lnTo>
                  <a:pt x="335280" y="15240"/>
                </a:lnTo>
                <a:lnTo>
                  <a:pt x="335280" y="22860"/>
                </a:lnTo>
                <a:lnTo>
                  <a:pt x="335280" y="30480"/>
                </a:lnTo>
                <a:lnTo>
                  <a:pt x="335280" y="38100"/>
                </a:lnTo>
                <a:lnTo>
                  <a:pt x="335280" y="38100"/>
                </a:lnTo>
                <a:lnTo>
                  <a:pt x="335280" y="45720"/>
                </a:lnTo>
                <a:lnTo>
                  <a:pt x="335280" y="53340"/>
                </a:lnTo>
                <a:lnTo>
                  <a:pt x="335280" y="60960"/>
                </a:lnTo>
                <a:lnTo>
                  <a:pt x="335280" y="68580"/>
                </a:lnTo>
                <a:lnTo>
                  <a:pt x="335280" y="83820"/>
                </a:lnTo>
                <a:lnTo>
                  <a:pt x="335280" y="91440"/>
                </a:lnTo>
                <a:lnTo>
                  <a:pt x="335280" y="99060"/>
                </a:lnTo>
                <a:lnTo>
                  <a:pt x="335280" y="106680"/>
                </a:lnTo>
                <a:lnTo>
                  <a:pt x="335280" y="114300"/>
                </a:lnTo>
                <a:lnTo>
                  <a:pt x="335280" y="121920"/>
                </a:lnTo>
                <a:lnTo>
                  <a:pt x="335280" y="129540"/>
                </a:lnTo>
                <a:lnTo>
                  <a:pt x="342900" y="137160"/>
                </a:lnTo>
                <a:lnTo>
                  <a:pt x="342900" y="152400"/>
                </a:lnTo>
                <a:lnTo>
                  <a:pt x="342900" y="160020"/>
                </a:lnTo>
                <a:lnTo>
                  <a:pt x="342900" y="167640"/>
                </a:lnTo>
                <a:lnTo>
                  <a:pt x="342900" y="182880"/>
                </a:lnTo>
                <a:lnTo>
                  <a:pt x="342900" y="190500"/>
                </a:lnTo>
                <a:lnTo>
                  <a:pt x="342900" y="198120"/>
                </a:lnTo>
                <a:lnTo>
                  <a:pt x="342900" y="220980"/>
                </a:lnTo>
                <a:lnTo>
                  <a:pt x="342900" y="220980"/>
                </a:lnTo>
                <a:lnTo>
                  <a:pt x="350520" y="228600"/>
                </a:lnTo>
                <a:lnTo>
                  <a:pt x="350520" y="243840"/>
                </a:lnTo>
                <a:lnTo>
                  <a:pt x="350520" y="251460"/>
                </a:lnTo>
                <a:lnTo>
                  <a:pt x="350520" y="259080"/>
                </a:lnTo>
                <a:lnTo>
                  <a:pt x="350520" y="274320"/>
                </a:lnTo>
                <a:lnTo>
                  <a:pt x="350520" y="281940"/>
                </a:lnTo>
                <a:lnTo>
                  <a:pt x="350520" y="297180"/>
                </a:lnTo>
                <a:lnTo>
                  <a:pt x="350520" y="304800"/>
                </a:lnTo>
                <a:lnTo>
                  <a:pt x="350520" y="320040"/>
                </a:lnTo>
                <a:lnTo>
                  <a:pt x="350520" y="335280"/>
                </a:lnTo>
                <a:lnTo>
                  <a:pt x="358140" y="342900"/>
                </a:lnTo>
                <a:lnTo>
                  <a:pt x="358140" y="358140"/>
                </a:lnTo>
                <a:lnTo>
                  <a:pt x="358140" y="365760"/>
                </a:lnTo>
                <a:lnTo>
                  <a:pt x="350520" y="381000"/>
                </a:lnTo>
                <a:lnTo>
                  <a:pt x="350520" y="388620"/>
                </a:lnTo>
                <a:lnTo>
                  <a:pt x="350520" y="403860"/>
                </a:lnTo>
                <a:lnTo>
                  <a:pt x="350520" y="411480"/>
                </a:lnTo>
                <a:lnTo>
                  <a:pt x="350520" y="426720"/>
                </a:lnTo>
                <a:lnTo>
                  <a:pt x="350520" y="441960"/>
                </a:lnTo>
                <a:lnTo>
                  <a:pt x="350520" y="449580"/>
                </a:lnTo>
                <a:lnTo>
                  <a:pt x="358140" y="464820"/>
                </a:lnTo>
                <a:lnTo>
                  <a:pt x="358140" y="472440"/>
                </a:lnTo>
                <a:lnTo>
                  <a:pt x="358140" y="480060"/>
                </a:lnTo>
                <a:lnTo>
                  <a:pt x="358140" y="495300"/>
                </a:lnTo>
                <a:lnTo>
                  <a:pt x="358140" y="510540"/>
                </a:lnTo>
                <a:lnTo>
                  <a:pt x="358140" y="518160"/>
                </a:lnTo>
                <a:lnTo>
                  <a:pt x="358140" y="533400"/>
                </a:lnTo>
                <a:lnTo>
                  <a:pt x="358140" y="541020"/>
                </a:lnTo>
                <a:lnTo>
                  <a:pt x="358140" y="556260"/>
                </a:lnTo>
                <a:lnTo>
                  <a:pt x="358140" y="563880"/>
                </a:lnTo>
                <a:lnTo>
                  <a:pt x="358140" y="579120"/>
                </a:lnTo>
                <a:lnTo>
                  <a:pt x="358140" y="594360"/>
                </a:lnTo>
                <a:lnTo>
                  <a:pt x="358140" y="601980"/>
                </a:lnTo>
                <a:lnTo>
                  <a:pt x="358140" y="617220"/>
                </a:lnTo>
                <a:lnTo>
                  <a:pt x="350520" y="624840"/>
                </a:lnTo>
                <a:lnTo>
                  <a:pt x="350520" y="640080"/>
                </a:lnTo>
                <a:lnTo>
                  <a:pt x="350520" y="647700"/>
                </a:lnTo>
                <a:lnTo>
                  <a:pt x="350520" y="662940"/>
                </a:lnTo>
                <a:lnTo>
                  <a:pt x="350520" y="670560"/>
                </a:lnTo>
                <a:lnTo>
                  <a:pt x="358140" y="678180"/>
                </a:lnTo>
                <a:lnTo>
                  <a:pt x="358140" y="693420"/>
                </a:lnTo>
                <a:lnTo>
                  <a:pt x="358140" y="701040"/>
                </a:lnTo>
                <a:lnTo>
                  <a:pt x="350520" y="716280"/>
                </a:lnTo>
                <a:lnTo>
                  <a:pt x="350520" y="723900"/>
                </a:lnTo>
                <a:lnTo>
                  <a:pt x="350520" y="731520"/>
                </a:lnTo>
                <a:lnTo>
                  <a:pt x="350520" y="746760"/>
                </a:lnTo>
                <a:lnTo>
                  <a:pt x="350520" y="754380"/>
                </a:lnTo>
                <a:lnTo>
                  <a:pt x="350520" y="762000"/>
                </a:lnTo>
                <a:lnTo>
                  <a:pt x="350520" y="777240"/>
                </a:lnTo>
                <a:lnTo>
                  <a:pt x="342900" y="784860"/>
                </a:lnTo>
                <a:lnTo>
                  <a:pt x="342900" y="792480"/>
                </a:lnTo>
                <a:lnTo>
                  <a:pt x="342900" y="800100"/>
                </a:lnTo>
                <a:lnTo>
                  <a:pt x="342900" y="815340"/>
                </a:lnTo>
                <a:lnTo>
                  <a:pt x="342900" y="822960"/>
                </a:lnTo>
                <a:lnTo>
                  <a:pt x="342900" y="838200"/>
                </a:lnTo>
                <a:lnTo>
                  <a:pt x="342900" y="845820"/>
                </a:lnTo>
                <a:lnTo>
                  <a:pt x="342900" y="853440"/>
                </a:lnTo>
                <a:lnTo>
                  <a:pt x="342900" y="868680"/>
                </a:lnTo>
                <a:lnTo>
                  <a:pt x="342900" y="876300"/>
                </a:lnTo>
                <a:lnTo>
                  <a:pt x="342900" y="883920"/>
                </a:lnTo>
                <a:lnTo>
                  <a:pt x="350520" y="899160"/>
                </a:lnTo>
                <a:lnTo>
                  <a:pt x="350520" y="906780"/>
                </a:lnTo>
                <a:lnTo>
                  <a:pt x="350520" y="914400"/>
                </a:lnTo>
                <a:lnTo>
                  <a:pt x="350520" y="922020"/>
                </a:lnTo>
                <a:lnTo>
                  <a:pt x="350520" y="937260"/>
                </a:lnTo>
                <a:lnTo>
                  <a:pt x="350520" y="944880"/>
                </a:lnTo>
                <a:lnTo>
                  <a:pt x="350520" y="952500"/>
                </a:lnTo>
                <a:lnTo>
                  <a:pt x="350520" y="960120"/>
                </a:lnTo>
                <a:lnTo>
                  <a:pt x="350520" y="975360"/>
                </a:lnTo>
                <a:lnTo>
                  <a:pt x="350520" y="982980"/>
                </a:lnTo>
                <a:lnTo>
                  <a:pt x="350520" y="990600"/>
                </a:lnTo>
                <a:lnTo>
                  <a:pt x="350520" y="998220"/>
                </a:lnTo>
                <a:lnTo>
                  <a:pt x="350520" y="1005840"/>
                </a:lnTo>
                <a:lnTo>
                  <a:pt x="350520" y="1021080"/>
                </a:lnTo>
                <a:lnTo>
                  <a:pt x="350520" y="1028700"/>
                </a:lnTo>
                <a:lnTo>
                  <a:pt x="350520" y="1036320"/>
                </a:lnTo>
                <a:lnTo>
                  <a:pt x="350520" y="1051560"/>
                </a:lnTo>
                <a:lnTo>
                  <a:pt x="350520" y="1059180"/>
                </a:lnTo>
                <a:lnTo>
                  <a:pt x="350520" y="1066800"/>
                </a:lnTo>
                <a:lnTo>
                  <a:pt x="350520" y="1082040"/>
                </a:lnTo>
                <a:lnTo>
                  <a:pt x="350520" y="1089660"/>
                </a:lnTo>
                <a:lnTo>
                  <a:pt x="350520" y="1097280"/>
                </a:lnTo>
                <a:lnTo>
                  <a:pt x="350520" y="1104900"/>
                </a:lnTo>
                <a:lnTo>
                  <a:pt x="350520" y="1120140"/>
                </a:lnTo>
                <a:lnTo>
                  <a:pt x="350520" y="1127760"/>
                </a:lnTo>
                <a:lnTo>
                  <a:pt x="350520" y="1135380"/>
                </a:lnTo>
                <a:lnTo>
                  <a:pt x="350520" y="1150620"/>
                </a:lnTo>
                <a:lnTo>
                  <a:pt x="350520" y="1158240"/>
                </a:lnTo>
                <a:lnTo>
                  <a:pt x="350520" y="1165860"/>
                </a:lnTo>
                <a:lnTo>
                  <a:pt x="350520" y="1181100"/>
                </a:lnTo>
                <a:lnTo>
                  <a:pt x="350520" y="1188720"/>
                </a:lnTo>
                <a:lnTo>
                  <a:pt x="350520" y="1203960"/>
                </a:lnTo>
                <a:lnTo>
                  <a:pt x="350520" y="1211580"/>
                </a:lnTo>
                <a:lnTo>
                  <a:pt x="350520" y="1219200"/>
                </a:lnTo>
                <a:lnTo>
                  <a:pt x="350520" y="1234440"/>
                </a:lnTo>
                <a:lnTo>
                  <a:pt x="350520" y="1242060"/>
                </a:lnTo>
                <a:lnTo>
                  <a:pt x="350520" y="1257300"/>
                </a:lnTo>
                <a:lnTo>
                  <a:pt x="350520" y="1264920"/>
                </a:lnTo>
                <a:lnTo>
                  <a:pt x="350520" y="1280160"/>
                </a:lnTo>
                <a:lnTo>
                  <a:pt x="350520" y="1295400"/>
                </a:lnTo>
                <a:lnTo>
                  <a:pt x="350520" y="1303020"/>
                </a:lnTo>
                <a:lnTo>
                  <a:pt x="350520" y="1318260"/>
                </a:lnTo>
                <a:lnTo>
                  <a:pt x="350520" y="1325880"/>
                </a:lnTo>
                <a:lnTo>
                  <a:pt x="358140" y="1341120"/>
                </a:lnTo>
                <a:lnTo>
                  <a:pt x="358140" y="1348740"/>
                </a:lnTo>
                <a:lnTo>
                  <a:pt x="358140" y="1363980"/>
                </a:lnTo>
                <a:lnTo>
                  <a:pt x="358140" y="1371600"/>
                </a:lnTo>
                <a:lnTo>
                  <a:pt x="358140" y="1386840"/>
                </a:lnTo>
                <a:lnTo>
                  <a:pt x="358140" y="1394460"/>
                </a:lnTo>
                <a:lnTo>
                  <a:pt x="365760" y="1409700"/>
                </a:lnTo>
                <a:lnTo>
                  <a:pt x="365760" y="1424940"/>
                </a:lnTo>
                <a:lnTo>
                  <a:pt x="365760" y="1432560"/>
                </a:lnTo>
                <a:lnTo>
                  <a:pt x="365760" y="1447800"/>
                </a:lnTo>
                <a:lnTo>
                  <a:pt x="365760" y="1455420"/>
                </a:lnTo>
                <a:lnTo>
                  <a:pt x="365760" y="1470660"/>
                </a:lnTo>
                <a:lnTo>
                  <a:pt x="365760" y="1478280"/>
                </a:lnTo>
                <a:lnTo>
                  <a:pt x="365760" y="1493520"/>
                </a:lnTo>
                <a:lnTo>
                  <a:pt x="365760" y="1501140"/>
                </a:lnTo>
                <a:lnTo>
                  <a:pt x="365760" y="1516380"/>
                </a:lnTo>
                <a:lnTo>
                  <a:pt x="365760" y="1524000"/>
                </a:lnTo>
                <a:lnTo>
                  <a:pt x="365760" y="1539240"/>
                </a:lnTo>
                <a:lnTo>
                  <a:pt x="365760" y="1546860"/>
                </a:lnTo>
                <a:lnTo>
                  <a:pt x="365760" y="1562100"/>
                </a:lnTo>
                <a:lnTo>
                  <a:pt x="365760" y="1569720"/>
                </a:lnTo>
                <a:lnTo>
                  <a:pt x="365760" y="1584960"/>
                </a:lnTo>
                <a:lnTo>
                  <a:pt x="365760" y="1592580"/>
                </a:lnTo>
                <a:lnTo>
                  <a:pt x="365760" y="1607820"/>
                </a:lnTo>
                <a:lnTo>
                  <a:pt x="365760" y="1615440"/>
                </a:lnTo>
                <a:lnTo>
                  <a:pt x="365760" y="1630680"/>
                </a:lnTo>
                <a:lnTo>
                  <a:pt x="358140" y="1645920"/>
                </a:lnTo>
                <a:lnTo>
                  <a:pt x="358140" y="1653540"/>
                </a:lnTo>
                <a:lnTo>
                  <a:pt x="358140" y="1668780"/>
                </a:lnTo>
                <a:lnTo>
                  <a:pt x="358140" y="1676400"/>
                </a:lnTo>
                <a:lnTo>
                  <a:pt x="358140" y="1684020"/>
                </a:lnTo>
                <a:lnTo>
                  <a:pt x="358140" y="1699260"/>
                </a:lnTo>
                <a:lnTo>
                  <a:pt x="358140" y="1706880"/>
                </a:lnTo>
                <a:lnTo>
                  <a:pt x="358140" y="1722120"/>
                </a:lnTo>
                <a:lnTo>
                  <a:pt x="358140" y="1729740"/>
                </a:lnTo>
                <a:lnTo>
                  <a:pt x="358140" y="1744980"/>
                </a:lnTo>
                <a:lnTo>
                  <a:pt x="358140" y="1752600"/>
                </a:lnTo>
                <a:lnTo>
                  <a:pt x="358140" y="1767840"/>
                </a:lnTo>
                <a:lnTo>
                  <a:pt x="358140" y="1775460"/>
                </a:lnTo>
                <a:lnTo>
                  <a:pt x="358140" y="1783080"/>
                </a:lnTo>
                <a:lnTo>
                  <a:pt x="358140" y="1798320"/>
                </a:lnTo>
                <a:lnTo>
                  <a:pt x="358140" y="1805940"/>
                </a:lnTo>
                <a:lnTo>
                  <a:pt x="358140" y="1821180"/>
                </a:lnTo>
                <a:lnTo>
                  <a:pt x="358140" y="1828800"/>
                </a:lnTo>
                <a:lnTo>
                  <a:pt x="358140" y="1844040"/>
                </a:lnTo>
                <a:lnTo>
                  <a:pt x="358140" y="1851660"/>
                </a:lnTo>
                <a:lnTo>
                  <a:pt x="350520" y="1866900"/>
                </a:lnTo>
                <a:lnTo>
                  <a:pt x="350520" y="1874520"/>
                </a:lnTo>
                <a:lnTo>
                  <a:pt x="350520" y="1882140"/>
                </a:lnTo>
                <a:lnTo>
                  <a:pt x="350520" y="1897380"/>
                </a:lnTo>
                <a:lnTo>
                  <a:pt x="350520" y="1905000"/>
                </a:lnTo>
                <a:lnTo>
                  <a:pt x="350520" y="1920240"/>
                </a:lnTo>
                <a:lnTo>
                  <a:pt x="350520" y="1927860"/>
                </a:lnTo>
                <a:lnTo>
                  <a:pt x="350520" y="1935480"/>
                </a:lnTo>
                <a:lnTo>
                  <a:pt x="350520" y="1950720"/>
                </a:lnTo>
                <a:lnTo>
                  <a:pt x="350520" y="1958340"/>
                </a:lnTo>
                <a:lnTo>
                  <a:pt x="350520" y="1965960"/>
                </a:lnTo>
                <a:lnTo>
                  <a:pt x="350520" y="1973580"/>
                </a:lnTo>
                <a:lnTo>
                  <a:pt x="350520" y="1981200"/>
                </a:lnTo>
                <a:lnTo>
                  <a:pt x="350520" y="1996440"/>
                </a:lnTo>
                <a:lnTo>
                  <a:pt x="350520" y="2004060"/>
                </a:lnTo>
                <a:lnTo>
                  <a:pt x="350520" y="2011680"/>
                </a:lnTo>
                <a:lnTo>
                  <a:pt x="350520" y="2019300"/>
                </a:lnTo>
                <a:lnTo>
                  <a:pt x="350520" y="2034540"/>
                </a:lnTo>
                <a:lnTo>
                  <a:pt x="342900" y="2042160"/>
                </a:lnTo>
                <a:lnTo>
                  <a:pt x="342900" y="2049780"/>
                </a:lnTo>
                <a:lnTo>
                  <a:pt x="342900" y="2057400"/>
                </a:lnTo>
                <a:lnTo>
                  <a:pt x="342900" y="2065020"/>
                </a:lnTo>
                <a:lnTo>
                  <a:pt x="342900" y="2080260"/>
                </a:lnTo>
                <a:lnTo>
                  <a:pt x="342900" y="2087880"/>
                </a:lnTo>
                <a:lnTo>
                  <a:pt x="342900" y="2095500"/>
                </a:lnTo>
                <a:lnTo>
                  <a:pt x="342900" y="2103120"/>
                </a:lnTo>
                <a:lnTo>
                  <a:pt x="342900" y="2118360"/>
                </a:lnTo>
                <a:lnTo>
                  <a:pt x="342900" y="2125980"/>
                </a:lnTo>
                <a:lnTo>
                  <a:pt x="342900" y="2141220"/>
                </a:lnTo>
                <a:lnTo>
                  <a:pt x="342900" y="2148840"/>
                </a:lnTo>
                <a:lnTo>
                  <a:pt x="342900" y="2164080"/>
                </a:lnTo>
                <a:lnTo>
                  <a:pt x="342900" y="2171700"/>
                </a:lnTo>
                <a:lnTo>
                  <a:pt x="342900" y="2186940"/>
                </a:lnTo>
                <a:lnTo>
                  <a:pt x="350520" y="2202180"/>
                </a:lnTo>
                <a:lnTo>
                  <a:pt x="350520" y="2209800"/>
                </a:lnTo>
                <a:lnTo>
                  <a:pt x="350520" y="2225040"/>
                </a:lnTo>
                <a:lnTo>
                  <a:pt x="350520" y="2240280"/>
                </a:lnTo>
                <a:lnTo>
                  <a:pt x="350520" y="2263140"/>
                </a:lnTo>
                <a:lnTo>
                  <a:pt x="350520" y="2293620"/>
                </a:lnTo>
                <a:lnTo>
                  <a:pt x="350520" y="2316480"/>
                </a:lnTo>
                <a:lnTo>
                  <a:pt x="350520" y="23164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272540" y="3665220"/>
            <a:ext cx="76201" cy="1676401"/>
          </a:xfrm>
          <a:custGeom>
            <a:avLst/>
            <a:gdLst/>
            <a:ahLst/>
            <a:cxnLst/>
            <a:rect l="0" t="0" r="0" b="0"/>
            <a:pathLst>
              <a:path w="76201" h="1676401">
                <a:moveTo>
                  <a:pt x="53340" y="0"/>
                </a:moveTo>
                <a:lnTo>
                  <a:pt x="53340" y="0"/>
                </a:lnTo>
                <a:lnTo>
                  <a:pt x="53340" y="0"/>
                </a:lnTo>
                <a:lnTo>
                  <a:pt x="53340" y="0"/>
                </a:lnTo>
                <a:lnTo>
                  <a:pt x="60960" y="0"/>
                </a:lnTo>
                <a:lnTo>
                  <a:pt x="60960" y="7620"/>
                </a:lnTo>
                <a:lnTo>
                  <a:pt x="60960" y="7620"/>
                </a:lnTo>
                <a:lnTo>
                  <a:pt x="60960" y="7620"/>
                </a:lnTo>
                <a:lnTo>
                  <a:pt x="68580" y="7620"/>
                </a:lnTo>
                <a:lnTo>
                  <a:pt x="68580" y="7620"/>
                </a:lnTo>
                <a:lnTo>
                  <a:pt x="68580" y="15240"/>
                </a:lnTo>
                <a:lnTo>
                  <a:pt x="68580" y="22860"/>
                </a:lnTo>
                <a:lnTo>
                  <a:pt x="68580" y="30480"/>
                </a:lnTo>
                <a:lnTo>
                  <a:pt x="76200" y="38100"/>
                </a:lnTo>
                <a:lnTo>
                  <a:pt x="68580" y="45720"/>
                </a:lnTo>
                <a:lnTo>
                  <a:pt x="68580" y="53340"/>
                </a:lnTo>
                <a:lnTo>
                  <a:pt x="68580" y="60960"/>
                </a:lnTo>
                <a:lnTo>
                  <a:pt x="68580" y="76200"/>
                </a:lnTo>
                <a:lnTo>
                  <a:pt x="68580" y="83820"/>
                </a:lnTo>
                <a:lnTo>
                  <a:pt x="68580" y="99060"/>
                </a:lnTo>
                <a:lnTo>
                  <a:pt x="68580" y="106680"/>
                </a:lnTo>
                <a:lnTo>
                  <a:pt x="60960" y="121920"/>
                </a:lnTo>
                <a:lnTo>
                  <a:pt x="60960" y="137160"/>
                </a:lnTo>
                <a:lnTo>
                  <a:pt x="60960" y="152400"/>
                </a:lnTo>
                <a:lnTo>
                  <a:pt x="60960" y="160020"/>
                </a:lnTo>
                <a:lnTo>
                  <a:pt x="60960" y="175260"/>
                </a:lnTo>
                <a:lnTo>
                  <a:pt x="60960" y="190500"/>
                </a:lnTo>
                <a:lnTo>
                  <a:pt x="60960" y="205740"/>
                </a:lnTo>
                <a:lnTo>
                  <a:pt x="60960" y="220980"/>
                </a:lnTo>
                <a:lnTo>
                  <a:pt x="60960" y="236220"/>
                </a:lnTo>
                <a:lnTo>
                  <a:pt x="53340" y="251460"/>
                </a:lnTo>
                <a:lnTo>
                  <a:pt x="53340" y="266700"/>
                </a:lnTo>
                <a:lnTo>
                  <a:pt x="53340" y="281940"/>
                </a:lnTo>
                <a:lnTo>
                  <a:pt x="53340" y="297180"/>
                </a:lnTo>
                <a:lnTo>
                  <a:pt x="53340" y="312420"/>
                </a:lnTo>
                <a:lnTo>
                  <a:pt x="45720" y="327660"/>
                </a:lnTo>
                <a:lnTo>
                  <a:pt x="45720" y="342900"/>
                </a:lnTo>
                <a:lnTo>
                  <a:pt x="45720" y="350520"/>
                </a:lnTo>
                <a:lnTo>
                  <a:pt x="45720" y="365760"/>
                </a:lnTo>
                <a:lnTo>
                  <a:pt x="38100" y="381000"/>
                </a:lnTo>
                <a:lnTo>
                  <a:pt x="38100" y="388620"/>
                </a:lnTo>
                <a:lnTo>
                  <a:pt x="38100" y="403860"/>
                </a:lnTo>
                <a:lnTo>
                  <a:pt x="38100" y="419100"/>
                </a:lnTo>
                <a:lnTo>
                  <a:pt x="38100" y="426720"/>
                </a:lnTo>
                <a:lnTo>
                  <a:pt x="38100" y="441960"/>
                </a:lnTo>
                <a:lnTo>
                  <a:pt x="38100" y="449580"/>
                </a:lnTo>
                <a:lnTo>
                  <a:pt x="38100" y="464820"/>
                </a:lnTo>
                <a:lnTo>
                  <a:pt x="38100" y="480060"/>
                </a:lnTo>
                <a:lnTo>
                  <a:pt x="38100" y="487680"/>
                </a:lnTo>
                <a:lnTo>
                  <a:pt x="38100" y="502920"/>
                </a:lnTo>
                <a:lnTo>
                  <a:pt x="38100" y="510540"/>
                </a:lnTo>
                <a:lnTo>
                  <a:pt x="38100" y="525780"/>
                </a:lnTo>
                <a:lnTo>
                  <a:pt x="30480" y="541020"/>
                </a:lnTo>
                <a:lnTo>
                  <a:pt x="30480" y="548640"/>
                </a:lnTo>
                <a:lnTo>
                  <a:pt x="30480" y="563880"/>
                </a:lnTo>
                <a:lnTo>
                  <a:pt x="30480" y="579120"/>
                </a:lnTo>
                <a:lnTo>
                  <a:pt x="30480" y="586740"/>
                </a:lnTo>
                <a:lnTo>
                  <a:pt x="30480" y="601980"/>
                </a:lnTo>
                <a:lnTo>
                  <a:pt x="38100" y="617220"/>
                </a:lnTo>
                <a:lnTo>
                  <a:pt x="38100" y="624840"/>
                </a:lnTo>
                <a:lnTo>
                  <a:pt x="38100" y="640080"/>
                </a:lnTo>
                <a:lnTo>
                  <a:pt x="38100" y="647700"/>
                </a:lnTo>
                <a:lnTo>
                  <a:pt x="38100" y="662940"/>
                </a:lnTo>
                <a:lnTo>
                  <a:pt x="38100" y="678180"/>
                </a:lnTo>
                <a:lnTo>
                  <a:pt x="38100" y="685800"/>
                </a:lnTo>
                <a:lnTo>
                  <a:pt x="38100" y="701040"/>
                </a:lnTo>
                <a:lnTo>
                  <a:pt x="38100" y="716280"/>
                </a:lnTo>
                <a:lnTo>
                  <a:pt x="38100" y="731520"/>
                </a:lnTo>
                <a:lnTo>
                  <a:pt x="38100" y="739140"/>
                </a:lnTo>
                <a:lnTo>
                  <a:pt x="38100" y="754380"/>
                </a:lnTo>
                <a:lnTo>
                  <a:pt x="38100" y="762000"/>
                </a:lnTo>
                <a:lnTo>
                  <a:pt x="30480" y="777240"/>
                </a:lnTo>
                <a:lnTo>
                  <a:pt x="30480" y="792480"/>
                </a:lnTo>
                <a:lnTo>
                  <a:pt x="30480" y="807720"/>
                </a:lnTo>
                <a:lnTo>
                  <a:pt x="30480" y="815340"/>
                </a:lnTo>
                <a:lnTo>
                  <a:pt x="30480" y="830580"/>
                </a:lnTo>
                <a:lnTo>
                  <a:pt x="22860" y="845820"/>
                </a:lnTo>
                <a:lnTo>
                  <a:pt x="22860" y="861060"/>
                </a:lnTo>
                <a:lnTo>
                  <a:pt x="22860" y="876300"/>
                </a:lnTo>
                <a:lnTo>
                  <a:pt x="22860" y="883920"/>
                </a:lnTo>
                <a:lnTo>
                  <a:pt x="22860" y="899160"/>
                </a:lnTo>
                <a:lnTo>
                  <a:pt x="22860" y="914400"/>
                </a:lnTo>
                <a:lnTo>
                  <a:pt x="15240" y="929640"/>
                </a:lnTo>
                <a:lnTo>
                  <a:pt x="15240" y="937260"/>
                </a:lnTo>
                <a:lnTo>
                  <a:pt x="15240" y="952500"/>
                </a:lnTo>
                <a:lnTo>
                  <a:pt x="15240" y="967740"/>
                </a:lnTo>
                <a:lnTo>
                  <a:pt x="15240" y="982980"/>
                </a:lnTo>
                <a:lnTo>
                  <a:pt x="7620" y="990600"/>
                </a:lnTo>
                <a:lnTo>
                  <a:pt x="7620" y="1005840"/>
                </a:lnTo>
                <a:lnTo>
                  <a:pt x="7620" y="1021080"/>
                </a:lnTo>
                <a:lnTo>
                  <a:pt x="7620" y="1036320"/>
                </a:lnTo>
                <a:lnTo>
                  <a:pt x="7620" y="1043940"/>
                </a:lnTo>
                <a:lnTo>
                  <a:pt x="7620" y="1059180"/>
                </a:lnTo>
                <a:lnTo>
                  <a:pt x="7620" y="1074420"/>
                </a:lnTo>
                <a:lnTo>
                  <a:pt x="7620" y="1089660"/>
                </a:lnTo>
                <a:lnTo>
                  <a:pt x="7620" y="1104900"/>
                </a:lnTo>
                <a:lnTo>
                  <a:pt x="7620" y="1112520"/>
                </a:lnTo>
                <a:lnTo>
                  <a:pt x="7620" y="1127760"/>
                </a:lnTo>
                <a:lnTo>
                  <a:pt x="7620" y="1143000"/>
                </a:lnTo>
                <a:lnTo>
                  <a:pt x="7620" y="1158240"/>
                </a:lnTo>
                <a:lnTo>
                  <a:pt x="7620" y="1165860"/>
                </a:lnTo>
                <a:lnTo>
                  <a:pt x="7620" y="1181100"/>
                </a:lnTo>
                <a:lnTo>
                  <a:pt x="7620" y="1196340"/>
                </a:lnTo>
                <a:lnTo>
                  <a:pt x="7620" y="1203960"/>
                </a:lnTo>
                <a:lnTo>
                  <a:pt x="7620" y="1219200"/>
                </a:lnTo>
                <a:lnTo>
                  <a:pt x="7620" y="1226820"/>
                </a:lnTo>
                <a:lnTo>
                  <a:pt x="7620" y="1242060"/>
                </a:lnTo>
                <a:lnTo>
                  <a:pt x="7620" y="1249680"/>
                </a:lnTo>
                <a:lnTo>
                  <a:pt x="7620" y="1264920"/>
                </a:lnTo>
                <a:lnTo>
                  <a:pt x="7620" y="1272540"/>
                </a:lnTo>
                <a:lnTo>
                  <a:pt x="7620" y="1280160"/>
                </a:lnTo>
                <a:lnTo>
                  <a:pt x="7620" y="1295400"/>
                </a:lnTo>
                <a:lnTo>
                  <a:pt x="7620" y="1303020"/>
                </a:lnTo>
                <a:lnTo>
                  <a:pt x="7620" y="1318260"/>
                </a:lnTo>
                <a:lnTo>
                  <a:pt x="7620" y="1325880"/>
                </a:lnTo>
                <a:lnTo>
                  <a:pt x="7620" y="1333500"/>
                </a:lnTo>
                <a:lnTo>
                  <a:pt x="7620" y="1348740"/>
                </a:lnTo>
                <a:lnTo>
                  <a:pt x="7620" y="1356360"/>
                </a:lnTo>
                <a:lnTo>
                  <a:pt x="0" y="1363980"/>
                </a:lnTo>
                <a:lnTo>
                  <a:pt x="0" y="1379220"/>
                </a:lnTo>
                <a:lnTo>
                  <a:pt x="0" y="1386840"/>
                </a:lnTo>
                <a:lnTo>
                  <a:pt x="0" y="1402080"/>
                </a:lnTo>
                <a:lnTo>
                  <a:pt x="0" y="1409700"/>
                </a:lnTo>
                <a:lnTo>
                  <a:pt x="0" y="1417320"/>
                </a:lnTo>
                <a:lnTo>
                  <a:pt x="0" y="1432560"/>
                </a:lnTo>
                <a:lnTo>
                  <a:pt x="0" y="1440180"/>
                </a:lnTo>
                <a:lnTo>
                  <a:pt x="0" y="1447800"/>
                </a:lnTo>
                <a:lnTo>
                  <a:pt x="0" y="1463040"/>
                </a:lnTo>
                <a:lnTo>
                  <a:pt x="0" y="1470660"/>
                </a:lnTo>
                <a:lnTo>
                  <a:pt x="0" y="1485900"/>
                </a:lnTo>
                <a:lnTo>
                  <a:pt x="0" y="1493520"/>
                </a:lnTo>
                <a:lnTo>
                  <a:pt x="7620" y="1501140"/>
                </a:lnTo>
                <a:lnTo>
                  <a:pt x="7620" y="1508760"/>
                </a:lnTo>
                <a:lnTo>
                  <a:pt x="7620" y="1516380"/>
                </a:lnTo>
                <a:lnTo>
                  <a:pt x="7620" y="1531620"/>
                </a:lnTo>
                <a:lnTo>
                  <a:pt x="7620" y="1531620"/>
                </a:lnTo>
                <a:lnTo>
                  <a:pt x="7620" y="1546860"/>
                </a:lnTo>
                <a:lnTo>
                  <a:pt x="7620" y="1546860"/>
                </a:lnTo>
                <a:lnTo>
                  <a:pt x="7620" y="1554480"/>
                </a:lnTo>
                <a:lnTo>
                  <a:pt x="7620" y="1562100"/>
                </a:lnTo>
                <a:lnTo>
                  <a:pt x="7620" y="1569720"/>
                </a:lnTo>
                <a:lnTo>
                  <a:pt x="7620" y="1577340"/>
                </a:lnTo>
                <a:lnTo>
                  <a:pt x="15240" y="1584960"/>
                </a:lnTo>
                <a:lnTo>
                  <a:pt x="15240" y="1584960"/>
                </a:lnTo>
                <a:lnTo>
                  <a:pt x="15240" y="1592580"/>
                </a:lnTo>
                <a:lnTo>
                  <a:pt x="15240" y="1592580"/>
                </a:lnTo>
                <a:lnTo>
                  <a:pt x="15240" y="1600200"/>
                </a:lnTo>
                <a:lnTo>
                  <a:pt x="15240" y="1600200"/>
                </a:lnTo>
                <a:lnTo>
                  <a:pt x="22860" y="1607820"/>
                </a:lnTo>
                <a:lnTo>
                  <a:pt x="22860" y="1615440"/>
                </a:lnTo>
                <a:lnTo>
                  <a:pt x="22860" y="1615440"/>
                </a:lnTo>
                <a:lnTo>
                  <a:pt x="22860" y="1615440"/>
                </a:lnTo>
                <a:lnTo>
                  <a:pt x="22860" y="1623060"/>
                </a:lnTo>
                <a:lnTo>
                  <a:pt x="22860" y="1623060"/>
                </a:lnTo>
                <a:lnTo>
                  <a:pt x="22860" y="1630680"/>
                </a:lnTo>
                <a:lnTo>
                  <a:pt x="22860" y="1630680"/>
                </a:lnTo>
                <a:lnTo>
                  <a:pt x="30480" y="1638300"/>
                </a:lnTo>
                <a:lnTo>
                  <a:pt x="30480" y="1645920"/>
                </a:lnTo>
                <a:lnTo>
                  <a:pt x="30480" y="1653540"/>
                </a:lnTo>
                <a:lnTo>
                  <a:pt x="30480" y="1668780"/>
                </a:lnTo>
                <a:lnTo>
                  <a:pt x="30480" y="1676400"/>
                </a:lnTo>
                <a:lnTo>
                  <a:pt x="30480" y="16764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341120" y="3733800"/>
            <a:ext cx="350521" cy="2232661"/>
          </a:xfrm>
          <a:custGeom>
            <a:avLst/>
            <a:gdLst/>
            <a:ahLst/>
            <a:cxnLst/>
            <a:rect l="0" t="0" r="0" b="0"/>
            <a:pathLst>
              <a:path w="350521" h="2232661">
                <a:moveTo>
                  <a:pt x="167640" y="0"/>
                </a:moveTo>
                <a:lnTo>
                  <a:pt x="160020" y="0"/>
                </a:lnTo>
                <a:lnTo>
                  <a:pt x="167640" y="0"/>
                </a:lnTo>
                <a:lnTo>
                  <a:pt x="167640" y="0"/>
                </a:lnTo>
                <a:lnTo>
                  <a:pt x="167640" y="0"/>
                </a:lnTo>
                <a:lnTo>
                  <a:pt x="167640" y="0"/>
                </a:lnTo>
                <a:lnTo>
                  <a:pt x="160020" y="7620"/>
                </a:lnTo>
                <a:lnTo>
                  <a:pt x="160020" y="15240"/>
                </a:lnTo>
                <a:lnTo>
                  <a:pt x="152400" y="22860"/>
                </a:lnTo>
                <a:lnTo>
                  <a:pt x="137160" y="38100"/>
                </a:lnTo>
                <a:lnTo>
                  <a:pt x="121920" y="53340"/>
                </a:lnTo>
                <a:lnTo>
                  <a:pt x="99060" y="68580"/>
                </a:lnTo>
                <a:lnTo>
                  <a:pt x="83820" y="83820"/>
                </a:lnTo>
                <a:lnTo>
                  <a:pt x="60960" y="99060"/>
                </a:lnTo>
                <a:lnTo>
                  <a:pt x="38100" y="114300"/>
                </a:lnTo>
                <a:lnTo>
                  <a:pt x="30480" y="121920"/>
                </a:lnTo>
                <a:lnTo>
                  <a:pt x="22860" y="129540"/>
                </a:lnTo>
                <a:lnTo>
                  <a:pt x="15240" y="137160"/>
                </a:lnTo>
                <a:lnTo>
                  <a:pt x="22860" y="137160"/>
                </a:lnTo>
                <a:lnTo>
                  <a:pt x="38100" y="129540"/>
                </a:lnTo>
                <a:lnTo>
                  <a:pt x="53340" y="121920"/>
                </a:lnTo>
                <a:lnTo>
                  <a:pt x="76200" y="114300"/>
                </a:lnTo>
                <a:lnTo>
                  <a:pt x="99060" y="106680"/>
                </a:lnTo>
                <a:lnTo>
                  <a:pt x="129540" y="99060"/>
                </a:lnTo>
                <a:lnTo>
                  <a:pt x="160020" y="83820"/>
                </a:lnTo>
                <a:lnTo>
                  <a:pt x="182880" y="76200"/>
                </a:lnTo>
                <a:lnTo>
                  <a:pt x="205740" y="68580"/>
                </a:lnTo>
                <a:lnTo>
                  <a:pt x="213360" y="68580"/>
                </a:lnTo>
                <a:lnTo>
                  <a:pt x="220980" y="68580"/>
                </a:lnTo>
                <a:lnTo>
                  <a:pt x="220980" y="76200"/>
                </a:lnTo>
                <a:lnTo>
                  <a:pt x="220980" y="91440"/>
                </a:lnTo>
                <a:lnTo>
                  <a:pt x="205740" y="106680"/>
                </a:lnTo>
                <a:lnTo>
                  <a:pt x="190500" y="129540"/>
                </a:lnTo>
                <a:lnTo>
                  <a:pt x="167640" y="152400"/>
                </a:lnTo>
                <a:lnTo>
                  <a:pt x="144780" y="175260"/>
                </a:lnTo>
                <a:lnTo>
                  <a:pt x="121920" y="205740"/>
                </a:lnTo>
                <a:lnTo>
                  <a:pt x="99060" y="228600"/>
                </a:lnTo>
                <a:lnTo>
                  <a:pt x="76200" y="243840"/>
                </a:lnTo>
                <a:lnTo>
                  <a:pt x="60960" y="266700"/>
                </a:lnTo>
                <a:lnTo>
                  <a:pt x="53340" y="274320"/>
                </a:lnTo>
                <a:lnTo>
                  <a:pt x="53340" y="281940"/>
                </a:lnTo>
                <a:lnTo>
                  <a:pt x="60960" y="289560"/>
                </a:lnTo>
                <a:lnTo>
                  <a:pt x="68580" y="289560"/>
                </a:lnTo>
                <a:lnTo>
                  <a:pt x="91440" y="281940"/>
                </a:lnTo>
                <a:lnTo>
                  <a:pt x="114300" y="274320"/>
                </a:lnTo>
                <a:lnTo>
                  <a:pt x="144780" y="259080"/>
                </a:lnTo>
                <a:lnTo>
                  <a:pt x="167640" y="251460"/>
                </a:lnTo>
                <a:lnTo>
                  <a:pt x="198120" y="243840"/>
                </a:lnTo>
                <a:lnTo>
                  <a:pt x="220980" y="228600"/>
                </a:lnTo>
                <a:lnTo>
                  <a:pt x="243840" y="228600"/>
                </a:lnTo>
                <a:lnTo>
                  <a:pt x="251460" y="220980"/>
                </a:lnTo>
                <a:lnTo>
                  <a:pt x="259080" y="228600"/>
                </a:lnTo>
                <a:lnTo>
                  <a:pt x="251460" y="243840"/>
                </a:lnTo>
                <a:lnTo>
                  <a:pt x="243840" y="259080"/>
                </a:lnTo>
                <a:lnTo>
                  <a:pt x="213360" y="281940"/>
                </a:lnTo>
                <a:lnTo>
                  <a:pt x="190500" y="304800"/>
                </a:lnTo>
                <a:lnTo>
                  <a:pt x="160020" y="335280"/>
                </a:lnTo>
                <a:lnTo>
                  <a:pt x="129540" y="358140"/>
                </a:lnTo>
                <a:lnTo>
                  <a:pt x="99060" y="388620"/>
                </a:lnTo>
                <a:lnTo>
                  <a:pt x="76200" y="411480"/>
                </a:lnTo>
                <a:lnTo>
                  <a:pt x="53340" y="434340"/>
                </a:lnTo>
                <a:lnTo>
                  <a:pt x="30480" y="449580"/>
                </a:lnTo>
                <a:lnTo>
                  <a:pt x="22860" y="457200"/>
                </a:lnTo>
                <a:lnTo>
                  <a:pt x="30480" y="457200"/>
                </a:lnTo>
                <a:lnTo>
                  <a:pt x="38100" y="457200"/>
                </a:lnTo>
                <a:lnTo>
                  <a:pt x="60960" y="449580"/>
                </a:lnTo>
                <a:lnTo>
                  <a:pt x="83820" y="441960"/>
                </a:lnTo>
                <a:lnTo>
                  <a:pt x="121920" y="426720"/>
                </a:lnTo>
                <a:lnTo>
                  <a:pt x="152400" y="419100"/>
                </a:lnTo>
                <a:lnTo>
                  <a:pt x="190500" y="403860"/>
                </a:lnTo>
                <a:lnTo>
                  <a:pt x="220980" y="396240"/>
                </a:lnTo>
                <a:lnTo>
                  <a:pt x="251460" y="388620"/>
                </a:lnTo>
                <a:lnTo>
                  <a:pt x="274320" y="388620"/>
                </a:lnTo>
                <a:lnTo>
                  <a:pt x="281940" y="388620"/>
                </a:lnTo>
                <a:lnTo>
                  <a:pt x="289560" y="403860"/>
                </a:lnTo>
                <a:lnTo>
                  <a:pt x="281940" y="419100"/>
                </a:lnTo>
                <a:lnTo>
                  <a:pt x="259080" y="441960"/>
                </a:lnTo>
                <a:lnTo>
                  <a:pt x="236220" y="464820"/>
                </a:lnTo>
                <a:lnTo>
                  <a:pt x="205740" y="495300"/>
                </a:lnTo>
                <a:lnTo>
                  <a:pt x="167640" y="525780"/>
                </a:lnTo>
                <a:lnTo>
                  <a:pt x="137160" y="556260"/>
                </a:lnTo>
                <a:lnTo>
                  <a:pt x="106680" y="586740"/>
                </a:lnTo>
                <a:lnTo>
                  <a:pt x="76200" y="609600"/>
                </a:lnTo>
                <a:lnTo>
                  <a:pt x="53340" y="624840"/>
                </a:lnTo>
                <a:lnTo>
                  <a:pt x="38100" y="640080"/>
                </a:lnTo>
                <a:lnTo>
                  <a:pt x="30480" y="647700"/>
                </a:lnTo>
                <a:lnTo>
                  <a:pt x="30480" y="655320"/>
                </a:lnTo>
                <a:lnTo>
                  <a:pt x="38100" y="647700"/>
                </a:lnTo>
                <a:lnTo>
                  <a:pt x="60960" y="647700"/>
                </a:lnTo>
                <a:lnTo>
                  <a:pt x="83820" y="632460"/>
                </a:lnTo>
                <a:lnTo>
                  <a:pt x="114300" y="624840"/>
                </a:lnTo>
                <a:lnTo>
                  <a:pt x="152400" y="617220"/>
                </a:lnTo>
                <a:lnTo>
                  <a:pt x="182880" y="609600"/>
                </a:lnTo>
                <a:lnTo>
                  <a:pt x="220980" y="601980"/>
                </a:lnTo>
                <a:lnTo>
                  <a:pt x="243840" y="594360"/>
                </a:lnTo>
                <a:lnTo>
                  <a:pt x="266700" y="594360"/>
                </a:lnTo>
                <a:lnTo>
                  <a:pt x="274320" y="601980"/>
                </a:lnTo>
                <a:lnTo>
                  <a:pt x="281940" y="617220"/>
                </a:lnTo>
                <a:lnTo>
                  <a:pt x="266700" y="632460"/>
                </a:lnTo>
                <a:lnTo>
                  <a:pt x="251460" y="662940"/>
                </a:lnTo>
                <a:lnTo>
                  <a:pt x="228600" y="685800"/>
                </a:lnTo>
                <a:lnTo>
                  <a:pt x="198120" y="716280"/>
                </a:lnTo>
                <a:lnTo>
                  <a:pt x="167640" y="746760"/>
                </a:lnTo>
                <a:lnTo>
                  <a:pt x="137160" y="777240"/>
                </a:lnTo>
                <a:lnTo>
                  <a:pt x="106680" y="800100"/>
                </a:lnTo>
                <a:lnTo>
                  <a:pt x="76200" y="822960"/>
                </a:lnTo>
                <a:lnTo>
                  <a:pt x="60960" y="845820"/>
                </a:lnTo>
                <a:lnTo>
                  <a:pt x="53340" y="853440"/>
                </a:lnTo>
                <a:lnTo>
                  <a:pt x="45720" y="868680"/>
                </a:lnTo>
                <a:lnTo>
                  <a:pt x="53340" y="868680"/>
                </a:lnTo>
                <a:lnTo>
                  <a:pt x="68580" y="868680"/>
                </a:lnTo>
                <a:lnTo>
                  <a:pt x="91440" y="861060"/>
                </a:lnTo>
                <a:lnTo>
                  <a:pt x="121920" y="853440"/>
                </a:lnTo>
                <a:lnTo>
                  <a:pt x="160020" y="845820"/>
                </a:lnTo>
                <a:lnTo>
                  <a:pt x="190500" y="838200"/>
                </a:lnTo>
                <a:lnTo>
                  <a:pt x="220980" y="822960"/>
                </a:lnTo>
                <a:lnTo>
                  <a:pt x="251460" y="822960"/>
                </a:lnTo>
                <a:lnTo>
                  <a:pt x="274320" y="815340"/>
                </a:lnTo>
                <a:lnTo>
                  <a:pt x="289560" y="815340"/>
                </a:lnTo>
                <a:lnTo>
                  <a:pt x="297180" y="822960"/>
                </a:lnTo>
                <a:lnTo>
                  <a:pt x="289560" y="838200"/>
                </a:lnTo>
                <a:lnTo>
                  <a:pt x="274320" y="861060"/>
                </a:lnTo>
                <a:lnTo>
                  <a:pt x="251460" y="883920"/>
                </a:lnTo>
                <a:lnTo>
                  <a:pt x="220980" y="914400"/>
                </a:lnTo>
                <a:lnTo>
                  <a:pt x="182880" y="944880"/>
                </a:lnTo>
                <a:lnTo>
                  <a:pt x="152400" y="975360"/>
                </a:lnTo>
                <a:lnTo>
                  <a:pt x="114300" y="1005840"/>
                </a:lnTo>
                <a:lnTo>
                  <a:pt x="83820" y="1036320"/>
                </a:lnTo>
                <a:lnTo>
                  <a:pt x="60960" y="1059180"/>
                </a:lnTo>
                <a:lnTo>
                  <a:pt x="45720" y="1082040"/>
                </a:lnTo>
                <a:lnTo>
                  <a:pt x="30480" y="1097280"/>
                </a:lnTo>
                <a:lnTo>
                  <a:pt x="30480" y="1104900"/>
                </a:lnTo>
                <a:lnTo>
                  <a:pt x="45720" y="1104900"/>
                </a:lnTo>
                <a:lnTo>
                  <a:pt x="60960" y="1104900"/>
                </a:lnTo>
                <a:lnTo>
                  <a:pt x="83820" y="1104900"/>
                </a:lnTo>
                <a:lnTo>
                  <a:pt x="114300" y="1097280"/>
                </a:lnTo>
                <a:lnTo>
                  <a:pt x="152400" y="1089660"/>
                </a:lnTo>
                <a:lnTo>
                  <a:pt x="182880" y="1082040"/>
                </a:lnTo>
                <a:lnTo>
                  <a:pt x="213360" y="1074420"/>
                </a:lnTo>
                <a:lnTo>
                  <a:pt x="243840" y="1066800"/>
                </a:lnTo>
                <a:lnTo>
                  <a:pt x="266700" y="1066800"/>
                </a:lnTo>
                <a:lnTo>
                  <a:pt x="274320" y="1066800"/>
                </a:lnTo>
                <a:lnTo>
                  <a:pt x="281940" y="1074420"/>
                </a:lnTo>
                <a:lnTo>
                  <a:pt x="274320" y="1089660"/>
                </a:lnTo>
                <a:lnTo>
                  <a:pt x="251460" y="1112520"/>
                </a:lnTo>
                <a:lnTo>
                  <a:pt x="228600" y="1135380"/>
                </a:lnTo>
                <a:lnTo>
                  <a:pt x="198120" y="1158240"/>
                </a:lnTo>
                <a:lnTo>
                  <a:pt x="160020" y="1188720"/>
                </a:lnTo>
                <a:lnTo>
                  <a:pt x="121920" y="1219200"/>
                </a:lnTo>
                <a:lnTo>
                  <a:pt x="83820" y="1249680"/>
                </a:lnTo>
                <a:lnTo>
                  <a:pt x="53340" y="1272540"/>
                </a:lnTo>
                <a:lnTo>
                  <a:pt x="22860" y="1295400"/>
                </a:lnTo>
                <a:lnTo>
                  <a:pt x="7620" y="1310640"/>
                </a:lnTo>
                <a:lnTo>
                  <a:pt x="0" y="1318260"/>
                </a:lnTo>
                <a:lnTo>
                  <a:pt x="0" y="1325880"/>
                </a:lnTo>
                <a:lnTo>
                  <a:pt x="7620" y="1325880"/>
                </a:lnTo>
                <a:lnTo>
                  <a:pt x="30480" y="1325880"/>
                </a:lnTo>
                <a:lnTo>
                  <a:pt x="60960" y="1325880"/>
                </a:lnTo>
                <a:lnTo>
                  <a:pt x="91440" y="1318260"/>
                </a:lnTo>
                <a:lnTo>
                  <a:pt x="129540" y="1310640"/>
                </a:lnTo>
                <a:lnTo>
                  <a:pt x="160020" y="1295400"/>
                </a:lnTo>
                <a:lnTo>
                  <a:pt x="198120" y="1295400"/>
                </a:lnTo>
                <a:lnTo>
                  <a:pt x="220980" y="1287780"/>
                </a:lnTo>
                <a:lnTo>
                  <a:pt x="243840" y="1287780"/>
                </a:lnTo>
                <a:lnTo>
                  <a:pt x="259080" y="1287780"/>
                </a:lnTo>
                <a:lnTo>
                  <a:pt x="259080" y="1295400"/>
                </a:lnTo>
                <a:lnTo>
                  <a:pt x="251460" y="1310640"/>
                </a:lnTo>
                <a:lnTo>
                  <a:pt x="236220" y="1325880"/>
                </a:lnTo>
                <a:lnTo>
                  <a:pt x="213360" y="1348740"/>
                </a:lnTo>
                <a:lnTo>
                  <a:pt x="182880" y="1371600"/>
                </a:lnTo>
                <a:lnTo>
                  <a:pt x="152400" y="1394460"/>
                </a:lnTo>
                <a:lnTo>
                  <a:pt x="114300" y="1424940"/>
                </a:lnTo>
                <a:lnTo>
                  <a:pt x="83820" y="1447800"/>
                </a:lnTo>
                <a:lnTo>
                  <a:pt x="53340" y="1470660"/>
                </a:lnTo>
                <a:lnTo>
                  <a:pt x="30480" y="1485900"/>
                </a:lnTo>
                <a:lnTo>
                  <a:pt x="15240" y="1501140"/>
                </a:lnTo>
                <a:lnTo>
                  <a:pt x="7620" y="1516380"/>
                </a:lnTo>
                <a:lnTo>
                  <a:pt x="15240" y="1516380"/>
                </a:lnTo>
                <a:lnTo>
                  <a:pt x="22860" y="1524000"/>
                </a:lnTo>
                <a:lnTo>
                  <a:pt x="53340" y="1516380"/>
                </a:lnTo>
                <a:lnTo>
                  <a:pt x="76200" y="1516380"/>
                </a:lnTo>
                <a:lnTo>
                  <a:pt x="114300" y="1508760"/>
                </a:lnTo>
                <a:lnTo>
                  <a:pt x="152400" y="1501140"/>
                </a:lnTo>
                <a:lnTo>
                  <a:pt x="182880" y="1493520"/>
                </a:lnTo>
                <a:lnTo>
                  <a:pt x="213360" y="1485900"/>
                </a:lnTo>
                <a:lnTo>
                  <a:pt x="236220" y="1485900"/>
                </a:lnTo>
                <a:lnTo>
                  <a:pt x="251460" y="1478280"/>
                </a:lnTo>
                <a:lnTo>
                  <a:pt x="266700" y="1485900"/>
                </a:lnTo>
                <a:lnTo>
                  <a:pt x="259080" y="1493520"/>
                </a:lnTo>
                <a:lnTo>
                  <a:pt x="251460" y="1501140"/>
                </a:lnTo>
                <a:lnTo>
                  <a:pt x="228600" y="1516380"/>
                </a:lnTo>
                <a:lnTo>
                  <a:pt x="205740" y="1539240"/>
                </a:lnTo>
                <a:lnTo>
                  <a:pt x="175260" y="1562100"/>
                </a:lnTo>
                <a:lnTo>
                  <a:pt x="137160" y="1584960"/>
                </a:lnTo>
                <a:lnTo>
                  <a:pt x="106680" y="1607820"/>
                </a:lnTo>
                <a:lnTo>
                  <a:pt x="68580" y="1630680"/>
                </a:lnTo>
                <a:lnTo>
                  <a:pt x="38100" y="1645920"/>
                </a:lnTo>
                <a:lnTo>
                  <a:pt x="15240" y="1668780"/>
                </a:lnTo>
                <a:lnTo>
                  <a:pt x="0" y="1676400"/>
                </a:lnTo>
                <a:lnTo>
                  <a:pt x="0" y="1691640"/>
                </a:lnTo>
                <a:lnTo>
                  <a:pt x="0" y="1699260"/>
                </a:lnTo>
                <a:lnTo>
                  <a:pt x="15240" y="1699260"/>
                </a:lnTo>
                <a:lnTo>
                  <a:pt x="38100" y="1699260"/>
                </a:lnTo>
                <a:lnTo>
                  <a:pt x="68580" y="1691640"/>
                </a:lnTo>
                <a:lnTo>
                  <a:pt x="99060" y="1691640"/>
                </a:lnTo>
                <a:lnTo>
                  <a:pt x="137160" y="1684020"/>
                </a:lnTo>
                <a:lnTo>
                  <a:pt x="167640" y="1684020"/>
                </a:lnTo>
                <a:lnTo>
                  <a:pt x="205740" y="1676400"/>
                </a:lnTo>
                <a:lnTo>
                  <a:pt x="228600" y="1676400"/>
                </a:lnTo>
                <a:lnTo>
                  <a:pt x="243840" y="1676400"/>
                </a:lnTo>
                <a:lnTo>
                  <a:pt x="259080" y="1676400"/>
                </a:lnTo>
                <a:lnTo>
                  <a:pt x="266700" y="1684020"/>
                </a:lnTo>
                <a:lnTo>
                  <a:pt x="266700" y="1691640"/>
                </a:lnTo>
                <a:lnTo>
                  <a:pt x="259080" y="1706880"/>
                </a:lnTo>
                <a:lnTo>
                  <a:pt x="243840" y="1722120"/>
                </a:lnTo>
                <a:lnTo>
                  <a:pt x="228600" y="1737360"/>
                </a:lnTo>
                <a:lnTo>
                  <a:pt x="205740" y="1760220"/>
                </a:lnTo>
                <a:lnTo>
                  <a:pt x="182880" y="1775460"/>
                </a:lnTo>
                <a:lnTo>
                  <a:pt x="160020" y="1798320"/>
                </a:lnTo>
                <a:lnTo>
                  <a:pt x="137160" y="1821180"/>
                </a:lnTo>
                <a:lnTo>
                  <a:pt x="121920" y="1836420"/>
                </a:lnTo>
                <a:lnTo>
                  <a:pt x="114300" y="1851660"/>
                </a:lnTo>
                <a:lnTo>
                  <a:pt x="106680" y="1859280"/>
                </a:lnTo>
                <a:lnTo>
                  <a:pt x="114300" y="1866900"/>
                </a:lnTo>
                <a:lnTo>
                  <a:pt x="121920" y="1874520"/>
                </a:lnTo>
                <a:lnTo>
                  <a:pt x="144780" y="1874520"/>
                </a:lnTo>
                <a:lnTo>
                  <a:pt x="167640" y="1874520"/>
                </a:lnTo>
                <a:lnTo>
                  <a:pt x="198120" y="1874520"/>
                </a:lnTo>
                <a:lnTo>
                  <a:pt x="228600" y="1866900"/>
                </a:lnTo>
                <a:lnTo>
                  <a:pt x="259080" y="1866900"/>
                </a:lnTo>
                <a:lnTo>
                  <a:pt x="281940" y="1859280"/>
                </a:lnTo>
                <a:lnTo>
                  <a:pt x="304800" y="1859280"/>
                </a:lnTo>
                <a:lnTo>
                  <a:pt x="320040" y="1859280"/>
                </a:lnTo>
                <a:lnTo>
                  <a:pt x="327660" y="1859280"/>
                </a:lnTo>
                <a:lnTo>
                  <a:pt x="327660" y="1866900"/>
                </a:lnTo>
                <a:lnTo>
                  <a:pt x="320040" y="1874520"/>
                </a:lnTo>
                <a:lnTo>
                  <a:pt x="304800" y="1889760"/>
                </a:lnTo>
                <a:lnTo>
                  <a:pt x="281940" y="1905000"/>
                </a:lnTo>
                <a:lnTo>
                  <a:pt x="251460" y="1920240"/>
                </a:lnTo>
                <a:lnTo>
                  <a:pt x="213360" y="1943100"/>
                </a:lnTo>
                <a:lnTo>
                  <a:pt x="175260" y="1965960"/>
                </a:lnTo>
                <a:lnTo>
                  <a:pt x="144780" y="1988820"/>
                </a:lnTo>
                <a:lnTo>
                  <a:pt x="106680" y="2011680"/>
                </a:lnTo>
                <a:lnTo>
                  <a:pt x="83820" y="2026920"/>
                </a:lnTo>
                <a:lnTo>
                  <a:pt x="68580" y="2042160"/>
                </a:lnTo>
                <a:lnTo>
                  <a:pt x="60960" y="2057400"/>
                </a:lnTo>
                <a:lnTo>
                  <a:pt x="53340" y="2072640"/>
                </a:lnTo>
                <a:lnTo>
                  <a:pt x="68580" y="2072640"/>
                </a:lnTo>
                <a:lnTo>
                  <a:pt x="83820" y="2072640"/>
                </a:lnTo>
                <a:lnTo>
                  <a:pt x="114300" y="2072640"/>
                </a:lnTo>
                <a:lnTo>
                  <a:pt x="152400" y="2072640"/>
                </a:lnTo>
                <a:lnTo>
                  <a:pt x="182880" y="2065020"/>
                </a:lnTo>
                <a:lnTo>
                  <a:pt x="220980" y="2065020"/>
                </a:lnTo>
                <a:lnTo>
                  <a:pt x="259080" y="2057400"/>
                </a:lnTo>
                <a:lnTo>
                  <a:pt x="297180" y="2057400"/>
                </a:lnTo>
                <a:lnTo>
                  <a:pt x="320040" y="2049780"/>
                </a:lnTo>
                <a:lnTo>
                  <a:pt x="342900" y="2049780"/>
                </a:lnTo>
                <a:lnTo>
                  <a:pt x="350520" y="2057400"/>
                </a:lnTo>
                <a:lnTo>
                  <a:pt x="350520" y="2065020"/>
                </a:lnTo>
                <a:lnTo>
                  <a:pt x="335280" y="2072640"/>
                </a:lnTo>
                <a:lnTo>
                  <a:pt x="320040" y="2080260"/>
                </a:lnTo>
                <a:lnTo>
                  <a:pt x="297180" y="2095500"/>
                </a:lnTo>
                <a:lnTo>
                  <a:pt x="266700" y="2110740"/>
                </a:lnTo>
                <a:lnTo>
                  <a:pt x="243840" y="2133600"/>
                </a:lnTo>
                <a:lnTo>
                  <a:pt x="205740" y="2148840"/>
                </a:lnTo>
                <a:lnTo>
                  <a:pt x="175260" y="2171700"/>
                </a:lnTo>
                <a:lnTo>
                  <a:pt x="76200" y="2232660"/>
                </a:lnTo>
                <a:lnTo>
                  <a:pt x="76200" y="2232660"/>
                </a:lnTo>
                <a:lnTo>
                  <a:pt x="76200" y="223266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1714500" y="2910840"/>
            <a:ext cx="350521" cy="3063241"/>
          </a:xfrm>
          <a:custGeom>
            <a:avLst/>
            <a:gdLst/>
            <a:ahLst/>
            <a:cxnLst/>
            <a:rect l="0" t="0" r="0" b="0"/>
            <a:pathLst>
              <a:path w="350521" h="3063241">
                <a:moveTo>
                  <a:pt x="0" y="777240"/>
                </a:moveTo>
                <a:lnTo>
                  <a:pt x="0" y="777240"/>
                </a:lnTo>
                <a:lnTo>
                  <a:pt x="0" y="777240"/>
                </a:lnTo>
                <a:lnTo>
                  <a:pt x="0" y="769620"/>
                </a:lnTo>
                <a:lnTo>
                  <a:pt x="0" y="762000"/>
                </a:lnTo>
                <a:lnTo>
                  <a:pt x="0" y="762000"/>
                </a:lnTo>
                <a:lnTo>
                  <a:pt x="0" y="762000"/>
                </a:lnTo>
                <a:lnTo>
                  <a:pt x="0" y="762000"/>
                </a:lnTo>
                <a:lnTo>
                  <a:pt x="0" y="754380"/>
                </a:lnTo>
                <a:lnTo>
                  <a:pt x="0" y="746760"/>
                </a:lnTo>
                <a:lnTo>
                  <a:pt x="0" y="739140"/>
                </a:lnTo>
                <a:lnTo>
                  <a:pt x="0" y="731520"/>
                </a:lnTo>
                <a:lnTo>
                  <a:pt x="0" y="723900"/>
                </a:lnTo>
                <a:lnTo>
                  <a:pt x="0" y="716280"/>
                </a:lnTo>
                <a:lnTo>
                  <a:pt x="0" y="708660"/>
                </a:lnTo>
                <a:lnTo>
                  <a:pt x="0" y="701040"/>
                </a:lnTo>
                <a:lnTo>
                  <a:pt x="7620" y="693420"/>
                </a:lnTo>
                <a:lnTo>
                  <a:pt x="7620" y="685800"/>
                </a:lnTo>
                <a:lnTo>
                  <a:pt x="7620" y="678180"/>
                </a:lnTo>
                <a:lnTo>
                  <a:pt x="7620" y="662940"/>
                </a:lnTo>
                <a:lnTo>
                  <a:pt x="7620" y="655320"/>
                </a:lnTo>
                <a:lnTo>
                  <a:pt x="7620" y="640080"/>
                </a:lnTo>
                <a:lnTo>
                  <a:pt x="7620" y="632460"/>
                </a:lnTo>
                <a:lnTo>
                  <a:pt x="7620" y="617220"/>
                </a:lnTo>
                <a:lnTo>
                  <a:pt x="7620" y="609600"/>
                </a:lnTo>
                <a:lnTo>
                  <a:pt x="7620" y="594360"/>
                </a:lnTo>
                <a:lnTo>
                  <a:pt x="7620" y="586740"/>
                </a:lnTo>
                <a:lnTo>
                  <a:pt x="7620" y="571500"/>
                </a:lnTo>
                <a:lnTo>
                  <a:pt x="7620" y="556260"/>
                </a:lnTo>
                <a:lnTo>
                  <a:pt x="7620" y="548640"/>
                </a:lnTo>
                <a:lnTo>
                  <a:pt x="0" y="533400"/>
                </a:lnTo>
                <a:lnTo>
                  <a:pt x="0" y="518160"/>
                </a:lnTo>
                <a:lnTo>
                  <a:pt x="0" y="510540"/>
                </a:lnTo>
                <a:lnTo>
                  <a:pt x="0" y="495300"/>
                </a:lnTo>
                <a:lnTo>
                  <a:pt x="0" y="480060"/>
                </a:lnTo>
                <a:lnTo>
                  <a:pt x="0" y="464820"/>
                </a:lnTo>
                <a:lnTo>
                  <a:pt x="0" y="449580"/>
                </a:lnTo>
                <a:lnTo>
                  <a:pt x="0" y="434340"/>
                </a:lnTo>
                <a:lnTo>
                  <a:pt x="0" y="419100"/>
                </a:lnTo>
                <a:lnTo>
                  <a:pt x="0" y="403860"/>
                </a:lnTo>
                <a:lnTo>
                  <a:pt x="0" y="396240"/>
                </a:lnTo>
                <a:lnTo>
                  <a:pt x="0" y="381000"/>
                </a:lnTo>
                <a:lnTo>
                  <a:pt x="0" y="365760"/>
                </a:lnTo>
                <a:lnTo>
                  <a:pt x="0" y="350520"/>
                </a:lnTo>
                <a:lnTo>
                  <a:pt x="0" y="335280"/>
                </a:lnTo>
                <a:lnTo>
                  <a:pt x="0" y="320040"/>
                </a:lnTo>
                <a:lnTo>
                  <a:pt x="0" y="304800"/>
                </a:lnTo>
                <a:lnTo>
                  <a:pt x="0" y="289560"/>
                </a:lnTo>
                <a:lnTo>
                  <a:pt x="0" y="274320"/>
                </a:lnTo>
                <a:lnTo>
                  <a:pt x="0" y="266700"/>
                </a:lnTo>
                <a:lnTo>
                  <a:pt x="7620" y="251460"/>
                </a:lnTo>
                <a:lnTo>
                  <a:pt x="7620" y="228600"/>
                </a:lnTo>
                <a:lnTo>
                  <a:pt x="7620" y="220980"/>
                </a:lnTo>
                <a:lnTo>
                  <a:pt x="7620" y="205740"/>
                </a:lnTo>
                <a:lnTo>
                  <a:pt x="7620" y="190500"/>
                </a:lnTo>
                <a:lnTo>
                  <a:pt x="15240" y="182880"/>
                </a:lnTo>
                <a:lnTo>
                  <a:pt x="15240" y="167640"/>
                </a:lnTo>
                <a:lnTo>
                  <a:pt x="15240" y="152400"/>
                </a:lnTo>
                <a:lnTo>
                  <a:pt x="22860" y="144780"/>
                </a:lnTo>
                <a:lnTo>
                  <a:pt x="22860" y="137160"/>
                </a:lnTo>
                <a:lnTo>
                  <a:pt x="22860" y="121920"/>
                </a:lnTo>
                <a:lnTo>
                  <a:pt x="22860" y="106680"/>
                </a:lnTo>
                <a:lnTo>
                  <a:pt x="22860" y="99060"/>
                </a:lnTo>
                <a:lnTo>
                  <a:pt x="22860" y="83820"/>
                </a:lnTo>
                <a:lnTo>
                  <a:pt x="22860" y="76200"/>
                </a:lnTo>
                <a:lnTo>
                  <a:pt x="22860" y="68580"/>
                </a:lnTo>
                <a:lnTo>
                  <a:pt x="30480" y="60960"/>
                </a:lnTo>
                <a:lnTo>
                  <a:pt x="30480" y="53340"/>
                </a:lnTo>
                <a:lnTo>
                  <a:pt x="30480" y="45720"/>
                </a:lnTo>
                <a:lnTo>
                  <a:pt x="30480" y="45720"/>
                </a:lnTo>
                <a:lnTo>
                  <a:pt x="22860" y="38100"/>
                </a:lnTo>
                <a:lnTo>
                  <a:pt x="22860" y="30480"/>
                </a:lnTo>
                <a:lnTo>
                  <a:pt x="22860" y="30480"/>
                </a:lnTo>
                <a:lnTo>
                  <a:pt x="22860" y="30480"/>
                </a:lnTo>
                <a:lnTo>
                  <a:pt x="22860" y="22860"/>
                </a:lnTo>
                <a:lnTo>
                  <a:pt x="22860" y="22860"/>
                </a:lnTo>
                <a:lnTo>
                  <a:pt x="15240" y="22860"/>
                </a:lnTo>
                <a:lnTo>
                  <a:pt x="15240" y="22860"/>
                </a:lnTo>
                <a:lnTo>
                  <a:pt x="15240" y="22860"/>
                </a:lnTo>
                <a:lnTo>
                  <a:pt x="15240" y="22860"/>
                </a:lnTo>
                <a:lnTo>
                  <a:pt x="15240" y="22860"/>
                </a:lnTo>
                <a:lnTo>
                  <a:pt x="22860" y="22860"/>
                </a:lnTo>
                <a:lnTo>
                  <a:pt x="22860" y="15240"/>
                </a:lnTo>
                <a:lnTo>
                  <a:pt x="30480" y="15240"/>
                </a:lnTo>
                <a:lnTo>
                  <a:pt x="38100" y="15240"/>
                </a:lnTo>
                <a:lnTo>
                  <a:pt x="45720" y="15240"/>
                </a:lnTo>
                <a:lnTo>
                  <a:pt x="53340" y="15240"/>
                </a:lnTo>
                <a:lnTo>
                  <a:pt x="68580" y="15240"/>
                </a:lnTo>
                <a:lnTo>
                  <a:pt x="83820" y="7620"/>
                </a:lnTo>
                <a:lnTo>
                  <a:pt x="99060" y="7620"/>
                </a:lnTo>
                <a:lnTo>
                  <a:pt x="121920" y="7620"/>
                </a:lnTo>
                <a:lnTo>
                  <a:pt x="137160" y="7620"/>
                </a:lnTo>
                <a:lnTo>
                  <a:pt x="152400" y="7620"/>
                </a:lnTo>
                <a:lnTo>
                  <a:pt x="167640" y="0"/>
                </a:lnTo>
                <a:lnTo>
                  <a:pt x="182880" y="0"/>
                </a:lnTo>
                <a:lnTo>
                  <a:pt x="198120" y="0"/>
                </a:lnTo>
                <a:lnTo>
                  <a:pt x="213360" y="0"/>
                </a:lnTo>
                <a:lnTo>
                  <a:pt x="228600" y="0"/>
                </a:lnTo>
                <a:lnTo>
                  <a:pt x="236220" y="0"/>
                </a:lnTo>
                <a:lnTo>
                  <a:pt x="251460" y="0"/>
                </a:lnTo>
                <a:lnTo>
                  <a:pt x="259080" y="0"/>
                </a:lnTo>
                <a:lnTo>
                  <a:pt x="266700" y="0"/>
                </a:lnTo>
                <a:lnTo>
                  <a:pt x="274320" y="0"/>
                </a:lnTo>
                <a:lnTo>
                  <a:pt x="281940" y="0"/>
                </a:lnTo>
                <a:lnTo>
                  <a:pt x="28194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7620"/>
                </a:lnTo>
                <a:lnTo>
                  <a:pt x="289560" y="7620"/>
                </a:lnTo>
                <a:lnTo>
                  <a:pt x="289560" y="15240"/>
                </a:lnTo>
                <a:lnTo>
                  <a:pt x="297180" y="15240"/>
                </a:lnTo>
                <a:lnTo>
                  <a:pt x="297180" y="22860"/>
                </a:lnTo>
                <a:lnTo>
                  <a:pt x="297180" y="30480"/>
                </a:lnTo>
                <a:lnTo>
                  <a:pt x="297180" y="38100"/>
                </a:lnTo>
                <a:lnTo>
                  <a:pt x="297180" y="45720"/>
                </a:lnTo>
                <a:lnTo>
                  <a:pt x="297180" y="60960"/>
                </a:lnTo>
                <a:lnTo>
                  <a:pt x="297180" y="68580"/>
                </a:lnTo>
                <a:lnTo>
                  <a:pt x="297180" y="76200"/>
                </a:lnTo>
                <a:lnTo>
                  <a:pt x="297180" y="91440"/>
                </a:lnTo>
                <a:lnTo>
                  <a:pt x="297180" y="99060"/>
                </a:lnTo>
                <a:lnTo>
                  <a:pt x="297180" y="106680"/>
                </a:lnTo>
                <a:lnTo>
                  <a:pt x="304800" y="129540"/>
                </a:lnTo>
                <a:lnTo>
                  <a:pt x="304800" y="129540"/>
                </a:lnTo>
                <a:lnTo>
                  <a:pt x="304800" y="144780"/>
                </a:lnTo>
                <a:lnTo>
                  <a:pt x="304800" y="152400"/>
                </a:lnTo>
                <a:lnTo>
                  <a:pt x="304800" y="167640"/>
                </a:lnTo>
                <a:lnTo>
                  <a:pt x="312420" y="175260"/>
                </a:lnTo>
                <a:lnTo>
                  <a:pt x="312420" y="182880"/>
                </a:lnTo>
                <a:lnTo>
                  <a:pt x="312420" y="198120"/>
                </a:lnTo>
                <a:lnTo>
                  <a:pt x="312420" y="213360"/>
                </a:lnTo>
                <a:lnTo>
                  <a:pt x="312420" y="220980"/>
                </a:lnTo>
                <a:lnTo>
                  <a:pt x="312420" y="236220"/>
                </a:lnTo>
                <a:lnTo>
                  <a:pt x="312420" y="251460"/>
                </a:lnTo>
                <a:lnTo>
                  <a:pt x="312420" y="259080"/>
                </a:lnTo>
                <a:lnTo>
                  <a:pt x="312420" y="274320"/>
                </a:lnTo>
                <a:lnTo>
                  <a:pt x="312420" y="289560"/>
                </a:lnTo>
                <a:lnTo>
                  <a:pt x="320040" y="304800"/>
                </a:lnTo>
                <a:lnTo>
                  <a:pt x="320040" y="320040"/>
                </a:lnTo>
                <a:lnTo>
                  <a:pt x="320040" y="327660"/>
                </a:lnTo>
                <a:lnTo>
                  <a:pt x="320040" y="342900"/>
                </a:lnTo>
                <a:lnTo>
                  <a:pt x="320040" y="358140"/>
                </a:lnTo>
                <a:lnTo>
                  <a:pt x="320040" y="373380"/>
                </a:lnTo>
                <a:lnTo>
                  <a:pt x="320040" y="381000"/>
                </a:lnTo>
                <a:lnTo>
                  <a:pt x="320040" y="396240"/>
                </a:lnTo>
                <a:lnTo>
                  <a:pt x="320040" y="411480"/>
                </a:lnTo>
                <a:lnTo>
                  <a:pt x="320040" y="426720"/>
                </a:lnTo>
                <a:lnTo>
                  <a:pt x="327660" y="441960"/>
                </a:lnTo>
                <a:lnTo>
                  <a:pt x="327660" y="457200"/>
                </a:lnTo>
                <a:lnTo>
                  <a:pt x="327660" y="472440"/>
                </a:lnTo>
                <a:lnTo>
                  <a:pt x="327660" y="480060"/>
                </a:lnTo>
                <a:lnTo>
                  <a:pt x="327660" y="495300"/>
                </a:lnTo>
                <a:lnTo>
                  <a:pt x="327660" y="510540"/>
                </a:lnTo>
                <a:lnTo>
                  <a:pt x="335280" y="525780"/>
                </a:lnTo>
                <a:lnTo>
                  <a:pt x="335280" y="541020"/>
                </a:lnTo>
                <a:lnTo>
                  <a:pt x="335280" y="556260"/>
                </a:lnTo>
                <a:lnTo>
                  <a:pt x="335280" y="571500"/>
                </a:lnTo>
                <a:lnTo>
                  <a:pt x="342900" y="586740"/>
                </a:lnTo>
                <a:lnTo>
                  <a:pt x="342900" y="601980"/>
                </a:lnTo>
                <a:lnTo>
                  <a:pt x="342900" y="617220"/>
                </a:lnTo>
                <a:lnTo>
                  <a:pt x="342900" y="632460"/>
                </a:lnTo>
                <a:lnTo>
                  <a:pt x="342900" y="647700"/>
                </a:lnTo>
                <a:lnTo>
                  <a:pt x="342900" y="662940"/>
                </a:lnTo>
                <a:lnTo>
                  <a:pt x="342900" y="678180"/>
                </a:lnTo>
                <a:lnTo>
                  <a:pt x="350520" y="693420"/>
                </a:lnTo>
                <a:lnTo>
                  <a:pt x="350520" y="708660"/>
                </a:lnTo>
                <a:lnTo>
                  <a:pt x="350520" y="723900"/>
                </a:lnTo>
                <a:lnTo>
                  <a:pt x="350520" y="739140"/>
                </a:lnTo>
                <a:lnTo>
                  <a:pt x="350520" y="754380"/>
                </a:lnTo>
                <a:lnTo>
                  <a:pt x="350520" y="769620"/>
                </a:lnTo>
                <a:lnTo>
                  <a:pt x="350520" y="784860"/>
                </a:lnTo>
                <a:lnTo>
                  <a:pt x="350520" y="800100"/>
                </a:lnTo>
                <a:lnTo>
                  <a:pt x="350520" y="815340"/>
                </a:lnTo>
                <a:lnTo>
                  <a:pt x="350520" y="830580"/>
                </a:lnTo>
                <a:lnTo>
                  <a:pt x="350520" y="845820"/>
                </a:lnTo>
                <a:lnTo>
                  <a:pt x="350520" y="861060"/>
                </a:lnTo>
                <a:lnTo>
                  <a:pt x="350520" y="876300"/>
                </a:lnTo>
                <a:lnTo>
                  <a:pt x="350520" y="883920"/>
                </a:lnTo>
                <a:lnTo>
                  <a:pt x="350520" y="899160"/>
                </a:lnTo>
                <a:lnTo>
                  <a:pt x="350520" y="914400"/>
                </a:lnTo>
                <a:lnTo>
                  <a:pt x="350520" y="929640"/>
                </a:lnTo>
                <a:lnTo>
                  <a:pt x="350520" y="944880"/>
                </a:lnTo>
                <a:lnTo>
                  <a:pt x="350520" y="960120"/>
                </a:lnTo>
                <a:lnTo>
                  <a:pt x="350520" y="975360"/>
                </a:lnTo>
                <a:lnTo>
                  <a:pt x="350520" y="982980"/>
                </a:lnTo>
                <a:lnTo>
                  <a:pt x="350520" y="998220"/>
                </a:lnTo>
                <a:lnTo>
                  <a:pt x="350520" y="1013460"/>
                </a:lnTo>
                <a:lnTo>
                  <a:pt x="342900" y="1028700"/>
                </a:lnTo>
                <a:lnTo>
                  <a:pt x="342900" y="1043940"/>
                </a:lnTo>
                <a:lnTo>
                  <a:pt x="342900" y="1059180"/>
                </a:lnTo>
                <a:lnTo>
                  <a:pt x="342900" y="1074420"/>
                </a:lnTo>
                <a:lnTo>
                  <a:pt x="342900" y="1082040"/>
                </a:lnTo>
                <a:lnTo>
                  <a:pt x="342900" y="1097280"/>
                </a:lnTo>
                <a:lnTo>
                  <a:pt x="342900" y="1112520"/>
                </a:lnTo>
                <a:lnTo>
                  <a:pt x="342900" y="1127760"/>
                </a:lnTo>
                <a:lnTo>
                  <a:pt x="342900" y="1135380"/>
                </a:lnTo>
                <a:lnTo>
                  <a:pt x="342900" y="1150620"/>
                </a:lnTo>
                <a:lnTo>
                  <a:pt x="342900" y="1165860"/>
                </a:lnTo>
                <a:lnTo>
                  <a:pt x="342900" y="1181100"/>
                </a:lnTo>
                <a:lnTo>
                  <a:pt x="342900" y="1188720"/>
                </a:lnTo>
                <a:lnTo>
                  <a:pt x="342900" y="1203960"/>
                </a:lnTo>
                <a:lnTo>
                  <a:pt x="342900" y="1219200"/>
                </a:lnTo>
                <a:lnTo>
                  <a:pt x="342900" y="1234440"/>
                </a:lnTo>
                <a:lnTo>
                  <a:pt x="342900" y="1249680"/>
                </a:lnTo>
                <a:lnTo>
                  <a:pt x="342900" y="1257300"/>
                </a:lnTo>
                <a:lnTo>
                  <a:pt x="342900" y="1272540"/>
                </a:lnTo>
                <a:lnTo>
                  <a:pt x="342900" y="1287780"/>
                </a:lnTo>
                <a:lnTo>
                  <a:pt x="342900" y="1303020"/>
                </a:lnTo>
                <a:lnTo>
                  <a:pt x="342900" y="1318260"/>
                </a:lnTo>
                <a:lnTo>
                  <a:pt x="342900" y="1333500"/>
                </a:lnTo>
                <a:lnTo>
                  <a:pt x="342900" y="1348740"/>
                </a:lnTo>
                <a:lnTo>
                  <a:pt x="342900" y="1363980"/>
                </a:lnTo>
                <a:lnTo>
                  <a:pt x="342900" y="1379220"/>
                </a:lnTo>
                <a:lnTo>
                  <a:pt x="342900" y="1394460"/>
                </a:lnTo>
                <a:lnTo>
                  <a:pt x="342900" y="1409700"/>
                </a:lnTo>
                <a:lnTo>
                  <a:pt x="342900" y="1417320"/>
                </a:lnTo>
                <a:lnTo>
                  <a:pt x="342900" y="1432560"/>
                </a:lnTo>
                <a:lnTo>
                  <a:pt x="342900" y="1447800"/>
                </a:lnTo>
                <a:lnTo>
                  <a:pt x="350520" y="1463040"/>
                </a:lnTo>
                <a:lnTo>
                  <a:pt x="350520" y="1478280"/>
                </a:lnTo>
                <a:lnTo>
                  <a:pt x="350520" y="1493520"/>
                </a:lnTo>
                <a:lnTo>
                  <a:pt x="350520" y="1508760"/>
                </a:lnTo>
                <a:lnTo>
                  <a:pt x="350520" y="1524000"/>
                </a:lnTo>
                <a:lnTo>
                  <a:pt x="350520" y="1539240"/>
                </a:lnTo>
                <a:lnTo>
                  <a:pt x="350520" y="1554480"/>
                </a:lnTo>
                <a:lnTo>
                  <a:pt x="350520" y="1569720"/>
                </a:lnTo>
                <a:lnTo>
                  <a:pt x="350520" y="1584960"/>
                </a:lnTo>
                <a:lnTo>
                  <a:pt x="350520" y="1600200"/>
                </a:lnTo>
                <a:lnTo>
                  <a:pt x="350520" y="1615440"/>
                </a:lnTo>
                <a:lnTo>
                  <a:pt x="342900" y="1630680"/>
                </a:lnTo>
                <a:lnTo>
                  <a:pt x="342900" y="1645920"/>
                </a:lnTo>
                <a:lnTo>
                  <a:pt x="342900" y="1661160"/>
                </a:lnTo>
                <a:lnTo>
                  <a:pt x="342900" y="1676400"/>
                </a:lnTo>
                <a:lnTo>
                  <a:pt x="342900" y="1691640"/>
                </a:lnTo>
                <a:lnTo>
                  <a:pt x="335280" y="1706880"/>
                </a:lnTo>
                <a:lnTo>
                  <a:pt x="335280" y="1722120"/>
                </a:lnTo>
                <a:lnTo>
                  <a:pt x="335280" y="1737360"/>
                </a:lnTo>
                <a:lnTo>
                  <a:pt x="335280" y="1760220"/>
                </a:lnTo>
                <a:lnTo>
                  <a:pt x="335280" y="1775460"/>
                </a:lnTo>
                <a:lnTo>
                  <a:pt x="335280" y="1790700"/>
                </a:lnTo>
                <a:lnTo>
                  <a:pt x="335280" y="1805940"/>
                </a:lnTo>
                <a:lnTo>
                  <a:pt x="335280" y="1828800"/>
                </a:lnTo>
                <a:lnTo>
                  <a:pt x="327660" y="1844040"/>
                </a:lnTo>
                <a:lnTo>
                  <a:pt x="327660" y="1859280"/>
                </a:lnTo>
                <a:lnTo>
                  <a:pt x="327660" y="1874520"/>
                </a:lnTo>
                <a:lnTo>
                  <a:pt x="327660" y="1889760"/>
                </a:lnTo>
                <a:lnTo>
                  <a:pt x="327660" y="1912620"/>
                </a:lnTo>
                <a:lnTo>
                  <a:pt x="327660" y="1927860"/>
                </a:lnTo>
                <a:lnTo>
                  <a:pt x="327660" y="1943100"/>
                </a:lnTo>
                <a:lnTo>
                  <a:pt x="327660" y="1958340"/>
                </a:lnTo>
                <a:lnTo>
                  <a:pt x="327660" y="1981200"/>
                </a:lnTo>
                <a:lnTo>
                  <a:pt x="327660" y="1996440"/>
                </a:lnTo>
                <a:lnTo>
                  <a:pt x="327660" y="2011680"/>
                </a:lnTo>
                <a:lnTo>
                  <a:pt x="327660" y="2026920"/>
                </a:lnTo>
                <a:lnTo>
                  <a:pt x="327660" y="2049780"/>
                </a:lnTo>
                <a:lnTo>
                  <a:pt x="327660" y="2065020"/>
                </a:lnTo>
                <a:lnTo>
                  <a:pt x="327660" y="2080260"/>
                </a:lnTo>
                <a:lnTo>
                  <a:pt x="327660" y="2103120"/>
                </a:lnTo>
                <a:lnTo>
                  <a:pt x="327660" y="2118360"/>
                </a:lnTo>
                <a:lnTo>
                  <a:pt x="327660" y="2133600"/>
                </a:lnTo>
                <a:lnTo>
                  <a:pt x="327660" y="2148840"/>
                </a:lnTo>
                <a:lnTo>
                  <a:pt x="327660" y="2164080"/>
                </a:lnTo>
                <a:lnTo>
                  <a:pt x="320040" y="2186940"/>
                </a:lnTo>
                <a:lnTo>
                  <a:pt x="320040" y="2202180"/>
                </a:lnTo>
                <a:lnTo>
                  <a:pt x="327660" y="2217420"/>
                </a:lnTo>
                <a:lnTo>
                  <a:pt x="320040" y="2232660"/>
                </a:lnTo>
                <a:lnTo>
                  <a:pt x="320040" y="2255520"/>
                </a:lnTo>
                <a:lnTo>
                  <a:pt x="320040" y="2270760"/>
                </a:lnTo>
                <a:lnTo>
                  <a:pt x="320040" y="2286000"/>
                </a:lnTo>
                <a:lnTo>
                  <a:pt x="320040" y="2301240"/>
                </a:lnTo>
                <a:lnTo>
                  <a:pt x="320040" y="2316480"/>
                </a:lnTo>
                <a:lnTo>
                  <a:pt x="320040" y="2331720"/>
                </a:lnTo>
                <a:lnTo>
                  <a:pt x="320040" y="2354580"/>
                </a:lnTo>
                <a:lnTo>
                  <a:pt x="320040" y="2369820"/>
                </a:lnTo>
                <a:lnTo>
                  <a:pt x="312420" y="2377440"/>
                </a:lnTo>
                <a:lnTo>
                  <a:pt x="312420" y="2400300"/>
                </a:lnTo>
                <a:lnTo>
                  <a:pt x="312420" y="2415540"/>
                </a:lnTo>
                <a:lnTo>
                  <a:pt x="312420" y="2430780"/>
                </a:lnTo>
                <a:lnTo>
                  <a:pt x="312420" y="2446020"/>
                </a:lnTo>
                <a:lnTo>
                  <a:pt x="312420" y="2461260"/>
                </a:lnTo>
                <a:lnTo>
                  <a:pt x="312420" y="2476500"/>
                </a:lnTo>
                <a:lnTo>
                  <a:pt x="312420" y="2491740"/>
                </a:lnTo>
                <a:lnTo>
                  <a:pt x="312420" y="2514600"/>
                </a:lnTo>
                <a:lnTo>
                  <a:pt x="312420" y="2529840"/>
                </a:lnTo>
                <a:lnTo>
                  <a:pt x="312420" y="2545080"/>
                </a:lnTo>
                <a:lnTo>
                  <a:pt x="312420" y="2560320"/>
                </a:lnTo>
                <a:lnTo>
                  <a:pt x="312420" y="2575560"/>
                </a:lnTo>
                <a:lnTo>
                  <a:pt x="312420" y="2590800"/>
                </a:lnTo>
                <a:lnTo>
                  <a:pt x="312420" y="2598420"/>
                </a:lnTo>
                <a:lnTo>
                  <a:pt x="312420" y="2613660"/>
                </a:lnTo>
                <a:lnTo>
                  <a:pt x="312420" y="2628900"/>
                </a:lnTo>
                <a:lnTo>
                  <a:pt x="312420" y="2644140"/>
                </a:lnTo>
                <a:lnTo>
                  <a:pt x="312420" y="2659380"/>
                </a:lnTo>
                <a:lnTo>
                  <a:pt x="312420" y="2674620"/>
                </a:lnTo>
                <a:lnTo>
                  <a:pt x="312420" y="2682240"/>
                </a:lnTo>
                <a:lnTo>
                  <a:pt x="312420" y="2697480"/>
                </a:lnTo>
                <a:lnTo>
                  <a:pt x="312420" y="2712720"/>
                </a:lnTo>
                <a:lnTo>
                  <a:pt x="312420" y="2727960"/>
                </a:lnTo>
                <a:lnTo>
                  <a:pt x="312420" y="2735580"/>
                </a:lnTo>
                <a:lnTo>
                  <a:pt x="312420" y="2750820"/>
                </a:lnTo>
                <a:lnTo>
                  <a:pt x="312420" y="2766060"/>
                </a:lnTo>
                <a:lnTo>
                  <a:pt x="312420" y="2773680"/>
                </a:lnTo>
                <a:lnTo>
                  <a:pt x="312420" y="2788920"/>
                </a:lnTo>
                <a:lnTo>
                  <a:pt x="312420" y="2796540"/>
                </a:lnTo>
                <a:lnTo>
                  <a:pt x="312420" y="2811780"/>
                </a:lnTo>
                <a:lnTo>
                  <a:pt x="312420" y="2819400"/>
                </a:lnTo>
                <a:lnTo>
                  <a:pt x="312420" y="2827020"/>
                </a:lnTo>
                <a:lnTo>
                  <a:pt x="312420" y="2842260"/>
                </a:lnTo>
                <a:lnTo>
                  <a:pt x="312420" y="2849880"/>
                </a:lnTo>
                <a:lnTo>
                  <a:pt x="304800" y="2865120"/>
                </a:lnTo>
                <a:lnTo>
                  <a:pt x="304800" y="2872740"/>
                </a:lnTo>
                <a:lnTo>
                  <a:pt x="304800" y="2880360"/>
                </a:lnTo>
                <a:lnTo>
                  <a:pt x="304800" y="2887980"/>
                </a:lnTo>
                <a:lnTo>
                  <a:pt x="304800" y="2895600"/>
                </a:lnTo>
                <a:lnTo>
                  <a:pt x="304800" y="2903220"/>
                </a:lnTo>
                <a:lnTo>
                  <a:pt x="304800" y="2910840"/>
                </a:lnTo>
                <a:lnTo>
                  <a:pt x="297180" y="2918460"/>
                </a:lnTo>
                <a:lnTo>
                  <a:pt x="304800" y="2926080"/>
                </a:lnTo>
                <a:lnTo>
                  <a:pt x="297180" y="2933700"/>
                </a:lnTo>
                <a:lnTo>
                  <a:pt x="297180" y="2941320"/>
                </a:lnTo>
                <a:lnTo>
                  <a:pt x="297180" y="2948940"/>
                </a:lnTo>
                <a:lnTo>
                  <a:pt x="297180" y="2956560"/>
                </a:lnTo>
                <a:lnTo>
                  <a:pt x="297180" y="2964180"/>
                </a:lnTo>
                <a:lnTo>
                  <a:pt x="297180" y="2971800"/>
                </a:lnTo>
                <a:lnTo>
                  <a:pt x="297180" y="2979420"/>
                </a:lnTo>
                <a:lnTo>
                  <a:pt x="297180" y="2987040"/>
                </a:lnTo>
                <a:lnTo>
                  <a:pt x="297180" y="2994660"/>
                </a:lnTo>
                <a:lnTo>
                  <a:pt x="297180" y="3009900"/>
                </a:lnTo>
                <a:lnTo>
                  <a:pt x="297180" y="3017520"/>
                </a:lnTo>
                <a:lnTo>
                  <a:pt x="297180" y="3048000"/>
                </a:lnTo>
                <a:lnTo>
                  <a:pt x="297180" y="3063240"/>
                </a:lnTo>
                <a:lnTo>
                  <a:pt x="297180" y="306324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026920" y="4061460"/>
            <a:ext cx="403861" cy="1897381"/>
          </a:xfrm>
          <a:custGeom>
            <a:avLst/>
            <a:gdLst/>
            <a:ahLst/>
            <a:cxnLst/>
            <a:rect l="0" t="0" r="0" b="0"/>
            <a:pathLst>
              <a:path w="403861" h="1897381">
                <a:moveTo>
                  <a:pt x="762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15240" y="0"/>
                </a:lnTo>
                <a:lnTo>
                  <a:pt x="15240" y="0"/>
                </a:lnTo>
                <a:lnTo>
                  <a:pt x="22860" y="0"/>
                </a:lnTo>
                <a:lnTo>
                  <a:pt x="30480" y="0"/>
                </a:lnTo>
                <a:lnTo>
                  <a:pt x="38100" y="0"/>
                </a:lnTo>
                <a:lnTo>
                  <a:pt x="60960" y="7620"/>
                </a:lnTo>
                <a:lnTo>
                  <a:pt x="76200" y="7620"/>
                </a:lnTo>
                <a:lnTo>
                  <a:pt x="91440" y="7620"/>
                </a:lnTo>
                <a:lnTo>
                  <a:pt x="114300" y="7620"/>
                </a:lnTo>
                <a:lnTo>
                  <a:pt x="129540" y="7620"/>
                </a:lnTo>
                <a:lnTo>
                  <a:pt x="152400" y="15240"/>
                </a:lnTo>
                <a:lnTo>
                  <a:pt x="167640" y="15240"/>
                </a:lnTo>
                <a:lnTo>
                  <a:pt x="190500" y="15240"/>
                </a:lnTo>
                <a:lnTo>
                  <a:pt x="213360" y="15240"/>
                </a:lnTo>
                <a:lnTo>
                  <a:pt x="228600" y="15240"/>
                </a:lnTo>
                <a:lnTo>
                  <a:pt x="251460" y="15240"/>
                </a:lnTo>
                <a:lnTo>
                  <a:pt x="266700" y="15240"/>
                </a:lnTo>
                <a:lnTo>
                  <a:pt x="274320" y="15240"/>
                </a:lnTo>
                <a:lnTo>
                  <a:pt x="289560" y="15240"/>
                </a:lnTo>
                <a:lnTo>
                  <a:pt x="304800" y="15240"/>
                </a:lnTo>
                <a:lnTo>
                  <a:pt x="312420" y="15240"/>
                </a:lnTo>
                <a:lnTo>
                  <a:pt x="320040" y="15240"/>
                </a:lnTo>
                <a:lnTo>
                  <a:pt x="327660" y="15240"/>
                </a:lnTo>
                <a:lnTo>
                  <a:pt x="342900" y="15240"/>
                </a:lnTo>
                <a:lnTo>
                  <a:pt x="342900" y="15240"/>
                </a:lnTo>
                <a:lnTo>
                  <a:pt x="350520" y="15240"/>
                </a:lnTo>
                <a:lnTo>
                  <a:pt x="358140" y="15240"/>
                </a:lnTo>
                <a:lnTo>
                  <a:pt x="365760" y="15240"/>
                </a:lnTo>
                <a:lnTo>
                  <a:pt x="373380" y="15240"/>
                </a:lnTo>
                <a:lnTo>
                  <a:pt x="381000" y="15240"/>
                </a:lnTo>
                <a:lnTo>
                  <a:pt x="381000" y="15240"/>
                </a:lnTo>
                <a:lnTo>
                  <a:pt x="388620" y="15240"/>
                </a:lnTo>
                <a:lnTo>
                  <a:pt x="396240" y="15240"/>
                </a:lnTo>
                <a:lnTo>
                  <a:pt x="396240" y="15240"/>
                </a:lnTo>
                <a:lnTo>
                  <a:pt x="396240" y="15240"/>
                </a:lnTo>
                <a:lnTo>
                  <a:pt x="396240" y="15240"/>
                </a:lnTo>
                <a:lnTo>
                  <a:pt x="403860" y="15240"/>
                </a:lnTo>
                <a:lnTo>
                  <a:pt x="403860" y="15240"/>
                </a:lnTo>
                <a:lnTo>
                  <a:pt x="403860" y="15240"/>
                </a:lnTo>
                <a:lnTo>
                  <a:pt x="403860" y="15240"/>
                </a:lnTo>
                <a:lnTo>
                  <a:pt x="403860" y="15240"/>
                </a:lnTo>
                <a:lnTo>
                  <a:pt x="403860" y="22860"/>
                </a:lnTo>
                <a:lnTo>
                  <a:pt x="403860" y="22860"/>
                </a:lnTo>
                <a:lnTo>
                  <a:pt x="396240" y="30480"/>
                </a:lnTo>
                <a:lnTo>
                  <a:pt x="396240" y="30480"/>
                </a:lnTo>
                <a:lnTo>
                  <a:pt x="396240" y="38100"/>
                </a:lnTo>
                <a:lnTo>
                  <a:pt x="396240" y="45720"/>
                </a:lnTo>
                <a:lnTo>
                  <a:pt x="396240" y="53340"/>
                </a:lnTo>
                <a:lnTo>
                  <a:pt x="396240" y="60960"/>
                </a:lnTo>
                <a:lnTo>
                  <a:pt x="396240" y="68580"/>
                </a:lnTo>
                <a:lnTo>
                  <a:pt x="396240" y="83820"/>
                </a:lnTo>
                <a:lnTo>
                  <a:pt x="388620" y="91440"/>
                </a:lnTo>
                <a:lnTo>
                  <a:pt x="388620" y="99060"/>
                </a:lnTo>
                <a:lnTo>
                  <a:pt x="388620" y="106680"/>
                </a:lnTo>
                <a:lnTo>
                  <a:pt x="388620" y="121920"/>
                </a:lnTo>
                <a:lnTo>
                  <a:pt x="388620" y="129540"/>
                </a:lnTo>
                <a:lnTo>
                  <a:pt x="381000" y="144780"/>
                </a:lnTo>
                <a:lnTo>
                  <a:pt x="381000" y="160020"/>
                </a:lnTo>
                <a:lnTo>
                  <a:pt x="381000" y="167640"/>
                </a:lnTo>
                <a:lnTo>
                  <a:pt x="381000" y="182880"/>
                </a:lnTo>
                <a:lnTo>
                  <a:pt x="381000" y="190500"/>
                </a:lnTo>
                <a:lnTo>
                  <a:pt x="381000" y="205740"/>
                </a:lnTo>
                <a:lnTo>
                  <a:pt x="381000" y="213360"/>
                </a:lnTo>
                <a:lnTo>
                  <a:pt x="381000" y="228600"/>
                </a:lnTo>
                <a:lnTo>
                  <a:pt x="373380" y="243840"/>
                </a:lnTo>
                <a:lnTo>
                  <a:pt x="373380" y="251460"/>
                </a:lnTo>
                <a:lnTo>
                  <a:pt x="373380" y="266700"/>
                </a:lnTo>
                <a:lnTo>
                  <a:pt x="373380" y="281940"/>
                </a:lnTo>
                <a:lnTo>
                  <a:pt x="373380" y="297180"/>
                </a:lnTo>
                <a:lnTo>
                  <a:pt x="373380" y="312420"/>
                </a:lnTo>
                <a:lnTo>
                  <a:pt x="373380" y="320040"/>
                </a:lnTo>
                <a:lnTo>
                  <a:pt x="373380" y="335280"/>
                </a:lnTo>
                <a:lnTo>
                  <a:pt x="373380" y="350520"/>
                </a:lnTo>
                <a:lnTo>
                  <a:pt x="373380" y="365760"/>
                </a:lnTo>
                <a:lnTo>
                  <a:pt x="373380" y="381000"/>
                </a:lnTo>
                <a:lnTo>
                  <a:pt x="373380" y="396240"/>
                </a:lnTo>
                <a:lnTo>
                  <a:pt x="373380" y="411480"/>
                </a:lnTo>
                <a:lnTo>
                  <a:pt x="373380" y="426720"/>
                </a:lnTo>
                <a:lnTo>
                  <a:pt x="373380" y="441960"/>
                </a:lnTo>
                <a:lnTo>
                  <a:pt x="373380" y="457200"/>
                </a:lnTo>
                <a:lnTo>
                  <a:pt x="373380" y="472440"/>
                </a:lnTo>
                <a:lnTo>
                  <a:pt x="373380" y="487680"/>
                </a:lnTo>
                <a:lnTo>
                  <a:pt x="373380" y="502920"/>
                </a:lnTo>
                <a:lnTo>
                  <a:pt x="373380" y="518160"/>
                </a:lnTo>
                <a:lnTo>
                  <a:pt x="373380" y="541020"/>
                </a:lnTo>
                <a:lnTo>
                  <a:pt x="373380" y="556260"/>
                </a:lnTo>
                <a:lnTo>
                  <a:pt x="373380" y="571500"/>
                </a:lnTo>
                <a:lnTo>
                  <a:pt x="373380" y="586740"/>
                </a:lnTo>
                <a:lnTo>
                  <a:pt x="373380" y="601980"/>
                </a:lnTo>
                <a:lnTo>
                  <a:pt x="381000" y="624840"/>
                </a:lnTo>
                <a:lnTo>
                  <a:pt x="381000" y="640080"/>
                </a:lnTo>
                <a:lnTo>
                  <a:pt x="381000" y="655320"/>
                </a:lnTo>
                <a:lnTo>
                  <a:pt x="381000" y="670560"/>
                </a:lnTo>
                <a:lnTo>
                  <a:pt x="381000" y="685800"/>
                </a:lnTo>
                <a:lnTo>
                  <a:pt x="381000" y="701040"/>
                </a:lnTo>
                <a:lnTo>
                  <a:pt x="381000" y="716280"/>
                </a:lnTo>
                <a:lnTo>
                  <a:pt x="381000" y="731520"/>
                </a:lnTo>
                <a:lnTo>
                  <a:pt x="381000" y="746760"/>
                </a:lnTo>
                <a:lnTo>
                  <a:pt x="381000" y="769620"/>
                </a:lnTo>
                <a:lnTo>
                  <a:pt x="381000" y="784860"/>
                </a:lnTo>
                <a:lnTo>
                  <a:pt x="381000" y="800100"/>
                </a:lnTo>
                <a:lnTo>
                  <a:pt x="381000" y="815340"/>
                </a:lnTo>
                <a:lnTo>
                  <a:pt x="381000" y="830580"/>
                </a:lnTo>
                <a:lnTo>
                  <a:pt x="381000" y="845820"/>
                </a:lnTo>
                <a:lnTo>
                  <a:pt x="381000" y="853440"/>
                </a:lnTo>
                <a:lnTo>
                  <a:pt x="381000" y="868680"/>
                </a:lnTo>
                <a:lnTo>
                  <a:pt x="381000" y="883920"/>
                </a:lnTo>
                <a:lnTo>
                  <a:pt x="381000" y="899160"/>
                </a:lnTo>
                <a:lnTo>
                  <a:pt x="381000" y="914400"/>
                </a:lnTo>
                <a:lnTo>
                  <a:pt x="373380" y="929640"/>
                </a:lnTo>
                <a:lnTo>
                  <a:pt x="381000" y="937260"/>
                </a:lnTo>
                <a:lnTo>
                  <a:pt x="373380" y="952500"/>
                </a:lnTo>
                <a:lnTo>
                  <a:pt x="373380" y="967740"/>
                </a:lnTo>
                <a:lnTo>
                  <a:pt x="373380" y="982980"/>
                </a:lnTo>
                <a:lnTo>
                  <a:pt x="373380" y="998220"/>
                </a:lnTo>
                <a:lnTo>
                  <a:pt x="373380" y="1013460"/>
                </a:lnTo>
                <a:lnTo>
                  <a:pt x="365760" y="1021080"/>
                </a:lnTo>
                <a:lnTo>
                  <a:pt x="365760" y="1036320"/>
                </a:lnTo>
                <a:lnTo>
                  <a:pt x="365760" y="1051560"/>
                </a:lnTo>
                <a:lnTo>
                  <a:pt x="365760" y="1066800"/>
                </a:lnTo>
                <a:lnTo>
                  <a:pt x="358140" y="1082040"/>
                </a:lnTo>
                <a:lnTo>
                  <a:pt x="358140" y="1097280"/>
                </a:lnTo>
                <a:lnTo>
                  <a:pt x="358140" y="1112520"/>
                </a:lnTo>
                <a:lnTo>
                  <a:pt x="358140" y="1127760"/>
                </a:lnTo>
                <a:lnTo>
                  <a:pt x="358140" y="1150620"/>
                </a:lnTo>
                <a:lnTo>
                  <a:pt x="350520" y="1165860"/>
                </a:lnTo>
                <a:lnTo>
                  <a:pt x="350520" y="1181100"/>
                </a:lnTo>
                <a:lnTo>
                  <a:pt x="350520" y="1203960"/>
                </a:lnTo>
                <a:lnTo>
                  <a:pt x="350520" y="1219200"/>
                </a:lnTo>
                <a:lnTo>
                  <a:pt x="350520" y="1242060"/>
                </a:lnTo>
                <a:lnTo>
                  <a:pt x="342900" y="1257300"/>
                </a:lnTo>
                <a:lnTo>
                  <a:pt x="342900" y="1280160"/>
                </a:lnTo>
                <a:lnTo>
                  <a:pt x="342900" y="1295400"/>
                </a:lnTo>
                <a:lnTo>
                  <a:pt x="335280" y="1318260"/>
                </a:lnTo>
                <a:lnTo>
                  <a:pt x="335280" y="1341120"/>
                </a:lnTo>
                <a:lnTo>
                  <a:pt x="335280" y="1363980"/>
                </a:lnTo>
                <a:lnTo>
                  <a:pt x="327660" y="1379220"/>
                </a:lnTo>
                <a:lnTo>
                  <a:pt x="327660" y="1402080"/>
                </a:lnTo>
                <a:lnTo>
                  <a:pt x="327660" y="1424940"/>
                </a:lnTo>
                <a:lnTo>
                  <a:pt x="327660" y="1447800"/>
                </a:lnTo>
                <a:lnTo>
                  <a:pt x="320040" y="1470660"/>
                </a:lnTo>
                <a:lnTo>
                  <a:pt x="320040" y="1493520"/>
                </a:lnTo>
                <a:lnTo>
                  <a:pt x="320040" y="1516380"/>
                </a:lnTo>
                <a:lnTo>
                  <a:pt x="320040" y="1531620"/>
                </a:lnTo>
                <a:lnTo>
                  <a:pt x="312420" y="1554480"/>
                </a:lnTo>
                <a:lnTo>
                  <a:pt x="312420" y="1569720"/>
                </a:lnTo>
                <a:lnTo>
                  <a:pt x="312420" y="1584960"/>
                </a:lnTo>
                <a:lnTo>
                  <a:pt x="312420" y="1600200"/>
                </a:lnTo>
                <a:lnTo>
                  <a:pt x="304800" y="1623060"/>
                </a:lnTo>
                <a:lnTo>
                  <a:pt x="312420" y="1638300"/>
                </a:lnTo>
                <a:lnTo>
                  <a:pt x="304800" y="1653540"/>
                </a:lnTo>
                <a:lnTo>
                  <a:pt x="304800" y="1661160"/>
                </a:lnTo>
                <a:lnTo>
                  <a:pt x="304800" y="1676400"/>
                </a:lnTo>
                <a:lnTo>
                  <a:pt x="304800" y="1691640"/>
                </a:lnTo>
                <a:lnTo>
                  <a:pt x="304800" y="1706880"/>
                </a:lnTo>
                <a:lnTo>
                  <a:pt x="304800" y="1714500"/>
                </a:lnTo>
                <a:lnTo>
                  <a:pt x="297180" y="1729740"/>
                </a:lnTo>
                <a:lnTo>
                  <a:pt x="297180" y="1744980"/>
                </a:lnTo>
                <a:lnTo>
                  <a:pt x="297180" y="1752600"/>
                </a:lnTo>
                <a:lnTo>
                  <a:pt x="297180" y="1760220"/>
                </a:lnTo>
                <a:lnTo>
                  <a:pt x="297180" y="1775460"/>
                </a:lnTo>
                <a:lnTo>
                  <a:pt x="297180" y="1783080"/>
                </a:lnTo>
                <a:lnTo>
                  <a:pt x="297180" y="1798320"/>
                </a:lnTo>
                <a:lnTo>
                  <a:pt x="297180" y="1805940"/>
                </a:lnTo>
                <a:lnTo>
                  <a:pt x="297180" y="1813560"/>
                </a:lnTo>
                <a:lnTo>
                  <a:pt x="297180" y="1828800"/>
                </a:lnTo>
                <a:lnTo>
                  <a:pt x="297180" y="1836420"/>
                </a:lnTo>
                <a:lnTo>
                  <a:pt x="297180" y="1844040"/>
                </a:lnTo>
                <a:lnTo>
                  <a:pt x="297180" y="1859280"/>
                </a:lnTo>
                <a:lnTo>
                  <a:pt x="304800" y="1866900"/>
                </a:lnTo>
                <a:lnTo>
                  <a:pt x="304800" y="1889760"/>
                </a:lnTo>
                <a:lnTo>
                  <a:pt x="304800" y="1897380"/>
                </a:lnTo>
                <a:lnTo>
                  <a:pt x="304800" y="18973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2377440" y="4823460"/>
            <a:ext cx="381001" cy="1173481"/>
          </a:xfrm>
          <a:custGeom>
            <a:avLst/>
            <a:gdLst/>
            <a:ahLst/>
            <a:cxnLst/>
            <a:rect l="0" t="0" r="0" b="0"/>
            <a:pathLst>
              <a:path w="381001" h="1173481">
                <a:moveTo>
                  <a:pt x="0" y="762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0"/>
                </a:lnTo>
                <a:lnTo>
                  <a:pt x="0" y="7620"/>
                </a:lnTo>
                <a:lnTo>
                  <a:pt x="0" y="0"/>
                </a:lnTo>
                <a:lnTo>
                  <a:pt x="0" y="762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7620"/>
                </a:lnTo>
                <a:lnTo>
                  <a:pt x="15240" y="7620"/>
                </a:lnTo>
                <a:lnTo>
                  <a:pt x="22860" y="7620"/>
                </a:lnTo>
                <a:lnTo>
                  <a:pt x="30480" y="7620"/>
                </a:lnTo>
                <a:lnTo>
                  <a:pt x="38100" y="7620"/>
                </a:lnTo>
                <a:lnTo>
                  <a:pt x="45720" y="7620"/>
                </a:lnTo>
                <a:lnTo>
                  <a:pt x="60960" y="7620"/>
                </a:lnTo>
                <a:lnTo>
                  <a:pt x="68580" y="7620"/>
                </a:lnTo>
                <a:lnTo>
                  <a:pt x="91440" y="15240"/>
                </a:lnTo>
                <a:lnTo>
                  <a:pt x="106680" y="15240"/>
                </a:lnTo>
                <a:lnTo>
                  <a:pt x="121920" y="15240"/>
                </a:lnTo>
                <a:lnTo>
                  <a:pt x="137160" y="15240"/>
                </a:lnTo>
                <a:lnTo>
                  <a:pt x="152400" y="15240"/>
                </a:lnTo>
                <a:lnTo>
                  <a:pt x="167640" y="15240"/>
                </a:lnTo>
                <a:lnTo>
                  <a:pt x="175260" y="15240"/>
                </a:lnTo>
                <a:lnTo>
                  <a:pt x="190500" y="15240"/>
                </a:lnTo>
                <a:lnTo>
                  <a:pt x="205740" y="15240"/>
                </a:lnTo>
                <a:lnTo>
                  <a:pt x="213360" y="22860"/>
                </a:lnTo>
                <a:lnTo>
                  <a:pt x="228600" y="22860"/>
                </a:lnTo>
                <a:lnTo>
                  <a:pt x="236220" y="22860"/>
                </a:lnTo>
                <a:lnTo>
                  <a:pt x="251460" y="22860"/>
                </a:lnTo>
                <a:lnTo>
                  <a:pt x="259080" y="22860"/>
                </a:lnTo>
                <a:lnTo>
                  <a:pt x="266700" y="15240"/>
                </a:lnTo>
                <a:lnTo>
                  <a:pt x="274320" y="15240"/>
                </a:lnTo>
                <a:lnTo>
                  <a:pt x="281940" y="15240"/>
                </a:lnTo>
                <a:lnTo>
                  <a:pt x="289560" y="15240"/>
                </a:lnTo>
                <a:lnTo>
                  <a:pt x="289560" y="15240"/>
                </a:lnTo>
                <a:lnTo>
                  <a:pt x="297180" y="15240"/>
                </a:lnTo>
                <a:lnTo>
                  <a:pt x="297180" y="15240"/>
                </a:lnTo>
                <a:lnTo>
                  <a:pt x="297180" y="15240"/>
                </a:lnTo>
                <a:lnTo>
                  <a:pt x="304800" y="15240"/>
                </a:lnTo>
                <a:lnTo>
                  <a:pt x="304800" y="15240"/>
                </a:lnTo>
                <a:lnTo>
                  <a:pt x="312420" y="15240"/>
                </a:lnTo>
                <a:lnTo>
                  <a:pt x="312420" y="15240"/>
                </a:lnTo>
                <a:lnTo>
                  <a:pt x="312420" y="15240"/>
                </a:lnTo>
                <a:lnTo>
                  <a:pt x="312420" y="15240"/>
                </a:lnTo>
                <a:lnTo>
                  <a:pt x="320040" y="15240"/>
                </a:lnTo>
                <a:lnTo>
                  <a:pt x="320040" y="15240"/>
                </a:lnTo>
                <a:lnTo>
                  <a:pt x="320040" y="15240"/>
                </a:lnTo>
                <a:lnTo>
                  <a:pt x="320040" y="15240"/>
                </a:lnTo>
                <a:lnTo>
                  <a:pt x="320040" y="15240"/>
                </a:lnTo>
                <a:lnTo>
                  <a:pt x="327660" y="15240"/>
                </a:lnTo>
                <a:lnTo>
                  <a:pt x="327660" y="22860"/>
                </a:lnTo>
                <a:lnTo>
                  <a:pt x="327660" y="22860"/>
                </a:lnTo>
                <a:lnTo>
                  <a:pt x="335280" y="22860"/>
                </a:lnTo>
                <a:lnTo>
                  <a:pt x="335280" y="30480"/>
                </a:lnTo>
                <a:lnTo>
                  <a:pt x="335280" y="30480"/>
                </a:lnTo>
                <a:lnTo>
                  <a:pt x="335280" y="38100"/>
                </a:lnTo>
                <a:lnTo>
                  <a:pt x="342900" y="45720"/>
                </a:lnTo>
                <a:lnTo>
                  <a:pt x="342900" y="53340"/>
                </a:lnTo>
                <a:lnTo>
                  <a:pt x="342900" y="53340"/>
                </a:lnTo>
                <a:lnTo>
                  <a:pt x="342900" y="68580"/>
                </a:lnTo>
                <a:lnTo>
                  <a:pt x="350520" y="68580"/>
                </a:lnTo>
                <a:lnTo>
                  <a:pt x="350520" y="83820"/>
                </a:lnTo>
                <a:lnTo>
                  <a:pt x="350520" y="91440"/>
                </a:lnTo>
                <a:lnTo>
                  <a:pt x="358140" y="99060"/>
                </a:lnTo>
                <a:lnTo>
                  <a:pt x="358140" y="106680"/>
                </a:lnTo>
                <a:lnTo>
                  <a:pt x="358140" y="114300"/>
                </a:lnTo>
                <a:lnTo>
                  <a:pt x="365760" y="129540"/>
                </a:lnTo>
                <a:lnTo>
                  <a:pt x="365760" y="137160"/>
                </a:lnTo>
                <a:lnTo>
                  <a:pt x="365760" y="144780"/>
                </a:lnTo>
                <a:lnTo>
                  <a:pt x="365760" y="160020"/>
                </a:lnTo>
                <a:lnTo>
                  <a:pt x="365760" y="167640"/>
                </a:lnTo>
                <a:lnTo>
                  <a:pt x="365760" y="175260"/>
                </a:lnTo>
                <a:lnTo>
                  <a:pt x="373380" y="190500"/>
                </a:lnTo>
                <a:lnTo>
                  <a:pt x="373380" y="198120"/>
                </a:lnTo>
                <a:lnTo>
                  <a:pt x="373380" y="213360"/>
                </a:lnTo>
                <a:lnTo>
                  <a:pt x="373380" y="220980"/>
                </a:lnTo>
                <a:lnTo>
                  <a:pt x="373380" y="236220"/>
                </a:lnTo>
                <a:lnTo>
                  <a:pt x="373380" y="243840"/>
                </a:lnTo>
                <a:lnTo>
                  <a:pt x="373380" y="259080"/>
                </a:lnTo>
                <a:lnTo>
                  <a:pt x="381000" y="274320"/>
                </a:lnTo>
                <a:lnTo>
                  <a:pt x="381000" y="281940"/>
                </a:lnTo>
                <a:lnTo>
                  <a:pt x="381000" y="297180"/>
                </a:lnTo>
                <a:lnTo>
                  <a:pt x="381000" y="312420"/>
                </a:lnTo>
                <a:lnTo>
                  <a:pt x="381000" y="320040"/>
                </a:lnTo>
                <a:lnTo>
                  <a:pt x="381000" y="342900"/>
                </a:lnTo>
                <a:lnTo>
                  <a:pt x="381000" y="350520"/>
                </a:lnTo>
                <a:lnTo>
                  <a:pt x="381000" y="365760"/>
                </a:lnTo>
                <a:lnTo>
                  <a:pt x="381000" y="381000"/>
                </a:lnTo>
                <a:lnTo>
                  <a:pt x="381000" y="396240"/>
                </a:lnTo>
                <a:lnTo>
                  <a:pt x="373380" y="411480"/>
                </a:lnTo>
                <a:lnTo>
                  <a:pt x="373380" y="419100"/>
                </a:lnTo>
                <a:lnTo>
                  <a:pt x="373380" y="434340"/>
                </a:lnTo>
                <a:lnTo>
                  <a:pt x="373380" y="449580"/>
                </a:lnTo>
                <a:lnTo>
                  <a:pt x="373380" y="457200"/>
                </a:lnTo>
                <a:lnTo>
                  <a:pt x="365760" y="472440"/>
                </a:lnTo>
                <a:lnTo>
                  <a:pt x="365760" y="487680"/>
                </a:lnTo>
                <a:lnTo>
                  <a:pt x="365760" y="495300"/>
                </a:lnTo>
                <a:lnTo>
                  <a:pt x="365760" y="510540"/>
                </a:lnTo>
                <a:lnTo>
                  <a:pt x="365760" y="518160"/>
                </a:lnTo>
                <a:lnTo>
                  <a:pt x="358140" y="533400"/>
                </a:lnTo>
                <a:lnTo>
                  <a:pt x="358140" y="541020"/>
                </a:lnTo>
                <a:lnTo>
                  <a:pt x="350520" y="563880"/>
                </a:lnTo>
                <a:lnTo>
                  <a:pt x="350520" y="563880"/>
                </a:lnTo>
                <a:lnTo>
                  <a:pt x="350520" y="571500"/>
                </a:lnTo>
                <a:lnTo>
                  <a:pt x="350520" y="579120"/>
                </a:lnTo>
                <a:lnTo>
                  <a:pt x="342900" y="594360"/>
                </a:lnTo>
                <a:lnTo>
                  <a:pt x="342900" y="601980"/>
                </a:lnTo>
                <a:lnTo>
                  <a:pt x="342900" y="609600"/>
                </a:lnTo>
                <a:lnTo>
                  <a:pt x="342900" y="624840"/>
                </a:lnTo>
                <a:lnTo>
                  <a:pt x="335280" y="632460"/>
                </a:lnTo>
                <a:lnTo>
                  <a:pt x="335280" y="640080"/>
                </a:lnTo>
                <a:lnTo>
                  <a:pt x="335280" y="647700"/>
                </a:lnTo>
                <a:lnTo>
                  <a:pt x="335280" y="655320"/>
                </a:lnTo>
                <a:lnTo>
                  <a:pt x="335280" y="662940"/>
                </a:lnTo>
                <a:lnTo>
                  <a:pt x="335280" y="670560"/>
                </a:lnTo>
                <a:lnTo>
                  <a:pt x="335280" y="678180"/>
                </a:lnTo>
                <a:lnTo>
                  <a:pt x="327660" y="685800"/>
                </a:lnTo>
                <a:lnTo>
                  <a:pt x="327660" y="693420"/>
                </a:lnTo>
                <a:lnTo>
                  <a:pt x="327660" y="701040"/>
                </a:lnTo>
                <a:lnTo>
                  <a:pt x="327660" y="708660"/>
                </a:lnTo>
                <a:lnTo>
                  <a:pt x="327660" y="716280"/>
                </a:lnTo>
                <a:lnTo>
                  <a:pt x="327660" y="723900"/>
                </a:lnTo>
                <a:lnTo>
                  <a:pt x="327660" y="731520"/>
                </a:lnTo>
                <a:lnTo>
                  <a:pt x="320040" y="739140"/>
                </a:lnTo>
                <a:lnTo>
                  <a:pt x="320040" y="746760"/>
                </a:lnTo>
                <a:lnTo>
                  <a:pt x="327660" y="754380"/>
                </a:lnTo>
                <a:lnTo>
                  <a:pt x="327660" y="762000"/>
                </a:lnTo>
                <a:lnTo>
                  <a:pt x="327660" y="762000"/>
                </a:lnTo>
                <a:lnTo>
                  <a:pt x="320040" y="769620"/>
                </a:lnTo>
                <a:lnTo>
                  <a:pt x="320040" y="777240"/>
                </a:lnTo>
                <a:lnTo>
                  <a:pt x="320040" y="784860"/>
                </a:lnTo>
                <a:lnTo>
                  <a:pt x="320040" y="784860"/>
                </a:lnTo>
                <a:lnTo>
                  <a:pt x="320040" y="792480"/>
                </a:lnTo>
                <a:lnTo>
                  <a:pt x="320040" y="800100"/>
                </a:lnTo>
                <a:lnTo>
                  <a:pt x="320040" y="800100"/>
                </a:lnTo>
                <a:lnTo>
                  <a:pt x="320040" y="807720"/>
                </a:lnTo>
                <a:lnTo>
                  <a:pt x="320040" y="807720"/>
                </a:lnTo>
                <a:lnTo>
                  <a:pt x="320040" y="815340"/>
                </a:lnTo>
                <a:lnTo>
                  <a:pt x="320040" y="815340"/>
                </a:lnTo>
                <a:lnTo>
                  <a:pt x="320040" y="822960"/>
                </a:lnTo>
                <a:lnTo>
                  <a:pt x="320040" y="830580"/>
                </a:lnTo>
                <a:lnTo>
                  <a:pt x="320040" y="830580"/>
                </a:lnTo>
                <a:lnTo>
                  <a:pt x="320040" y="838200"/>
                </a:lnTo>
                <a:lnTo>
                  <a:pt x="320040" y="838200"/>
                </a:lnTo>
                <a:lnTo>
                  <a:pt x="320040" y="845820"/>
                </a:lnTo>
                <a:lnTo>
                  <a:pt x="320040" y="853440"/>
                </a:lnTo>
                <a:lnTo>
                  <a:pt x="320040" y="853440"/>
                </a:lnTo>
                <a:lnTo>
                  <a:pt x="320040" y="861060"/>
                </a:lnTo>
                <a:lnTo>
                  <a:pt x="320040" y="868680"/>
                </a:lnTo>
                <a:lnTo>
                  <a:pt x="320040" y="868680"/>
                </a:lnTo>
                <a:lnTo>
                  <a:pt x="320040" y="876300"/>
                </a:lnTo>
                <a:lnTo>
                  <a:pt x="320040" y="883920"/>
                </a:lnTo>
                <a:lnTo>
                  <a:pt x="320040" y="883920"/>
                </a:lnTo>
                <a:lnTo>
                  <a:pt x="320040" y="891540"/>
                </a:lnTo>
                <a:lnTo>
                  <a:pt x="320040" y="891540"/>
                </a:lnTo>
                <a:lnTo>
                  <a:pt x="320040" y="899160"/>
                </a:lnTo>
                <a:lnTo>
                  <a:pt x="320040" y="899160"/>
                </a:lnTo>
                <a:lnTo>
                  <a:pt x="320040" y="906780"/>
                </a:lnTo>
                <a:lnTo>
                  <a:pt x="320040" y="914400"/>
                </a:lnTo>
                <a:lnTo>
                  <a:pt x="320040" y="914400"/>
                </a:lnTo>
                <a:lnTo>
                  <a:pt x="327660" y="922020"/>
                </a:lnTo>
                <a:lnTo>
                  <a:pt x="327660" y="922020"/>
                </a:lnTo>
                <a:lnTo>
                  <a:pt x="327660" y="929640"/>
                </a:lnTo>
                <a:lnTo>
                  <a:pt x="327660" y="929640"/>
                </a:lnTo>
                <a:lnTo>
                  <a:pt x="327660" y="937260"/>
                </a:lnTo>
                <a:lnTo>
                  <a:pt x="327660" y="937260"/>
                </a:lnTo>
                <a:lnTo>
                  <a:pt x="335280" y="944880"/>
                </a:lnTo>
                <a:lnTo>
                  <a:pt x="335280" y="952500"/>
                </a:lnTo>
                <a:lnTo>
                  <a:pt x="335280" y="952500"/>
                </a:lnTo>
                <a:lnTo>
                  <a:pt x="335280" y="960120"/>
                </a:lnTo>
                <a:lnTo>
                  <a:pt x="335280" y="967740"/>
                </a:lnTo>
                <a:lnTo>
                  <a:pt x="335280" y="967740"/>
                </a:lnTo>
                <a:lnTo>
                  <a:pt x="335280" y="975360"/>
                </a:lnTo>
                <a:lnTo>
                  <a:pt x="342900" y="982980"/>
                </a:lnTo>
                <a:lnTo>
                  <a:pt x="342900" y="982980"/>
                </a:lnTo>
                <a:lnTo>
                  <a:pt x="342900" y="990600"/>
                </a:lnTo>
                <a:lnTo>
                  <a:pt x="342900" y="990600"/>
                </a:lnTo>
                <a:lnTo>
                  <a:pt x="342900" y="998220"/>
                </a:lnTo>
                <a:lnTo>
                  <a:pt x="350520" y="1005840"/>
                </a:lnTo>
                <a:lnTo>
                  <a:pt x="350520" y="1013460"/>
                </a:lnTo>
                <a:lnTo>
                  <a:pt x="350520" y="1013460"/>
                </a:lnTo>
                <a:lnTo>
                  <a:pt x="350520" y="1021080"/>
                </a:lnTo>
                <a:lnTo>
                  <a:pt x="350520" y="1028700"/>
                </a:lnTo>
                <a:lnTo>
                  <a:pt x="350520" y="1036320"/>
                </a:lnTo>
                <a:lnTo>
                  <a:pt x="358140" y="1036320"/>
                </a:lnTo>
                <a:lnTo>
                  <a:pt x="358140" y="1043940"/>
                </a:lnTo>
                <a:lnTo>
                  <a:pt x="358140" y="1051560"/>
                </a:lnTo>
                <a:lnTo>
                  <a:pt x="358140" y="1051560"/>
                </a:lnTo>
                <a:lnTo>
                  <a:pt x="358140" y="1059180"/>
                </a:lnTo>
                <a:lnTo>
                  <a:pt x="365760" y="1059180"/>
                </a:lnTo>
                <a:lnTo>
                  <a:pt x="365760" y="1066800"/>
                </a:lnTo>
                <a:lnTo>
                  <a:pt x="365760" y="1074420"/>
                </a:lnTo>
                <a:lnTo>
                  <a:pt x="365760" y="1074420"/>
                </a:lnTo>
                <a:lnTo>
                  <a:pt x="365760" y="1082040"/>
                </a:lnTo>
                <a:lnTo>
                  <a:pt x="365760" y="1082040"/>
                </a:lnTo>
                <a:lnTo>
                  <a:pt x="365760" y="1089660"/>
                </a:lnTo>
                <a:lnTo>
                  <a:pt x="365760" y="1089660"/>
                </a:lnTo>
                <a:lnTo>
                  <a:pt x="365760" y="1097280"/>
                </a:lnTo>
                <a:lnTo>
                  <a:pt x="365760" y="1097280"/>
                </a:lnTo>
                <a:lnTo>
                  <a:pt x="365760" y="1104900"/>
                </a:lnTo>
                <a:lnTo>
                  <a:pt x="365760" y="1104900"/>
                </a:lnTo>
                <a:lnTo>
                  <a:pt x="365760" y="1104900"/>
                </a:lnTo>
                <a:lnTo>
                  <a:pt x="373380" y="1112520"/>
                </a:lnTo>
                <a:lnTo>
                  <a:pt x="373380" y="1112520"/>
                </a:lnTo>
                <a:lnTo>
                  <a:pt x="373380" y="1120140"/>
                </a:lnTo>
                <a:lnTo>
                  <a:pt x="373380" y="1120140"/>
                </a:lnTo>
                <a:lnTo>
                  <a:pt x="373380" y="1127760"/>
                </a:lnTo>
                <a:lnTo>
                  <a:pt x="373380" y="1127760"/>
                </a:lnTo>
                <a:lnTo>
                  <a:pt x="373380" y="1135380"/>
                </a:lnTo>
                <a:lnTo>
                  <a:pt x="373380" y="1143000"/>
                </a:lnTo>
                <a:lnTo>
                  <a:pt x="373380" y="1143000"/>
                </a:lnTo>
                <a:lnTo>
                  <a:pt x="373380" y="1150620"/>
                </a:lnTo>
                <a:lnTo>
                  <a:pt x="373380" y="1150620"/>
                </a:lnTo>
                <a:lnTo>
                  <a:pt x="373380" y="1173480"/>
                </a:lnTo>
                <a:lnTo>
                  <a:pt x="373380" y="1173480"/>
                </a:lnTo>
                <a:lnTo>
                  <a:pt x="373380" y="11734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2735580" y="5631180"/>
            <a:ext cx="327661" cy="411481"/>
          </a:xfrm>
          <a:custGeom>
            <a:avLst/>
            <a:gdLst/>
            <a:ahLst/>
            <a:cxnLst/>
            <a:rect l="0" t="0" r="0" b="0"/>
            <a:pathLst>
              <a:path w="327661" h="411481">
                <a:moveTo>
                  <a:pt x="0" y="7620"/>
                </a:move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7620" y="7620"/>
                </a:lnTo>
                <a:lnTo>
                  <a:pt x="15240" y="7620"/>
                </a:lnTo>
                <a:lnTo>
                  <a:pt x="15240" y="7620"/>
                </a:lnTo>
                <a:lnTo>
                  <a:pt x="30480" y="7620"/>
                </a:lnTo>
                <a:lnTo>
                  <a:pt x="38100" y="7620"/>
                </a:lnTo>
                <a:lnTo>
                  <a:pt x="53340" y="7620"/>
                </a:lnTo>
                <a:lnTo>
                  <a:pt x="68580" y="7620"/>
                </a:lnTo>
                <a:lnTo>
                  <a:pt x="91440" y="7620"/>
                </a:lnTo>
                <a:lnTo>
                  <a:pt x="106680" y="7620"/>
                </a:lnTo>
                <a:lnTo>
                  <a:pt x="129540" y="7620"/>
                </a:lnTo>
                <a:lnTo>
                  <a:pt x="152400" y="7620"/>
                </a:lnTo>
                <a:lnTo>
                  <a:pt x="167640" y="7620"/>
                </a:lnTo>
                <a:lnTo>
                  <a:pt x="190500" y="7620"/>
                </a:lnTo>
                <a:lnTo>
                  <a:pt x="205740" y="7620"/>
                </a:lnTo>
                <a:lnTo>
                  <a:pt x="228600" y="0"/>
                </a:lnTo>
                <a:lnTo>
                  <a:pt x="243840" y="0"/>
                </a:lnTo>
                <a:lnTo>
                  <a:pt x="259080" y="0"/>
                </a:lnTo>
                <a:lnTo>
                  <a:pt x="266700" y="0"/>
                </a:lnTo>
                <a:lnTo>
                  <a:pt x="274320" y="0"/>
                </a:lnTo>
                <a:lnTo>
                  <a:pt x="28194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89560" y="0"/>
                </a:lnTo>
                <a:lnTo>
                  <a:pt x="297180" y="0"/>
                </a:lnTo>
                <a:lnTo>
                  <a:pt x="297180" y="7620"/>
                </a:lnTo>
                <a:lnTo>
                  <a:pt x="297180" y="7620"/>
                </a:lnTo>
                <a:lnTo>
                  <a:pt x="304800" y="15240"/>
                </a:lnTo>
                <a:lnTo>
                  <a:pt x="304800" y="22860"/>
                </a:lnTo>
                <a:lnTo>
                  <a:pt x="312420" y="30480"/>
                </a:lnTo>
                <a:lnTo>
                  <a:pt x="312420" y="38100"/>
                </a:lnTo>
                <a:lnTo>
                  <a:pt x="320040" y="45720"/>
                </a:lnTo>
                <a:lnTo>
                  <a:pt x="320040" y="53340"/>
                </a:lnTo>
                <a:lnTo>
                  <a:pt x="327660" y="60960"/>
                </a:lnTo>
                <a:lnTo>
                  <a:pt x="327660" y="76200"/>
                </a:lnTo>
                <a:lnTo>
                  <a:pt x="327660" y="83820"/>
                </a:lnTo>
                <a:lnTo>
                  <a:pt x="327660" y="91440"/>
                </a:lnTo>
                <a:lnTo>
                  <a:pt x="327660" y="106680"/>
                </a:lnTo>
                <a:lnTo>
                  <a:pt x="327660" y="114300"/>
                </a:lnTo>
                <a:lnTo>
                  <a:pt x="327660" y="121920"/>
                </a:lnTo>
                <a:lnTo>
                  <a:pt x="327660" y="137160"/>
                </a:lnTo>
                <a:lnTo>
                  <a:pt x="327660" y="144780"/>
                </a:lnTo>
                <a:lnTo>
                  <a:pt x="327660" y="160020"/>
                </a:lnTo>
                <a:lnTo>
                  <a:pt x="320040" y="175260"/>
                </a:lnTo>
                <a:lnTo>
                  <a:pt x="320040" y="182880"/>
                </a:lnTo>
                <a:lnTo>
                  <a:pt x="320040" y="198120"/>
                </a:lnTo>
                <a:lnTo>
                  <a:pt x="320040" y="205740"/>
                </a:lnTo>
                <a:lnTo>
                  <a:pt x="320040" y="220980"/>
                </a:lnTo>
                <a:lnTo>
                  <a:pt x="320040" y="228600"/>
                </a:lnTo>
                <a:lnTo>
                  <a:pt x="320040" y="243840"/>
                </a:lnTo>
                <a:lnTo>
                  <a:pt x="320040" y="259080"/>
                </a:lnTo>
                <a:lnTo>
                  <a:pt x="320040" y="274320"/>
                </a:lnTo>
                <a:lnTo>
                  <a:pt x="320040" y="289560"/>
                </a:lnTo>
                <a:lnTo>
                  <a:pt x="320040" y="312420"/>
                </a:lnTo>
                <a:lnTo>
                  <a:pt x="327660" y="327660"/>
                </a:lnTo>
                <a:lnTo>
                  <a:pt x="327660" y="350520"/>
                </a:lnTo>
                <a:lnTo>
                  <a:pt x="327660" y="388620"/>
                </a:lnTo>
                <a:lnTo>
                  <a:pt x="320040" y="411480"/>
                </a:lnTo>
                <a:lnTo>
                  <a:pt x="320040" y="4114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1714500" y="2941320"/>
            <a:ext cx="320041" cy="2948941"/>
          </a:xfrm>
          <a:custGeom>
            <a:avLst/>
            <a:gdLst/>
            <a:ahLst/>
            <a:cxnLst/>
            <a:rect l="0" t="0" r="0" b="0"/>
            <a:pathLst>
              <a:path w="320041" h="2948941">
                <a:moveTo>
                  <a:pt x="129540" y="0"/>
                </a:moveTo>
                <a:lnTo>
                  <a:pt x="129540" y="0"/>
                </a:lnTo>
                <a:lnTo>
                  <a:pt x="129540" y="15240"/>
                </a:lnTo>
                <a:lnTo>
                  <a:pt x="121920" y="22860"/>
                </a:lnTo>
                <a:lnTo>
                  <a:pt x="114300" y="45720"/>
                </a:lnTo>
                <a:lnTo>
                  <a:pt x="91440" y="68580"/>
                </a:lnTo>
                <a:lnTo>
                  <a:pt x="83820" y="76200"/>
                </a:lnTo>
                <a:lnTo>
                  <a:pt x="83820" y="76200"/>
                </a:lnTo>
                <a:lnTo>
                  <a:pt x="68580" y="99060"/>
                </a:lnTo>
                <a:lnTo>
                  <a:pt x="45720" y="121920"/>
                </a:lnTo>
                <a:lnTo>
                  <a:pt x="30480" y="137160"/>
                </a:lnTo>
                <a:lnTo>
                  <a:pt x="15240" y="152400"/>
                </a:lnTo>
                <a:lnTo>
                  <a:pt x="7620" y="152400"/>
                </a:lnTo>
                <a:lnTo>
                  <a:pt x="0" y="160020"/>
                </a:lnTo>
                <a:lnTo>
                  <a:pt x="7620" y="152400"/>
                </a:lnTo>
                <a:lnTo>
                  <a:pt x="15240" y="152400"/>
                </a:lnTo>
                <a:lnTo>
                  <a:pt x="30480" y="137160"/>
                </a:lnTo>
                <a:lnTo>
                  <a:pt x="53340" y="121920"/>
                </a:lnTo>
                <a:lnTo>
                  <a:pt x="76200" y="106680"/>
                </a:lnTo>
                <a:lnTo>
                  <a:pt x="99060" y="91440"/>
                </a:lnTo>
                <a:lnTo>
                  <a:pt x="121920" y="76200"/>
                </a:lnTo>
                <a:lnTo>
                  <a:pt x="137160" y="60960"/>
                </a:lnTo>
                <a:lnTo>
                  <a:pt x="152400" y="45720"/>
                </a:lnTo>
                <a:lnTo>
                  <a:pt x="167640" y="45720"/>
                </a:lnTo>
                <a:lnTo>
                  <a:pt x="167640" y="45720"/>
                </a:lnTo>
                <a:lnTo>
                  <a:pt x="167640" y="60960"/>
                </a:lnTo>
                <a:lnTo>
                  <a:pt x="167640" y="76200"/>
                </a:lnTo>
                <a:lnTo>
                  <a:pt x="152400" y="99060"/>
                </a:lnTo>
                <a:lnTo>
                  <a:pt x="137160" y="129540"/>
                </a:lnTo>
                <a:lnTo>
                  <a:pt x="114300" y="152400"/>
                </a:lnTo>
                <a:lnTo>
                  <a:pt x="99060" y="182880"/>
                </a:lnTo>
                <a:lnTo>
                  <a:pt x="76200" y="205740"/>
                </a:lnTo>
                <a:lnTo>
                  <a:pt x="60960" y="228600"/>
                </a:lnTo>
                <a:lnTo>
                  <a:pt x="45720" y="251460"/>
                </a:lnTo>
                <a:lnTo>
                  <a:pt x="45720" y="259080"/>
                </a:lnTo>
                <a:lnTo>
                  <a:pt x="45720" y="259080"/>
                </a:lnTo>
                <a:lnTo>
                  <a:pt x="53340" y="259080"/>
                </a:lnTo>
                <a:lnTo>
                  <a:pt x="76200" y="251460"/>
                </a:lnTo>
                <a:lnTo>
                  <a:pt x="99060" y="236220"/>
                </a:lnTo>
                <a:lnTo>
                  <a:pt x="121920" y="220980"/>
                </a:lnTo>
                <a:lnTo>
                  <a:pt x="144780" y="205740"/>
                </a:lnTo>
                <a:lnTo>
                  <a:pt x="175260" y="190500"/>
                </a:lnTo>
                <a:lnTo>
                  <a:pt x="198120" y="182880"/>
                </a:lnTo>
                <a:lnTo>
                  <a:pt x="213360" y="175260"/>
                </a:lnTo>
                <a:lnTo>
                  <a:pt x="228600" y="175260"/>
                </a:lnTo>
                <a:lnTo>
                  <a:pt x="228600" y="182880"/>
                </a:lnTo>
                <a:lnTo>
                  <a:pt x="220980" y="205740"/>
                </a:lnTo>
                <a:lnTo>
                  <a:pt x="205740" y="228600"/>
                </a:lnTo>
                <a:lnTo>
                  <a:pt x="182880" y="259080"/>
                </a:lnTo>
                <a:lnTo>
                  <a:pt x="152400" y="289560"/>
                </a:lnTo>
                <a:lnTo>
                  <a:pt x="129540" y="320040"/>
                </a:lnTo>
                <a:lnTo>
                  <a:pt x="99060" y="350520"/>
                </a:lnTo>
                <a:lnTo>
                  <a:pt x="76200" y="373380"/>
                </a:lnTo>
                <a:lnTo>
                  <a:pt x="53340" y="396240"/>
                </a:lnTo>
                <a:lnTo>
                  <a:pt x="38100" y="403860"/>
                </a:lnTo>
                <a:lnTo>
                  <a:pt x="38100" y="411480"/>
                </a:lnTo>
                <a:lnTo>
                  <a:pt x="38100" y="403860"/>
                </a:lnTo>
                <a:lnTo>
                  <a:pt x="53340" y="396240"/>
                </a:lnTo>
                <a:lnTo>
                  <a:pt x="83820" y="388620"/>
                </a:lnTo>
                <a:lnTo>
                  <a:pt x="114300" y="373380"/>
                </a:lnTo>
                <a:lnTo>
                  <a:pt x="137160" y="358140"/>
                </a:lnTo>
                <a:lnTo>
                  <a:pt x="167640" y="342900"/>
                </a:lnTo>
                <a:lnTo>
                  <a:pt x="190500" y="335280"/>
                </a:lnTo>
                <a:lnTo>
                  <a:pt x="213360" y="327660"/>
                </a:lnTo>
                <a:lnTo>
                  <a:pt x="228600" y="327660"/>
                </a:lnTo>
                <a:lnTo>
                  <a:pt x="228600" y="335280"/>
                </a:lnTo>
                <a:lnTo>
                  <a:pt x="228600" y="350520"/>
                </a:lnTo>
                <a:lnTo>
                  <a:pt x="213360" y="373380"/>
                </a:lnTo>
                <a:lnTo>
                  <a:pt x="190500" y="403860"/>
                </a:lnTo>
                <a:lnTo>
                  <a:pt x="167640" y="434340"/>
                </a:lnTo>
                <a:lnTo>
                  <a:pt x="137160" y="464820"/>
                </a:lnTo>
                <a:lnTo>
                  <a:pt x="106680" y="495300"/>
                </a:lnTo>
                <a:lnTo>
                  <a:pt x="83820" y="518160"/>
                </a:lnTo>
                <a:lnTo>
                  <a:pt x="53340" y="541020"/>
                </a:lnTo>
                <a:lnTo>
                  <a:pt x="45720" y="556260"/>
                </a:lnTo>
                <a:lnTo>
                  <a:pt x="38100" y="563880"/>
                </a:lnTo>
                <a:lnTo>
                  <a:pt x="38100" y="563880"/>
                </a:lnTo>
                <a:lnTo>
                  <a:pt x="53340" y="563880"/>
                </a:lnTo>
                <a:lnTo>
                  <a:pt x="76200" y="556260"/>
                </a:lnTo>
                <a:lnTo>
                  <a:pt x="91440" y="548640"/>
                </a:lnTo>
                <a:lnTo>
                  <a:pt x="121920" y="533400"/>
                </a:lnTo>
                <a:lnTo>
                  <a:pt x="152400" y="525780"/>
                </a:lnTo>
                <a:lnTo>
                  <a:pt x="175260" y="510540"/>
                </a:lnTo>
                <a:lnTo>
                  <a:pt x="198120" y="502920"/>
                </a:lnTo>
                <a:lnTo>
                  <a:pt x="213360" y="502920"/>
                </a:lnTo>
                <a:lnTo>
                  <a:pt x="220980" y="510540"/>
                </a:lnTo>
                <a:lnTo>
                  <a:pt x="228600" y="518160"/>
                </a:lnTo>
                <a:lnTo>
                  <a:pt x="220980" y="541020"/>
                </a:lnTo>
                <a:lnTo>
                  <a:pt x="198120" y="563880"/>
                </a:lnTo>
                <a:lnTo>
                  <a:pt x="182880" y="594360"/>
                </a:lnTo>
                <a:lnTo>
                  <a:pt x="160020" y="624840"/>
                </a:lnTo>
                <a:lnTo>
                  <a:pt x="137160" y="647700"/>
                </a:lnTo>
                <a:lnTo>
                  <a:pt x="114300" y="678180"/>
                </a:lnTo>
                <a:lnTo>
                  <a:pt x="91440" y="701040"/>
                </a:lnTo>
                <a:lnTo>
                  <a:pt x="76200" y="716280"/>
                </a:lnTo>
                <a:lnTo>
                  <a:pt x="60960" y="731520"/>
                </a:lnTo>
                <a:lnTo>
                  <a:pt x="53340" y="739140"/>
                </a:lnTo>
                <a:lnTo>
                  <a:pt x="68580" y="739140"/>
                </a:lnTo>
                <a:lnTo>
                  <a:pt x="83820" y="731520"/>
                </a:lnTo>
                <a:lnTo>
                  <a:pt x="99060" y="716280"/>
                </a:lnTo>
                <a:lnTo>
                  <a:pt x="129540" y="708660"/>
                </a:lnTo>
                <a:lnTo>
                  <a:pt x="152400" y="693420"/>
                </a:lnTo>
                <a:lnTo>
                  <a:pt x="182880" y="678180"/>
                </a:lnTo>
                <a:lnTo>
                  <a:pt x="205740" y="670560"/>
                </a:lnTo>
                <a:lnTo>
                  <a:pt x="228600" y="662940"/>
                </a:lnTo>
                <a:lnTo>
                  <a:pt x="236220" y="662940"/>
                </a:lnTo>
                <a:lnTo>
                  <a:pt x="243840" y="670560"/>
                </a:lnTo>
                <a:lnTo>
                  <a:pt x="243840" y="685800"/>
                </a:lnTo>
                <a:lnTo>
                  <a:pt x="228600" y="708660"/>
                </a:lnTo>
                <a:lnTo>
                  <a:pt x="213360" y="739140"/>
                </a:lnTo>
                <a:lnTo>
                  <a:pt x="182880" y="769620"/>
                </a:lnTo>
                <a:lnTo>
                  <a:pt x="160020" y="800100"/>
                </a:lnTo>
                <a:lnTo>
                  <a:pt x="129540" y="830580"/>
                </a:lnTo>
                <a:lnTo>
                  <a:pt x="99060" y="861060"/>
                </a:lnTo>
                <a:lnTo>
                  <a:pt x="76200" y="883920"/>
                </a:lnTo>
                <a:lnTo>
                  <a:pt x="60960" y="906780"/>
                </a:lnTo>
                <a:lnTo>
                  <a:pt x="45720" y="914400"/>
                </a:lnTo>
                <a:lnTo>
                  <a:pt x="45720" y="922020"/>
                </a:lnTo>
                <a:lnTo>
                  <a:pt x="53340" y="914400"/>
                </a:lnTo>
                <a:lnTo>
                  <a:pt x="76200" y="906780"/>
                </a:lnTo>
                <a:lnTo>
                  <a:pt x="99060" y="899160"/>
                </a:lnTo>
                <a:lnTo>
                  <a:pt x="129540" y="883920"/>
                </a:lnTo>
                <a:lnTo>
                  <a:pt x="160020" y="868680"/>
                </a:lnTo>
                <a:lnTo>
                  <a:pt x="190500" y="853440"/>
                </a:lnTo>
                <a:lnTo>
                  <a:pt x="213360" y="845820"/>
                </a:lnTo>
                <a:lnTo>
                  <a:pt x="236220" y="838200"/>
                </a:lnTo>
                <a:lnTo>
                  <a:pt x="251460" y="838200"/>
                </a:lnTo>
                <a:lnTo>
                  <a:pt x="259080" y="845820"/>
                </a:lnTo>
                <a:lnTo>
                  <a:pt x="259080" y="861060"/>
                </a:lnTo>
                <a:lnTo>
                  <a:pt x="243840" y="883920"/>
                </a:lnTo>
                <a:lnTo>
                  <a:pt x="220980" y="914400"/>
                </a:lnTo>
                <a:lnTo>
                  <a:pt x="198120" y="952500"/>
                </a:lnTo>
                <a:lnTo>
                  <a:pt x="167640" y="990600"/>
                </a:lnTo>
                <a:lnTo>
                  <a:pt x="137160" y="1021080"/>
                </a:lnTo>
                <a:lnTo>
                  <a:pt x="114300" y="1051560"/>
                </a:lnTo>
                <a:lnTo>
                  <a:pt x="83820" y="1082040"/>
                </a:lnTo>
                <a:lnTo>
                  <a:pt x="68580" y="1104900"/>
                </a:lnTo>
                <a:lnTo>
                  <a:pt x="53340" y="1112520"/>
                </a:lnTo>
                <a:lnTo>
                  <a:pt x="53340" y="1120140"/>
                </a:lnTo>
                <a:lnTo>
                  <a:pt x="68580" y="1120140"/>
                </a:lnTo>
                <a:lnTo>
                  <a:pt x="83820" y="1112520"/>
                </a:lnTo>
                <a:lnTo>
                  <a:pt x="114300" y="1104900"/>
                </a:lnTo>
                <a:lnTo>
                  <a:pt x="144780" y="1089660"/>
                </a:lnTo>
                <a:lnTo>
                  <a:pt x="175260" y="1082040"/>
                </a:lnTo>
                <a:lnTo>
                  <a:pt x="213360" y="1066800"/>
                </a:lnTo>
                <a:lnTo>
                  <a:pt x="236220" y="1059180"/>
                </a:lnTo>
                <a:lnTo>
                  <a:pt x="266700" y="1051560"/>
                </a:lnTo>
                <a:lnTo>
                  <a:pt x="281940" y="1051560"/>
                </a:lnTo>
                <a:lnTo>
                  <a:pt x="289560" y="1059180"/>
                </a:lnTo>
                <a:lnTo>
                  <a:pt x="289560" y="1074420"/>
                </a:lnTo>
                <a:lnTo>
                  <a:pt x="281940" y="1097280"/>
                </a:lnTo>
                <a:lnTo>
                  <a:pt x="266700" y="1127760"/>
                </a:lnTo>
                <a:lnTo>
                  <a:pt x="236220" y="1158240"/>
                </a:lnTo>
                <a:lnTo>
                  <a:pt x="213360" y="1188720"/>
                </a:lnTo>
                <a:lnTo>
                  <a:pt x="182880" y="1226820"/>
                </a:lnTo>
                <a:lnTo>
                  <a:pt x="152400" y="1257300"/>
                </a:lnTo>
                <a:lnTo>
                  <a:pt x="121920" y="1280160"/>
                </a:lnTo>
                <a:lnTo>
                  <a:pt x="99060" y="1303020"/>
                </a:lnTo>
                <a:lnTo>
                  <a:pt x="91440" y="1325880"/>
                </a:lnTo>
                <a:lnTo>
                  <a:pt x="83820" y="1333500"/>
                </a:lnTo>
                <a:lnTo>
                  <a:pt x="83820" y="1333500"/>
                </a:lnTo>
                <a:lnTo>
                  <a:pt x="99060" y="1333500"/>
                </a:lnTo>
                <a:lnTo>
                  <a:pt x="121920" y="1325880"/>
                </a:lnTo>
                <a:lnTo>
                  <a:pt x="144780" y="1318260"/>
                </a:lnTo>
                <a:lnTo>
                  <a:pt x="175260" y="1303020"/>
                </a:lnTo>
                <a:lnTo>
                  <a:pt x="205740" y="1295400"/>
                </a:lnTo>
                <a:lnTo>
                  <a:pt x="236220" y="1287780"/>
                </a:lnTo>
                <a:lnTo>
                  <a:pt x="259080" y="1272540"/>
                </a:lnTo>
                <a:lnTo>
                  <a:pt x="274320" y="1272540"/>
                </a:lnTo>
                <a:lnTo>
                  <a:pt x="289560" y="1272540"/>
                </a:lnTo>
                <a:lnTo>
                  <a:pt x="289560" y="1287780"/>
                </a:lnTo>
                <a:lnTo>
                  <a:pt x="281940" y="1303020"/>
                </a:lnTo>
                <a:lnTo>
                  <a:pt x="266700" y="1325880"/>
                </a:lnTo>
                <a:lnTo>
                  <a:pt x="236220" y="1363980"/>
                </a:lnTo>
                <a:lnTo>
                  <a:pt x="205740" y="1394460"/>
                </a:lnTo>
                <a:lnTo>
                  <a:pt x="167640" y="1432560"/>
                </a:lnTo>
                <a:lnTo>
                  <a:pt x="129540" y="1470660"/>
                </a:lnTo>
                <a:lnTo>
                  <a:pt x="99060" y="1501140"/>
                </a:lnTo>
                <a:lnTo>
                  <a:pt x="68580" y="1531620"/>
                </a:lnTo>
                <a:lnTo>
                  <a:pt x="45720" y="1546860"/>
                </a:lnTo>
                <a:lnTo>
                  <a:pt x="38100" y="1562100"/>
                </a:lnTo>
                <a:lnTo>
                  <a:pt x="30480" y="1577340"/>
                </a:lnTo>
                <a:lnTo>
                  <a:pt x="45720" y="1577340"/>
                </a:lnTo>
                <a:lnTo>
                  <a:pt x="68580" y="1569720"/>
                </a:lnTo>
                <a:lnTo>
                  <a:pt x="91440" y="1562100"/>
                </a:lnTo>
                <a:lnTo>
                  <a:pt x="121920" y="1554480"/>
                </a:lnTo>
                <a:lnTo>
                  <a:pt x="160020" y="1539240"/>
                </a:lnTo>
                <a:lnTo>
                  <a:pt x="190500" y="1524000"/>
                </a:lnTo>
                <a:lnTo>
                  <a:pt x="228600" y="1516380"/>
                </a:lnTo>
                <a:lnTo>
                  <a:pt x="251460" y="1501140"/>
                </a:lnTo>
                <a:lnTo>
                  <a:pt x="274320" y="1501140"/>
                </a:lnTo>
                <a:lnTo>
                  <a:pt x="289560" y="1501140"/>
                </a:lnTo>
                <a:lnTo>
                  <a:pt x="289560" y="1508760"/>
                </a:lnTo>
                <a:lnTo>
                  <a:pt x="281940" y="1531620"/>
                </a:lnTo>
                <a:lnTo>
                  <a:pt x="266700" y="1554480"/>
                </a:lnTo>
                <a:lnTo>
                  <a:pt x="236220" y="1584960"/>
                </a:lnTo>
                <a:lnTo>
                  <a:pt x="205740" y="1615440"/>
                </a:lnTo>
                <a:lnTo>
                  <a:pt x="167640" y="1653540"/>
                </a:lnTo>
                <a:lnTo>
                  <a:pt x="137160" y="1684020"/>
                </a:lnTo>
                <a:lnTo>
                  <a:pt x="106680" y="1714500"/>
                </a:lnTo>
                <a:lnTo>
                  <a:pt x="83820" y="1737360"/>
                </a:lnTo>
                <a:lnTo>
                  <a:pt x="60960" y="1752600"/>
                </a:lnTo>
                <a:lnTo>
                  <a:pt x="53340" y="1767840"/>
                </a:lnTo>
                <a:lnTo>
                  <a:pt x="53340" y="1775460"/>
                </a:lnTo>
                <a:lnTo>
                  <a:pt x="60960" y="1775460"/>
                </a:lnTo>
                <a:lnTo>
                  <a:pt x="83820" y="1775460"/>
                </a:lnTo>
                <a:lnTo>
                  <a:pt x="106680" y="1767840"/>
                </a:lnTo>
                <a:lnTo>
                  <a:pt x="137160" y="1752600"/>
                </a:lnTo>
                <a:lnTo>
                  <a:pt x="175260" y="1744980"/>
                </a:lnTo>
                <a:lnTo>
                  <a:pt x="213360" y="1729740"/>
                </a:lnTo>
                <a:lnTo>
                  <a:pt x="243840" y="1714500"/>
                </a:lnTo>
                <a:lnTo>
                  <a:pt x="274320" y="1706880"/>
                </a:lnTo>
                <a:lnTo>
                  <a:pt x="289560" y="1699260"/>
                </a:lnTo>
                <a:lnTo>
                  <a:pt x="297180" y="1699260"/>
                </a:lnTo>
                <a:lnTo>
                  <a:pt x="304800" y="1714500"/>
                </a:lnTo>
                <a:lnTo>
                  <a:pt x="297180" y="1737360"/>
                </a:lnTo>
                <a:lnTo>
                  <a:pt x="274320" y="1760220"/>
                </a:lnTo>
                <a:lnTo>
                  <a:pt x="243840" y="1790700"/>
                </a:lnTo>
                <a:lnTo>
                  <a:pt x="213360" y="1821180"/>
                </a:lnTo>
                <a:lnTo>
                  <a:pt x="175260" y="1859280"/>
                </a:lnTo>
                <a:lnTo>
                  <a:pt x="137160" y="1889760"/>
                </a:lnTo>
                <a:lnTo>
                  <a:pt x="99060" y="1920240"/>
                </a:lnTo>
                <a:lnTo>
                  <a:pt x="68580" y="1950720"/>
                </a:lnTo>
                <a:lnTo>
                  <a:pt x="45720" y="1973580"/>
                </a:lnTo>
                <a:lnTo>
                  <a:pt x="30480" y="1988820"/>
                </a:lnTo>
                <a:lnTo>
                  <a:pt x="30480" y="2004060"/>
                </a:lnTo>
                <a:lnTo>
                  <a:pt x="38100" y="2004060"/>
                </a:lnTo>
                <a:lnTo>
                  <a:pt x="53340" y="2011680"/>
                </a:lnTo>
                <a:lnTo>
                  <a:pt x="83820" y="2004060"/>
                </a:lnTo>
                <a:lnTo>
                  <a:pt x="114300" y="1996440"/>
                </a:lnTo>
                <a:lnTo>
                  <a:pt x="152400" y="1988820"/>
                </a:lnTo>
                <a:lnTo>
                  <a:pt x="190500" y="1981200"/>
                </a:lnTo>
                <a:lnTo>
                  <a:pt x="228600" y="1965960"/>
                </a:lnTo>
                <a:lnTo>
                  <a:pt x="266700" y="1958340"/>
                </a:lnTo>
                <a:lnTo>
                  <a:pt x="289560" y="1958340"/>
                </a:lnTo>
                <a:lnTo>
                  <a:pt x="312420" y="1958340"/>
                </a:lnTo>
                <a:lnTo>
                  <a:pt x="320040" y="1965960"/>
                </a:lnTo>
                <a:lnTo>
                  <a:pt x="320040" y="1981200"/>
                </a:lnTo>
                <a:lnTo>
                  <a:pt x="304800" y="2004060"/>
                </a:lnTo>
                <a:lnTo>
                  <a:pt x="281940" y="2034540"/>
                </a:lnTo>
                <a:lnTo>
                  <a:pt x="251460" y="2065020"/>
                </a:lnTo>
                <a:lnTo>
                  <a:pt x="220980" y="2103120"/>
                </a:lnTo>
                <a:lnTo>
                  <a:pt x="182880" y="2133600"/>
                </a:lnTo>
                <a:lnTo>
                  <a:pt x="152400" y="2171700"/>
                </a:lnTo>
                <a:lnTo>
                  <a:pt x="121920" y="2202180"/>
                </a:lnTo>
                <a:lnTo>
                  <a:pt x="99060" y="2225040"/>
                </a:lnTo>
                <a:lnTo>
                  <a:pt x="83820" y="2247900"/>
                </a:lnTo>
                <a:lnTo>
                  <a:pt x="76200" y="2263140"/>
                </a:lnTo>
                <a:lnTo>
                  <a:pt x="83820" y="2270760"/>
                </a:lnTo>
                <a:lnTo>
                  <a:pt x="91440" y="2278380"/>
                </a:lnTo>
                <a:lnTo>
                  <a:pt x="114300" y="2278380"/>
                </a:lnTo>
                <a:lnTo>
                  <a:pt x="144780" y="2278380"/>
                </a:lnTo>
                <a:lnTo>
                  <a:pt x="175260" y="2270760"/>
                </a:lnTo>
                <a:lnTo>
                  <a:pt x="205740" y="2270760"/>
                </a:lnTo>
                <a:lnTo>
                  <a:pt x="236220" y="2263140"/>
                </a:lnTo>
                <a:lnTo>
                  <a:pt x="266700" y="2255520"/>
                </a:lnTo>
                <a:lnTo>
                  <a:pt x="289560" y="2255520"/>
                </a:lnTo>
                <a:lnTo>
                  <a:pt x="304800" y="2255520"/>
                </a:lnTo>
                <a:lnTo>
                  <a:pt x="312420" y="2263140"/>
                </a:lnTo>
                <a:lnTo>
                  <a:pt x="312420" y="2278380"/>
                </a:lnTo>
                <a:lnTo>
                  <a:pt x="297180" y="2293620"/>
                </a:lnTo>
                <a:lnTo>
                  <a:pt x="281940" y="2324100"/>
                </a:lnTo>
                <a:lnTo>
                  <a:pt x="251460" y="2354580"/>
                </a:lnTo>
                <a:lnTo>
                  <a:pt x="228600" y="2392680"/>
                </a:lnTo>
                <a:lnTo>
                  <a:pt x="190500" y="2423160"/>
                </a:lnTo>
                <a:lnTo>
                  <a:pt x="152400" y="2461260"/>
                </a:lnTo>
                <a:lnTo>
                  <a:pt x="121920" y="2491740"/>
                </a:lnTo>
                <a:lnTo>
                  <a:pt x="91440" y="2522220"/>
                </a:lnTo>
                <a:lnTo>
                  <a:pt x="76200" y="2545080"/>
                </a:lnTo>
                <a:lnTo>
                  <a:pt x="60960" y="2560320"/>
                </a:lnTo>
                <a:lnTo>
                  <a:pt x="60960" y="2567940"/>
                </a:lnTo>
                <a:lnTo>
                  <a:pt x="68580" y="2575560"/>
                </a:lnTo>
                <a:lnTo>
                  <a:pt x="83820" y="2575560"/>
                </a:lnTo>
                <a:lnTo>
                  <a:pt x="106680" y="2575560"/>
                </a:lnTo>
                <a:lnTo>
                  <a:pt x="129540" y="2575560"/>
                </a:lnTo>
                <a:lnTo>
                  <a:pt x="160020" y="2567940"/>
                </a:lnTo>
                <a:lnTo>
                  <a:pt x="190500" y="2560320"/>
                </a:lnTo>
                <a:lnTo>
                  <a:pt x="220980" y="2552700"/>
                </a:lnTo>
                <a:lnTo>
                  <a:pt x="243840" y="2552700"/>
                </a:lnTo>
                <a:lnTo>
                  <a:pt x="259080" y="2545080"/>
                </a:lnTo>
                <a:lnTo>
                  <a:pt x="274320" y="2545080"/>
                </a:lnTo>
                <a:lnTo>
                  <a:pt x="281940" y="2552700"/>
                </a:lnTo>
                <a:lnTo>
                  <a:pt x="274320" y="2567940"/>
                </a:lnTo>
                <a:lnTo>
                  <a:pt x="259080" y="2583180"/>
                </a:lnTo>
                <a:lnTo>
                  <a:pt x="236220" y="2606040"/>
                </a:lnTo>
                <a:lnTo>
                  <a:pt x="213360" y="2636520"/>
                </a:lnTo>
                <a:lnTo>
                  <a:pt x="182880" y="2659380"/>
                </a:lnTo>
                <a:lnTo>
                  <a:pt x="144780" y="2689860"/>
                </a:lnTo>
                <a:lnTo>
                  <a:pt x="114300" y="2720340"/>
                </a:lnTo>
                <a:lnTo>
                  <a:pt x="83820" y="2743200"/>
                </a:lnTo>
                <a:lnTo>
                  <a:pt x="60960" y="2766060"/>
                </a:lnTo>
                <a:lnTo>
                  <a:pt x="45720" y="2788920"/>
                </a:lnTo>
                <a:lnTo>
                  <a:pt x="38100" y="2796540"/>
                </a:lnTo>
                <a:lnTo>
                  <a:pt x="45720" y="2811780"/>
                </a:lnTo>
                <a:lnTo>
                  <a:pt x="53340" y="2811780"/>
                </a:lnTo>
                <a:lnTo>
                  <a:pt x="76200" y="2819400"/>
                </a:lnTo>
                <a:lnTo>
                  <a:pt x="99060" y="2811780"/>
                </a:lnTo>
                <a:lnTo>
                  <a:pt x="129540" y="2811780"/>
                </a:lnTo>
                <a:lnTo>
                  <a:pt x="160020" y="2804160"/>
                </a:lnTo>
                <a:lnTo>
                  <a:pt x="190500" y="2804160"/>
                </a:lnTo>
                <a:lnTo>
                  <a:pt x="213360" y="2804160"/>
                </a:lnTo>
                <a:lnTo>
                  <a:pt x="236220" y="2804160"/>
                </a:lnTo>
                <a:lnTo>
                  <a:pt x="251460" y="2804160"/>
                </a:lnTo>
                <a:lnTo>
                  <a:pt x="266700" y="2804160"/>
                </a:lnTo>
                <a:lnTo>
                  <a:pt x="266700" y="2819400"/>
                </a:lnTo>
                <a:lnTo>
                  <a:pt x="266700" y="2827020"/>
                </a:lnTo>
                <a:lnTo>
                  <a:pt x="259080" y="2849880"/>
                </a:lnTo>
                <a:lnTo>
                  <a:pt x="243840" y="2865120"/>
                </a:lnTo>
                <a:lnTo>
                  <a:pt x="182880" y="2948940"/>
                </a:lnTo>
                <a:lnTo>
                  <a:pt x="182880" y="2948940"/>
                </a:lnTo>
                <a:lnTo>
                  <a:pt x="182880" y="294894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2057400" y="4084320"/>
            <a:ext cx="304801" cy="1874521"/>
          </a:xfrm>
          <a:custGeom>
            <a:avLst/>
            <a:gdLst/>
            <a:ahLst/>
            <a:cxnLst/>
            <a:rect l="0" t="0" r="0" b="0"/>
            <a:pathLst>
              <a:path w="304801" h="1874521">
                <a:moveTo>
                  <a:pt x="266700" y="0"/>
                </a:moveTo>
                <a:lnTo>
                  <a:pt x="266700" y="0"/>
                </a:lnTo>
                <a:lnTo>
                  <a:pt x="266700" y="0"/>
                </a:lnTo>
                <a:lnTo>
                  <a:pt x="266700" y="0"/>
                </a:lnTo>
                <a:lnTo>
                  <a:pt x="259080" y="7620"/>
                </a:lnTo>
                <a:lnTo>
                  <a:pt x="243840" y="15240"/>
                </a:lnTo>
                <a:lnTo>
                  <a:pt x="236220" y="30480"/>
                </a:lnTo>
                <a:lnTo>
                  <a:pt x="228600" y="30480"/>
                </a:lnTo>
                <a:lnTo>
                  <a:pt x="205740" y="45720"/>
                </a:lnTo>
                <a:lnTo>
                  <a:pt x="182880" y="68580"/>
                </a:lnTo>
                <a:lnTo>
                  <a:pt x="152400" y="83820"/>
                </a:lnTo>
                <a:lnTo>
                  <a:pt x="129540" y="99060"/>
                </a:lnTo>
                <a:lnTo>
                  <a:pt x="99060" y="121920"/>
                </a:lnTo>
                <a:lnTo>
                  <a:pt x="76200" y="129540"/>
                </a:lnTo>
                <a:lnTo>
                  <a:pt x="60960" y="137160"/>
                </a:lnTo>
                <a:lnTo>
                  <a:pt x="60960" y="144780"/>
                </a:lnTo>
                <a:lnTo>
                  <a:pt x="60960" y="144780"/>
                </a:lnTo>
                <a:lnTo>
                  <a:pt x="68580" y="137160"/>
                </a:lnTo>
                <a:lnTo>
                  <a:pt x="83820" y="129540"/>
                </a:lnTo>
                <a:lnTo>
                  <a:pt x="114300" y="114300"/>
                </a:lnTo>
                <a:lnTo>
                  <a:pt x="144780" y="106680"/>
                </a:lnTo>
                <a:lnTo>
                  <a:pt x="175260" y="91440"/>
                </a:lnTo>
                <a:lnTo>
                  <a:pt x="213360" y="76200"/>
                </a:lnTo>
                <a:lnTo>
                  <a:pt x="236220" y="60960"/>
                </a:lnTo>
                <a:lnTo>
                  <a:pt x="266700" y="53340"/>
                </a:lnTo>
                <a:lnTo>
                  <a:pt x="281940" y="53340"/>
                </a:lnTo>
                <a:lnTo>
                  <a:pt x="289560" y="53340"/>
                </a:lnTo>
                <a:lnTo>
                  <a:pt x="289560" y="68580"/>
                </a:lnTo>
                <a:lnTo>
                  <a:pt x="274320" y="83820"/>
                </a:lnTo>
                <a:lnTo>
                  <a:pt x="251460" y="114300"/>
                </a:lnTo>
                <a:lnTo>
                  <a:pt x="220980" y="144780"/>
                </a:lnTo>
                <a:lnTo>
                  <a:pt x="190500" y="175260"/>
                </a:lnTo>
                <a:lnTo>
                  <a:pt x="160020" y="205740"/>
                </a:lnTo>
                <a:lnTo>
                  <a:pt x="129540" y="236220"/>
                </a:lnTo>
                <a:lnTo>
                  <a:pt x="99060" y="266700"/>
                </a:lnTo>
                <a:lnTo>
                  <a:pt x="76200" y="289560"/>
                </a:lnTo>
                <a:lnTo>
                  <a:pt x="60960" y="304800"/>
                </a:lnTo>
                <a:lnTo>
                  <a:pt x="53340" y="320040"/>
                </a:lnTo>
                <a:lnTo>
                  <a:pt x="68580" y="320040"/>
                </a:lnTo>
                <a:lnTo>
                  <a:pt x="76200" y="327660"/>
                </a:lnTo>
                <a:lnTo>
                  <a:pt x="99060" y="320040"/>
                </a:lnTo>
                <a:lnTo>
                  <a:pt x="129540" y="312420"/>
                </a:lnTo>
                <a:lnTo>
                  <a:pt x="160020" y="304800"/>
                </a:lnTo>
                <a:lnTo>
                  <a:pt x="198120" y="297180"/>
                </a:lnTo>
                <a:lnTo>
                  <a:pt x="228600" y="281940"/>
                </a:lnTo>
                <a:lnTo>
                  <a:pt x="251460" y="274320"/>
                </a:lnTo>
                <a:lnTo>
                  <a:pt x="281940" y="266700"/>
                </a:lnTo>
                <a:lnTo>
                  <a:pt x="297180" y="266700"/>
                </a:lnTo>
                <a:lnTo>
                  <a:pt x="304800" y="274320"/>
                </a:lnTo>
                <a:lnTo>
                  <a:pt x="297180" y="289560"/>
                </a:lnTo>
                <a:lnTo>
                  <a:pt x="289560" y="312420"/>
                </a:lnTo>
                <a:lnTo>
                  <a:pt x="266700" y="335280"/>
                </a:lnTo>
                <a:lnTo>
                  <a:pt x="243840" y="365760"/>
                </a:lnTo>
                <a:lnTo>
                  <a:pt x="213360" y="396240"/>
                </a:lnTo>
                <a:lnTo>
                  <a:pt x="175260" y="426720"/>
                </a:lnTo>
                <a:lnTo>
                  <a:pt x="144780" y="457200"/>
                </a:lnTo>
                <a:lnTo>
                  <a:pt x="114300" y="487680"/>
                </a:lnTo>
                <a:lnTo>
                  <a:pt x="91440" y="510540"/>
                </a:lnTo>
                <a:lnTo>
                  <a:pt x="68580" y="533400"/>
                </a:lnTo>
                <a:lnTo>
                  <a:pt x="60960" y="541020"/>
                </a:lnTo>
                <a:lnTo>
                  <a:pt x="60960" y="556260"/>
                </a:lnTo>
                <a:lnTo>
                  <a:pt x="68580" y="563880"/>
                </a:lnTo>
                <a:lnTo>
                  <a:pt x="83820" y="563880"/>
                </a:lnTo>
                <a:lnTo>
                  <a:pt x="114300" y="563880"/>
                </a:lnTo>
                <a:lnTo>
                  <a:pt x="137160" y="563880"/>
                </a:lnTo>
                <a:lnTo>
                  <a:pt x="167640" y="556260"/>
                </a:lnTo>
                <a:lnTo>
                  <a:pt x="198120" y="548640"/>
                </a:lnTo>
                <a:lnTo>
                  <a:pt x="228600" y="541020"/>
                </a:lnTo>
                <a:lnTo>
                  <a:pt x="251460" y="541020"/>
                </a:lnTo>
                <a:lnTo>
                  <a:pt x="266700" y="541020"/>
                </a:lnTo>
                <a:lnTo>
                  <a:pt x="281940" y="548640"/>
                </a:lnTo>
                <a:lnTo>
                  <a:pt x="281940" y="556260"/>
                </a:lnTo>
                <a:lnTo>
                  <a:pt x="274320" y="571500"/>
                </a:lnTo>
                <a:lnTo>
                  <a:pt x="251460" y="594360"/>
                </a:lnTo>
                <a:lnTo>
                  <a:pt x="228600" y="624840"/>
                </a:lnTo>
                <a:lnTo>
                  <a:pt x="205740" y="655320"/>
                </a:lnTo>
                <a:lnTo>
                  <a:pt x="175260" y="685800"/>
                </a:lnTo>
                <a:lnTo>
                  <a:pt x="137160" y="716280"/>
                </a:lnTo>
                <a:lnTo>
                  <a:pt x="114300" y="739140"/>
                </a:lnTo>
                <a:lnTo>
                  <a:pt x="83820" y="769620"/>
                </a:lnTo>
                <a:lnTo>
                  <a:pt x="68580" y="784860"/>
                </a:lnTo>
                <a:lnTo>
                  <a:pt x="53340" y="807720"/>
                </a:lnTo>
                <a:lnTo>
                  <a:pt x="53340" y="815340"/>
                </a:lnTo>
                <a:lnTo>
                  <a:pt x="68580" y="822960"/>
                </a:lnTo>
                <a:lnTo>
                  <a:pt x="83820" y="830580"/>
                </a:lnTo>
                <a:lnTo>
                  <a:pt x="106680" y="830580"/>
                </a:lnTo>
                <a:lnTo>
                  <a:pt x="137160" y="830580"/>
                </a:lnTo>
                <a:lnTo>
                  <a:pt x="167640" y="822960"/>
                </a:lnTo>
                <a:lnTo>
                  <a:pt x="190500" y="822960"/>
                </a:lnTo>
                <a:lnTo>
                  <a:pt x="220980" y="815340"/>
                </a:lnTo>
                <a:lnTo>
                  <a:pt x="243840" y="815340"/>
                </a:lnTo>
                <a:lnTo>
                  <a:pt x="259080" y="815340"/>
                </a:lnTo>
                <a:lnTo>
                  <a:pt x="266700" y="822960"/>
                </a:lnTo>
                <a:lnTo>
                  <a:pt x="266700" y="830580"/>
                </a:lnTo>
                <a:lnTo>
                  <a:pt x="259080" y="845820"/>
                </a:lnTo>
                <a:lnTo>
                  <a:pt x="243840" y="868680"/>
                </a:lnTo>
                <a:lnTo>
                  <a:pt x="220980" y="891540"/>
                </a:lnTo>
                <a:lnTo>
                  <a:pt x="190500" y="922020"/>
                </a:lnTo>
                <a:lnTo>
                  <a:pt x="160020" y="952500"/>
                </a:lnTo>
                <a:lnTo>
                  <a:pt x="129540" y="975360"/>
                </a:lnTo>
                <a:lnTo>
                  <a:pt x="99060" y="998220"/>
                </a:lnTo>
                <a:lnTo>
                  <a:pt x="83820" y="1021080"/>
                </a:lnTo>
                <a:lnTo>
                  <a:pt x="60960" y="1043940"/>
                </a:lnTo>
                <a:lnTo>
                  <a:pt x="53340" y="1059180"/>
                </a:lnTo>
                <a:lnTo>
                  <a:pt x="53340" y="1066800"/>
                </a:lnTo>
                <a:lnTo>
                  <a:pt x="68580" y="1074420"/>
                </a:lnTo>
                <a:lnTo>
                  <a:pt x="83820" y="1074420"/>
                </a:lnTo>
                <a:lnTo>
                  <a:pt x="99060" y="1074420"/>
                </a:lnTo>
                <a:lnTo>
                  <a:pt x="121920" y="1074420"/>
                </a:lnTo>
                <a:lnTo>
                  <a:pt x="152400" y="1066800"/>
                </a:lnTo>
                <a:lnTo>
                  <a:pt x="175260" y="1066800"/>
                </a:lnTo>
                <a:lnTo>
                  <a:pt x="198120" y="1059180"/>
                </a:lnTo>
                <a:lnTo>
                  <a:pt x="220980" y="1059180"/>
                </a:lnTo>
                <a:lnTo>
                  <a:pt x="236220" y="1059180"/>
                </a:lnTo>
                <a:lnTo>
                  <a:pt x="243840" y="1066800"/>
                </a:lnTo>
                <a:lnTo>
                  <a:pt x="243840" y="1074420"/>
                </a:lnTo>
                <a:lnTo>
                  <a:pt x="236220" y="1089660"/>
                </a:lnTo>
                <a:lnTo>
                  <a:pt x="213360" y="1104900"/>
                </a:lnTo>
                <a:lnTo>
                  <a:pt x="190500" y="1127760"/>
                </a:lnTo>
                <a:lnTo>
                  <a:pt x="167640" y="1150620"/>
                </a:lnTo>
                <a:lnTo>
                  <a:pt x="129540" y="1181100"/>
                </a:lnTo>
                <a:lnTo>
                  <a:pt x="99060" y="1203960"/>
                </a:lnTo>
                <a:lnTo>
                  <a:pt x="76200" y="1234440"/>
                </a:lnTo>
                <a:lnTo>
                  <a:pt x="45720" y="1249680"/>
                </a:lnTo>
                <a:lnTo>
                  <a:pt x="30480" y="1272540"/>
                </a:lnTo>
                <a:lnTo>
                  <a:pt x="22860" y="1287780"/>
                </a:lnTo>
                <a:lnTo>
                  <a:pt x="22860" y="1295400"/>
                </a:lnTo>
                <a:lnTo>
                  <a:pt x="30480" y="1303020"/>
                </a:lnTo>
                <a:lnTo>
                  <a:pt x="45720" y="1310640"/>
                </a:lnTo>
                <a:lnTo>
                  <a:pt x="68580" y="1310640"/>
                </a:lnTo>
                <a:lnTo>
                  <a:pt x="91440" y="1310640"/>
                </a:lnTo>
                <a:lnTo>
                  <a:pt x="114300" y="1310640"/>
                </a:lnTo>
                <a:lnTo>
                  <a:pt x="144780" y="1310640"/>
                </a:lnTo>
                <a:lnTo>
                  <a:pt x="167640" y="1303020"/>
                </a:lnTo>
                <a:lnTo>
                  <a:pt x="190500" y="1303020"/>
                </a:lnTo>
                <a:lnTo>
                  <a:pt x="205740" y="1303020"/>
                </a:lnTo>
                <a:lnTo>
                  <a:pt x="220980" y="1310640"/>
                </a:lnTo>
                <a:lnTo>
                  <a:pt x="220980" y="1318260"/>
                </a:lnTo>
                <a:lnTo>
                  <a:pt x="213360" y="1333500"/>
                </a:lnTo>
                <a:lnTo>
                  <a:pt x="198120" y="1348740"/>
                </a:lnTo>
                <a:lnTo>
                  <a:pt x="182880" y="1371600"/>
                </a:lnTo>
                <a:lnTo>
                  <a:pt x="152400" y="1402080"/>
                </a:lnTo>
                <a:lnTo>
                  <a:pt x="121920" y="1424940"/>
                </a:lnTo>
                <a:lnTo>
                  <a:pt x="91440" y="1447800"/>
                </a:lnTo>
                <a:lnTo>
                  <a:pt x="60960" y="1478280"/>
                </a:lnTo>
                <a:lnTo>
                  <a:pt x="30480" y="1501140"/>
                </a:lnTo>
                <a:lnTo>
                  <a:pt x="15240" y="1516380"/>
                </a:lnTo>
                <a:lnTo>
                  <a:pt x="0" y="1539240"/>
                </a:lnTo>
                <a:lnTo>
                  <a:pt x="0" y="1546860"/>
                </a:lnTo>
                <a:lnTo>
                  <a:pt x="7620" y="1562100"/>
                </a:lnTo>
                <a:lnTo>
                  <a:pt x="22860" y="1569720"/>
                </a:lnTo>
                <a:lnTo>
                  <a:pt x="38100" y="1577340"/>
                </a:lnTo>
                <a:lnTo>
                  <a:pt x="60960" y="1577340"/>
                </a:lnTo>
                <a:lnTo>
                  <a:pt x="83820" y="1577340"/>
                </a:lnTo>
                <a:lnTo>
                  <a:pt x="114300" y="1577340"/>
                </a:lnTo>
                <a:lnTo>
                  <a:pt x="144780" y="1577340"/>
                </a:lnTo>
                <a:lnTo>
                  <a:pt x="167640" y="1577340"/>
                </a:lnTo>
                <a:lnTo>
                  <a:pt x="190500" y="1577340"/>
                </a:lnTo>
                <a:lnTo>
                  <a:pt x="205740" y="1577340"/>
                </a:lnTo>
                <a:lnTo>
                  <a:pt x="220980" y="1584960"/>
                </a:lnTo>
                <a:lnTo>
                  <a:pt x="220980" y="1592580"/>
                </a:lnTo>
                <a:lnTo>
                  <a:pt x="220980" y="1600200"/>
                </a:lnTo>
                <a:lnTo>
                  <a:pt x="205740" y="1607820"/>
                </a:lnTo>
                <a:lnTo>
                  <a:pt x="190500" y="1623060"/>
                </a:lnTo>
                <a:lnTo>
                  <a:pt x="167640" y="1645920"/>
                </a:lnTo>
                <a:lnTo>
                  <a:pt x="144780" y="1661160"/>
                </a:lnTo>
                <a:lnTo>
                  <a:pt x="114300" y="1684020"/>
                </a:lnTo>
                <a:lnTo>
                  <a:pt x="83820" y="1706880"/>
                </a:lnTo>
                <a:lnTo>
                  <a:pt x="60960" y="1722120"/>
                </a:lnTo>
                <a:lnTo>
                  <a:pt x="38100" y="1737360"/>
                </a:lnTo>
                <a:lnTo>
                  <a:pt x="30480" y="1760220"/>
                </a:lnTo>
                <a:lnTo>
                  <a:pt x="22860" y="1767840"/>
                </a:lnTo>
                <a:lnTo>
                  <a:pt x="30480" y="1783080"/>
                </a:lnTo>
                <a:lnTo>
                  <a:pt x="38100" y="1790700"/>
                </a:lnTo>
                <a:lnTo>
                  <a:pt x="60960" y="1798320"/>
                </a:lnTo>
                <a:lnTo>
                  <a:pt x="83820" y="1798320"/>
                </a:lnTo>
                <a:lnTo>
                  <a:pt x="106680" y="1805940"/>
                </a:lnTo>
                <a:lnTo>
                  <a:pt x="129540" y="1805940"/>
                </a:lnTo>
                <a:lnTo>
                  <a:pt x="152400" y="1805940"/>
                </a:lnTo>
                <a:lnTo>
                  <a:pt x="167640" y="1813560"/>
                </a:lnTo>
                <a:lnTo>
                  <a:pt x="175260" y="1821180"/>
                </a:lnTo>
                <a:lnTo>
                  <a:pt x="167640" y="1828800"/>
                </a:lnTo>
                <a:lnTo>
                  <a:pt x="114300" y="1874520"/>
                </a:lnTo>
                <a:lnTo>
                  <a:pt x="114300" y="1874520"/>
                </a:lnTo>
                <a:lnTo>
                  <a:pt x="114300" y="18745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2346960" y="4831080"/>
            <a:ext cx="350521" cy="1158241"/>
          </a:xfrm>
          <a:custGeom>
            <a:avLst/>
            <a:gdLst/>
            <a:ahLst/>
            <a:cxnLst/>
            <a:rect l="0" t="0" r="0" b="0"/>
            <a:pathLst>
              <a:path w="350521" h="1158241">
                <a:moveTo>
                  <a:pt x="304800" y="0"/>
                </a:moveTo>
                <a:lnTo>
                  <a:pt x="304800" y="0"/>
                </a:lnTo>
                <a:lnTo>
                  <a:pt x="312420" y="0"/>
                </a:lnTo>
                <a:lnTo>
                  <a:pt x="304800" y="0"/>
                </a:lnTo>
                <a:lnTo>
                  <a:pt x="304800" y="7620"/>
                </a:lnTo>
                <a:lnTo>
                  <a:pt x="289560" y="22860"/>
                </a:lnTo>
                <a:lnTo>
                  <a:pt x="274320" y="38100"/>
                </a:lnTo>
                <a:lnTo>
                  <a:pt x="266700" y="45720"/>
                </a:lnTo>
                <a:lnTo>
                  <a:pt x="236220" y="68580"/>
                </a:lnTo>
                <a:lnTo>
                  <a:pt x="198120" y="91440"/>
                </a:lnTo>
                <a:lnTo>
                  <a:pt x="160020" y="114300"/>
                </a:lnTo>
                <a:lnTo>
                  <a:pt x="121920" y="137160"/>
                </a:lnTo>
                <a:lnTo>
                  <a:pt x="76200" y="167640"/>
                </a:lnTo>
                <a:lnTo>
                  <a:pt x="45720" y="182880"/>
                </a:lnTo>
                <a:lnTo>
                  <a:pt x="22860" y="198120"/>
                </a:lnTo>
                <a:lnTo>
                  <a:pt x="7620" y="205740"/>
                </a:lnTo>
                <a:lnTo>
                  <a:pt x="0" y="213360"/>
                </a:lnTo>
                <a:lnTo>
                  <a:pt x="7620" y="213360"/>
                </a:lnTo>
                <a:lnTo>
                  <a:pt x="30480" y="213360"/>
                </a:lnTo>
                <a:lnTo>
                  <a:pt x="53340" y="213360"/>
                </a:lnTo>
                <a:lnTo>
                  <a:pt x="83820" y="198120"/>
                </a:lnTo>
                <a:lnTo>
                  <a:pt x="129540" y="190500"/>
                </a:lnTo>
                <a:lnTo>
                  <a:pt x="167640" y="175260"/>
                </a:lnTo>
                <a:lnTo>
                  <a:pt x="213360" y="160020"/>
                </a:lnTo>
                <a:lnTo>
                  <a:pt x="251460" y="152400"/>
                </a:lnTo>
                <a:lnTo>
                  <a:pt x="289560" y="137160"/>
                </a:lnTo>
                <a:lnTo>
                  <a:pt x="312420" y="129540"/>
                </a:lnTo>
                <a:lnTo>
                  <a:pt x="335280" y="129540"/>
                </a:lnTo>
                <a:lnTo>
                  <a:pt x="342900" y="137160"/>
                </a:lnTo>
                <a:lnTo>
                  <a:pt x="327660" y="152400"/>
                </a:lnTo>
                <a:lnTo>
                  <a:pt x="304800" y="175260"/>
                </a:lnTo>
                <a:lnTo>
                  <a:pt x="274320" y="198120"/>
                </a:lnTo>
                <a:lnTo>
                  <a:pt x="243840" y="220980"/>
                </a:lnTo>
                <a:lnTo>
                  <a:pt x="205740" y="251460"/>
                </a:lnTo>
                <a:lnTo>
                  <a:pt x="167640" y="274320"/>
                </a:lnTo>
                <a:lnTo>
                  <a:pt x="129540" y="297180"/>
                </a:lnTo>
                <a:lnTo>
                  <a:pt x="91440" y="320040"/>
                </a:lnTo>
                <a:lnTo>
                  <a:pt x="76200" y="335280"/>
                </a:lnTo>
                <a:lnTo>
                  <a:pt x="60960" y="342900"/>
                </a:lnTo>
                <a:lnTo>
                  <a:pt x="60960" y="350520"/>
                </a:lnTo>
                <a:lnTo>
                  <a:pt x="68580" y="350520"/>
                </a:lnTo>
                <a:lnTo>
                  <a:pt x="91440" y="350520"/>
                </a:lnTo>
                <a:lnTo>
                  <a:pt x="114300" y="350520"/>
                </a:lnTo>
                <a:lnTo>
                  <a:pt x="144780" y="342900"/>
                </a:lnTo>
                <a:lnTo>
                  <a:pt x="182880" y="335280"/>
                </a:lnTo>
                <a:lnTo>
                  <a:pt x="220980" y="320040"/>
                </a:lnTo>
                <a:lnTo>
                  <a:pt x="259080" y="312420"/>
                </a:lnTo>
                <a:lnTo>
                  <a:pt x="289560" y="304800"/>
                </a:lnTo>
                <a:lnTo>
                  <a:pt x="320040" y="297180"/>
                </a:lnTo>
                <a:lnTo>
                  <a:pt x="342900" y="297180"/>
                </a:lnTo>
                <a:lnTo>
                  <a:pt x="350520" y="304800"/>
                </a:lnTo>
                <a:lnTo>
                  <a:pt x="350520" y="312420"/>
                </a:lnTo>
                <a:lnTo>
                  <a:pt x="342900" y="327660"/>
                </a:lnTo>
                <a:lnTo>
                  <a:pt x="320040" y="350520"/>
                </a:lnTo>
                <a:lnTo>
                  <a:pt x="289560" y="381000"/>
                </a:lnTo>
                <a:lnTo>
                  <a:pt x="251460" y="403860"/>
                </a:lnTo>
                <a:lnTo>
                  <a:pt x="213360" y="434340"/>
                </a:lnTo>
                <a:lnTo>
                  <a:pt x="182880" y="457200"/>
                </a:lnTo>
                <a:lnTo>
                  <a:pt x="144780" y="480060"/>
                </a:lnTo>
                <a:lnTo>
                  <a:pt x="114300" y="495300"/>
                </a:lnTo>
                <a:lnTo>
                  <a:pt x="91440" y="518160"/>
                </a:lnTo>
                <a:lnTo>
                  <a:pt x="76200" y="525780"/>
                </a:lnTo>
                <a:lnTo>
                  <a:pt x="76200" y="541020"/>
                </a:lnTo>
                <a:lnTo>
                  <a:pt x="83820" y="541020"/>
                </a:lnTo>
                <a:lnTo>
                  <a:pt x="99060" y="548640"/>
                </a:lnTo>
                <a:lnTo>
                  <a:pt x="121920" y="548640"/>
                </a:lnTo>
                <a:lnTo>
                  <a:pt x="152400" y="548640"/>
                </a:lnTo>
                <a:lnTo>
                  <a:pt x="182880" y="548640"/>
                </a:lnTo>
                <a:lnTo>
                  <a:pt x="213360" y="541020"/>
                </a:lnTo>
                <a:lnTo>
                  <a:pt x="243840" y="541020"/>
                </a:lnTo>
                <a:lnTo>
                  <a:pt x="274320" y="533400"/>
                </a:lnTo>
                <a:lnTo>
                  <a:pt x="289560" y="533400"/>
                </a:lnTo>
                <a:lnTo>
                  <a:pt x="304800" y="533400"/>
                </a:lnTo>
                <a:lnTo>
                  <a:pt x="320040" y="541020"/>
                </a:lnTo>
                <a:lnTo>
                  <a:pt x="312420" y="556260"/>
                </a:lnTo>
                <a:lnTo>
                  <a:pt x="297180" y="571500"/>
                </a:lnTo>
                <a:lnTo>
                  <a:pt x="281940" y="586740"/>
                </a:lnTo>
                <a:lnTo>
                  <a:pt x="259080" y="609600"/>
                </a:lnTo>
                <a:lnTo>
                  <a:pt x="228600" y="632460"/>
                </a:lnTo>
                <a:lnTo>
                  <a:pt x="198120" y="655320"/>
                </a:lnTo>
                <a:lnTo>
                  <a:pt x="175260" y="678180"/>
                </a:lnTo>
                <a:lnTo>
                  <a:pt x="152400" y="701040"/>
                </a:lnTo>
                <a:lnTo>
                  <a:pt x="121920" y="739140"/>
                </a:lnTo>
                <a:lnTo>
                  <a:pt x="121920" y="746760"/>
                </a:lnTo>
                <a:lnTo>
                  <a:pt x="121920" y="746760"/>
                </a:lnTo>
                <a:lnTo>
                  <a:pt x="121920" y="754380"/>
                </a:lnTo>
                <a:lnTo>
                  <a:pt x="137160" y="762000"/>
                </a:lnTo>
                <a:lnTo>
                  <a:pt x="152400" y="762000"/>
                </a:lnTo>
                <a:lnTo>
                  <a:pt x="175260" y="762000"/>
                </a:lnTo>
                <a:lnTo>
                  <a:pt x="198120" y="762000"/>
                </a:lnTo>
                <a:lnTo>
                  <a:pt x="228600" y="762000"/>
                </a:lnTo>
                <a:lnTo>
                  <a:pt x="251460" y="754380"/>
                </a:lnTo>
                <a:lnTo>
                  <a:pt x="274320" y="754380"/>
                </a:lnTo>
                <a:lnTo>
                  <a:pt x="289560" y="754380"/>
                </a:lnTo>
                <a:lnTo>
                  <a:pt x="297180" y="754380"/>
                </a:lnTo>
                <a:lnTo>
                  <a:pt x="304800" y="762000"/>
                </a:lnTo>
                <a:lnTo>
                  <a:pt x="297180" y="777240"/>
                </a:lnTo>
                <a:lnTo>
                  <a:pt x="281940" y="792480"/>
                </a:lnTo>
                <a:lnTo>
                  <a:pt x="251460" y="815340"/>
                </a:lnTo>
                <a:lnTo>
                  <a:pt x="220980" y="830580"/>
                </a:lnTo>
                <a:lnTo>
                  <a:pt x="182880" y="853440"/>
                </a:lnTo>
                <a:lnTo>
                  <a:pt x="144780" y="876300"/>
                </a:lnTo>
                <a:lnTo>
                  <a:pt x="114300" y="899160"/>
                </a:lnTo>
                <a:lnTo>
                  <a:pt x="83820" y="914400"/>
                </a:lnTo>
                <a:lnTo>
                  <a:pt x="60960" y="937260"/>
                </a:lnTo>
                <a:lnTo>
                  <a:pt x="45720" y="944880"/>
                </a:lnTo>
                <a:lnTo>
                  <a:pt x="38100" y="960120"/>
                </a:lnTo>
                <a:lnTo>
                  <a:pt x="38100" y="967740"/>
                </a:lnTo>
                <a:lnTo>
                  <a:pt x="45720" y="975360"/>
                </a:lnTo>
                <a:lnTo>
                  <a:pt x="53340" y="982980"/>
                </a:lnTo>
                <a:lnTo>
                  <a:pt x="76200" y="982980"/>
                </a:lnTo>
                <a:lnTo>
                  <a:pt x="99060" y="982980"/>
                </a:lnTo>
                <a:lnTo>
                  <a:pt x="121920" y="982980"/>
                </a:lnTo>
                <a:lnTo>
                  <a:pt x="144780" y="982980"/>
                </a:lnTo>
                <a:lnTo>
                  <a:pt x="167640" y="982980"/>
                </a:lnTo>
                <a:lnTo>
                  <a:pt x="190500" y="982980"/>
                </a:lnTo>
                <a:lnTo>
                  <a:pt x="205740" y="982980"/>
                </a:lnTo>
                <a:lnTo>
                  <a:pt x="213360" y="982980"/>
                </a:lnTo>
                <a:lnTo>
                  <a:pt x="220980" y="990600"/>
                </a:lnTo>
                <a:lnTo>
                  <a:pt x="213360" y="998220"/>
                </a:lnTo>
                <a:lnTo>
                  <a:pt x="198120" y="1005840"/>
                </a:lnTo>
                <a:lnTo>
                  <a:pt x="182880" y="1013460"/>
                </a:lnTo>
                <a:lnTo>
                  <a:pt x="167640" y="1028700"/>
                </a:lnTo>
                <a:lnTo>
                  <a:pt x="137160" y="1043940"/>
                </a:lnTo>
                <a:lnTo>
                  <a:pt x="106680" y="1059180"/>
                </a:lnTo>
                <a:lnTo>
                  <a:pt x="83820" y="1074420"/>
                </a:lnTo>
                <a:lnTo>
                  <a:pt x="53340" y="1089660"/>
                </a:lnTo>
                <a:lnTo>
                  <a:pt x="38100" y="1104900"/>
                </a:lnTo>
                <a:lnTo>
                  <a:pt x="30480" y="1120140"/>
                </a:lnTo>
                <a:lnTo>
                  <a:pt x="30480" y="1127760"/>
                </a:lnTo>
                <a:lnTo>
                  <a:pt x="38100" y="1143000"/>
                </a:lnTo>
                <a:lnTo>
                  <a:pt x="53340" y="1143000"/>
                </a:lnTo>
                <a:lnTo>
                  <a:pt x="106680" y="1158240"/>
                </a:lnTo>
                <a:lnTo>
                  <a:pt x="144780" y="1150620"/>
                </a:lnTo>
                <a:lnTo>
                  <a:pt x="144780" y="115062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735580" y="5600700"/>
            <a:ext cx="259081" cy="487681"/>
          </a:xfrm>
          <a:custGeom>
            <a:avLst/>
            <a:gdLst/>
            <a:ahLst/>
            <a:cxnLst/>
            <a:rect l="0" t="0" r="0" b="0"/>
            <a:pathLst>
              <a:path w="259081" h="487681">
                <a:moveTo>
                  <a:pt x="175260" y="0"/>
                </a:move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67640" y="7620"/>
                </a:lnTo>
                <a:lnTo>
                  <a:pt x="152400" y="15240"/>
                </a:lnTo>
                <a:lnTo>
                  <a:pt x="144780" y="22860"/>
                </a:lnTo>
                <a:lnTo>
                  <a:pt x="137160" y="22860"/>
                </a:lnTo>
                <a:lnTo>
                  <a:pt x="121920" y="30480"/>
                </a:lnTo>
                <a:lnTo>
                  <a:pt x="99060" y="38100"/>
                </a:lnTo>
                <a:lnTo>
                  <a:pt x="76200" y="53340"/>
                </a:lnTo>
                <a:lnTo>
                  <a:pt x="53340" y="60960"/>
                </a:lnTo>
                <a:lnTo>
                  <a:pt x="30480" y="76200"/>
                </a:lnTo>
                <a:lnTo>
                  <a:pt x="15240" y="83820"/>
                </a:lnTo>
                <a:lnTo>
                  <a:pt x="7620" y="91440"/>
                </a:lnTo>
                <a:lnTo>
                  <a:pt x="0" y="99060"/>
                </a:lnTo>
                <a:lnTo>
                  <a:pt x="7620" y="106680"/>
                </a:lnTo>
                <a:lnTo>
                  <a:pt x="22860" y="106680"/>
                </a:lnTo>
                <a:lnTo>
                  <a:pt x="45720" y="106680"/>
                </a:lnTo>
                <a:lnTo>
                  <a:pt x="68580" y="106680"/>
                </a:lnTo>
                <a:lnTo>
                  <a:pt x="99060" y="106680"/>
                </a:lnTo>
                <a:lnTo>
                  <a:pt x="137160" y="99060"/>
                </a:lnTo>
                <a:lnTo>
                  <a:pt x="175260" y="91440"/>
                </a:lnTo>
                <a:lnTo>
                  <a:pt x="198120" y="83820"/>
                </a:lnTo>
                <a:lnTo>
                  <a:pt x="228600" y="76200"/>
                </a:lnTo>
                <a:lnTo>
                  <a:pt x="243840" y="76200"/>
                </a:lnTo>
                <a:lnTo>
                  <a:pt x="259080" y="76200"/>
                </a:lnTo>
                <a:lnTo>
                  <a:pt x="259080" y="83820"/>
                </a:lnTo>
                <a:lnTo>
                  <a:pt x="251460" y="91440"/>
                </a:lnTo>
                <a:lnTo>
                  <a:pt x="236220" y="99060"/>
                </a:lnTo>
                <a:lnTo>
                  <a:pt x="205740" y="106680"/>
                </a:lnTo>
                <a:lnTo>
                  <a:pt x="182880" y="121920"/>
                </a:lnTo>
                <a:lnTo>
                  <a:pt x="152400" y="137160"/>
                </a:lnTo>
                <a:lnTo>
                  <a:pt x="121920" y="152400"/>
                </a:lnTo>
                <a:lnTo>
                  <a:pt x="91440" y="160020"/>
                </a:lnTo>
                <a:lnTo>
                  <a:pt x="60960" y="175260"/>
                </a:lnTo>
                <a:lnTo>
                  <a:pt x="45720" y="182880"/>
                </a:lnTo>
                <a:lnTo>
                  <a:pt x="38100" y="190500"/>
                </a:lnTo>
                <a:lnTo>
                  <a:pt x="30480" y="198120"/>
                </a:lnTo>
                <a:lnTo>
                  <a:pt x="38100" y="205740"/>
                </a:lnTo>
                <a:lnTo>
                  <a:pt x="45720" y="213360"/>
                </a:lnTo>
                <a:lnTo>
                  <a:pt x="68580" y="213360"/>
                </a:lnTo>
                <a:lnTo>
                  <a:pt x="91440" y="213360"/>
                </a:lnTo>
                <a:lnTo>
                  <a:pt x="121920" y="205740"/>
                </a:lnTo>
                <a:lnTo>
                  <a:pt x="144780" y="205740"/>
                </a:lnTo>
                <a:lnTo>
                  <a:pt x="175260" y="198120"/>
                </a:lnTo>
                <a:lnTo>
                  <a:pt x="198120" y="198120"/>
                </a:lnTo>
                <a:lnTo>
                  <a:pt x="220980" y="190500"/>
                </a:lnTo>
                <a:lnTo>
                  <a:pt x="236220" y="190500"/>
                </a:lnTo>
                <a:lnTo>
                  <a:pt x="236220" y="198120"/>
                </a:lnTo>
                <a:lnTo>
                  <a:pt x="228600" y="205740"/>
                </a:lnTo>
                <a:lnTo>
                  <a:pt x="213360" y="213360"/>
                </a:lnTo>
                <a:lnTo>
                  <a:pt x="190500" y="220980"/>
                </a:lnTo>
                <a:lnTo>
                  <a:pt x="167640" y="236220"/>
                </a:lnTo>
                <a:lnTo>
                  <a:pt x="137160" y="243840"/>
                </a:lnTo>
                <a:lnTo>
                  <a:pt x="106680" y="259080"/>
                </a:lnTo>
                <a:lnTo>
                  <a:pt x="83820" y="266700"/>
                </a:lnTo>
                <a:lnTo>
                  <a:pt x="60960" y="274320"/>
                </a:lnTo>
                <a:lnTo>
                  <a:pt x="45720" y="281940"/>
                </a:lnTo>
                <a:lnTo>
                  <a:pt x="45720" y="289560"/>
                </a:lnTo>
                <a:lnTo>
                  <a:pt x="45720" y="289560"/>
                </a:lnTo>
                <a:lnTo>
                  <a:pt x="60960" y="297180"/>
                </a:lnTo>
                <a:lnTo>
                  <a:pt x="76200" y="297180"/>
                </a:lnTo>
                <a:lnTo>
                  <a:pt x="99060" y="304800"/>
                </a:lnTo>
                <a:lnTo>
                  <a:pt x="129540" y="304800"/>
                </a:lnTo>
                <a:lnTo>
                  <a:pt x="152400" y="304800"/>
                </a:lnTo>
                <a:lnTo>
                  <a:pt x="182880" y="304800"/>
                </a:lnTo>
                <a:lnTo>
                  <a:pt x="205740" y="297180"/>
                </a:lnTo>
                <a:lnTo>
                  <a:pt x="228600" y="297180"/>
                </a:lnTo>
                <a:lnTo>
                  <a:pt x="236220" y="304800"/>
                </a:lnTo>
                <a:lnTo>
                  <a:pt x="236220" y="312420"/>
                </a:lnTo>
                <a:lnTo>
                  <a:pt x="236220" y="312420"/>
                </a:lnTo>
                <a:lnTo>
                  <a:pt x="220980" y="327660"/>
                </a:lnTo>
                <a:lnTo>
                  <a:pt x="205740" y="335280"/>
                </a:lnTo>
                <a:lnTo>
                  <a:pt x="182880" y="350520"/>
                </a:lnTo>
                <a:lnTo>
                  <a:pt x="167640" y="358140"/>
                </a:lnTo>
                <a:lnTo>
                  <a:pt x="152400" y="373380"/>
                </a:lnTo>
                <a:lnTo>
                  <a:pt x="137160" y="381000"/>
                </a:lnTo>
                <a:lnTo>
                  <a:pt x="129540" y="396240"/>
                </a:lnTo>
                <a:lnTo>
                  <a:pt x="121920" y="403860"/>
                </a:lnTo>
                <a:lnTo>
                  <a:pt x="129540" y="411480"/>
                </a:lnTo>
                <a:lnTo>
                  <a:pt x="137160" y="419100"/>
                </a:lnTo>
                <a:lnTo>
                  <a:pt x="144780" y="426720"/>
                </a:lnTo>
                <a:lnTo>
                  <a:pt x="160020" y="434340"/>
                </a:lnTo>
                <a:lnTo>
                  <a:pt x="167640" y="441960"/>
                </a:lnTo>
                <a:lnTo>
                  <a:pt x="175260" y="457200"/>
                </a:lnTo>
                <a:lnTo>
                  <a:pt x="198120" y="487680"/>
                </a:lnTo>
                <a:lnTo>
                  <a:pt x="198120" y="487680"/>
                </a:lnTo>
                <a:lnTo>
                  <a:pt x="198120" y="48768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876300" y="4823460"/>
            <a:ext cx="152401" cy="68581"/>
          </a:xfrm>
          <a:custGeom>
            <a:avLst/>
            <a:gdLst/>
            <a:ahLst/>
            <a:cxnLst/>
            <a:rect l="0" t="0" r="0" b="0"/>
            <a:pathLst>
              <a:path w="152401" h="68581">
                <a:moveTo>
                  <a:pt x="129540" y="15240"/>
                </a:moveTo>
                <a:lnTo>
                  <a:pt x="137160" y="15240"/>
                </a:lnTo>
                <a:lnTo>
                  <a:pt x="144780" y="7620"/>
                </a:lnTo>
                <a:lnTo>
                  <a:pt x="144780" y="7620"/>
                </a:lnTo>
                <a:lnTo>
                  <a:pt x="144780" y="7620"/>
                </a:lnTo>
                <a:lnTo>
                  <a:pt x="152400" y="7620"/>
                </a:lnTo>
                <a:lnTo>
                  <a:pt x="152400" y="7620"/>
                </a:lnTo>
                <a:lnTo>
                  <a:pt x="152400" y="7620"/>
                </a:lnTo>
                <a:lnTo>
                  <a:pt x="152400" y="7620"/>
                </a:lnTo>
                <a:lnTo>
                  <a:pt x="152400" y="0"/>
                </a:lnTo>
                <a:lnTo>
                  <a:pt x="152400" y="0"/>
                </a:lnTo>
                <a:lnTo>
                  <a:pt x="152400" y="0"/>
                </a:lnTo>
                <a:lnTo>
                  <a:pt x="152400" y="0"/>
                </a:lnTo>
                <a:lnTo>
                  <a:pt x="152400" y="0"/>
                </a:lnTo>
                <a:lnTo>
                  <a:pt x="144780" y="0"/>
                </a:lnTo>
                <a:lnTo>
                  <a:pt x="137160" y="7620"/>
                </a:lnTo>
                <a:lnTo>
                  <a:pt x="129540" y="7620"/>
                </a:lnTo>
                <a:lnTo>
                  <a:pt x="114300" y="15240"/>
                </a:lnTo>
                <a:lnTo>
                  <a:pt x="106680" y="22860"/>
                </a:lnTo>
                <a:lnTo>
                  <a:pt x="91440" y="30480"/>
                </a:lnTo>
                <a:lnTo>
                  <a:pt x="76200" y="38100"/>
                </a:lnTo>
                <a:lnTo>
                  <a:pt x="60960" y="45720"/>
                </a:lnTo>
                <a:lnTo>
                  <a:pt x="45720" y="53340"/>
                </a:lnTo>
                <a:lnTo>
                  <a:pt x="30480" y="53340"/>
                </a:lnTo>
                <a:lnTo>
                  <a:pt x="7620" y="68580"/>
                </a:lnTo>
                <a:lnTo>
                  <a:pt x="0" y="68580"/>
                </a:lnTo>
                <a:lnTo>
                  <a:pt x="0" y="6858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922020" y="4785360"/>
            <a:ext cx="129541" cy="144781"/>
          </a:xfrm>
          <a:custGeom>
            <a:avLst/>
            <a:gdLst/>
            <a:ahLst/>
            <a:cxnLst/>
            <a:rect l="0" t="0" r="0" b="0"/>
            <a:pathLst>
              <a:path w="129541" h="144781">
                <a:moveTo>
                  <a:pt x="7620" y="0"/>
                </a:move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7620"/>
                </a:lnTo>
                <a:lnTo>
                  <a:pt x="7620" y="15240"/>
                </a:lnTo>
                <a:lnTo>
                  <a:pt x="15240" y="22860"/>
                </a:lnTo>
                <a:lnTo>
                  <a:pt x="22860" y="30480"/>
                </a:lnTo>
                <a:lnTo>
                  <a:pt x="30480" y="38100"/>
                </a:lnTo>
                <a:lnTo>
                  <a:pt x="38100" y="53340"/>
                </a:lnTo>
                <a:lnTo>
                  <a:pt x="53340" y="60960"/>
                </a:lnTo>
                <a:lnTo>
                  <a:pt x="60960" y="68580"/>
                </a:lnTo>
                <a:lnTo>
                  <a:pt x="76200" y="83820"/>
                </a:lnTo>
                <a:lnTo>
                  <a:pt x="83820" y="91440"/>
                </a:lnTo>
                <a:lnTo>
                  <a:pt x="99060" y="106680"/>
                </a:lnTo>
                <a:lnTo>
                  <a:pt x="129540" y="144780"/>
                </a:lnTo>
                <a:lnTo>
                  <a:pt x="129540" y="144780"/>
                </a:lnTo>
                <a:lnTo>
                  <a:pt x="129540" y="14478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1607820" y="4602480"/>
            <a:ext cx="175261" cy="83821"/>
          </a:xfrm>
          <a:custGeom>
            <a:avLst/>
            <a:gdLst/>
            <a:ahLst/>
            <a:cxnLst/>
            <a:rect l="0" t="0" r="0" b="0"/>
            <a:pathLst>
              <a:path w="175261" h="83821">
                <a:moveTo>
                  <a:pt x="175260" y="0"/>
                </a:move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75260" y="0"/>
                </a:lnTo>
                <a:lnTo>
                  <a:pt x="167640" y="7620"/>
                </a:lnTo>
                <a:lnTo>
                  <a:pt x="160020" y="7620"/>
                </a:lnTo>
                <a:lnTo>
                  <a:pt x="152400" y="15240"/>
                </a:lnTo>
                <a:lnTo>
                  <a:pt x="144780" y="15240"/>
                </a:lnTo>
                <a:lnTo>
                  <a:pt x="129540" y="15240"/>
                </a:lnTo>
                <a:lnTo>
                  <a:pt x="114300" y="22860"/>
                </a:lnTo>
                <a:lnTo>
                  <a:pt x="91440" y="30480"/>
                </a:lnTo>
                <a:lnTo>
                  <a:pt x="76200" y="30480"/>
                </a:lnTo>
                <a:lnTo>
                  <a:pt x="60960" y="38100"/>
                </a:lnTo>
                <a:lnTo>
                  <a:pt x="45720" y="45720"/>
                </a:lnTo>
                <a:lnTo>
                  <a:pt x="30480" y="53340"/>
                </a:lnTo>
                <a:lnTo>
                  <a:pt x="7620" y="68580"/>
                </a:lnTo>
                <a:lnTo>
                  <a:pt x="0" y="83820"/>
                </a:lnTo>
                <a:lnTo>
                  <a:pt x="0" y="8382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1638300" y="4602480"/>
            <a:ext cx="106681" cy="121921"/>
          </a:xfrm>
          <a:custGeom>
            <a:avLst/>
            <a:gdLst/>
            <a:ahLst/>
            <a:cxnLst/>
            <a:rect l="0" t="0" r="0" b="0"/>
            <a:pathLst>
              <a:path w="106681" h="121921">
                <a:moveTo>
                  <a:pt x="7620" y="0"/>
                </a:move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15240"/>
                </a:lnTo>
                <a:lnTo>
                  <a:pt x="22860" y="30480"/>
                </a:lnTo>
                <a:lnTo>
                  <a:pt x="30480" y="38100"/>
                </a:lnTo>
                <a:lnTo>
                  <a:pt x="45720" y="53340"/>
                </a:lnTo>
                <a:lnTo>
                  <a:pt x="53340" y="68580"/>
                </a:lnTo>
                <a:lnTo>
                  <a:pt x="83820" y="106680"/>
                </a:lnTo>
                <a:lnTo>
                  <a:pt x="106680" y="121920"/>
                </a:lnTo>
                <a:lnTo>
                  <a:pt x="106680" y="12192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2339340" y="4229100"/>
            <a:ext cx="129541" cy="91441"/>
          </a:xfrm>
          <a:custGeom>
            <a:avLst/>
            <a:gdLst/>
            <a:ahLst/>
            <a:cxnLst/>
            <a:rect l="0" t="0" r="0" b="0"/>
            <a:pathLst>
              <a:path w="129541" h="91441">
                <a:moveTo>
                  <a:pt x="129540" y="0"/>
                </a:moveTo>
                <a:lnTo>
                  <a:pt x="129540" y="0"/>
                </a:lnTo>
                <a:lnTo>
                  <a:pt x="129540" y="0"/>
                </a:lnTo>
                <a:lnTo>
                  <a:pt x="129540" y="0"/>
                </a:lnTo>
                <a:lnTo>
                  <a:pt x="129540" y="0"/>
                </a:lnTo>
                <a:lnTo>
                  <a:pt x="129540" y="0"/>
                </a:lnTo>
                <a:lnTo>
                  <a:pt x="129540" y="0"/>
                </a:lnTo>
                <a:lnTo>
                  <a:pt x="129540" y="0"/>
                </a:lnTo>
                <a:lnTo>
                  <a:pt x="129540" y="7620"/>
                </a:lnTo>
                <a:lnTo>
                  <a:pt x="121920" y="7620"/>
                </a:lnTo>
                <a:lnTo>
                  <a:pt x="114300" y="15240"/>
                </a:lnTo>
                <a:lnTo>
                  <a:pt x="114300" y="15240"/>
                </a:lnTo>
                <a:lnTo>
                  <a:pt x="106680" y="22860"/>
                </a:lnTo>
                <a:lnTo>
                  <a:pt x="99060" y="22860"/>
                </a:lnTo>
                <a:lnTo>
                  <a:pt x="91440" y="30480"/>
                </a:lnTo>
                <a:lnTo>
                  <a:pt x="83820" y="38100"/>
                </a:lnTo>
                <a:lnTo>
                  <a:pt x="68580" y="45720"/>
                </a:lnTo>
                <a:lnTo>
                  <a:pt x="60960" y="53340"/>
                </a:lnTo>
                <a:lnTo>
                  <a:pt x="53340" y="60960"/>
                </a:lnTo>
                <a:lnTo>
                  <a:pt x="45720" y="68580"/>
                </a:lnTo>
                <a:lnTo>
                  <a:pt x="38100" y="68580"/>
                </a:lnTo>
                <a:lnTo>
                  <a:pt x="22860" y="76200"/>
                </a:lnTo>
                <a:lnTo>
                  <a:pt x="7620" y="91440"/>
                </a:lnTo>
                <a:lnTo>
                  <a:pt x="0" y="91440"/>
                </a:lnTo>
                <a:lnTo>
                  <a:pt x="0" y="9144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2331720" y="4236720"/>
            <a:ext cx="152401" cy="129541"/>
          </a:xfrm>
          <a:custGeom>
            <a:avLst/>
            <a:gdLst/>
            <a:ahLst/>
            <a:cxnLst/>
            <a:rect l="0" t="0" r="0" b="0"/>
            <a:pathLst>
              <a:path w="152401" h="129541">
                <a:moveTo>
                  <a:pt x="0" y="0"/>
                </a:move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7620"/>
                </a:lnTo>
                <a:lnTo>
                  <a:pt x="15240" y="7620"/>
                </a:lnTo>
                <a:lnTo>
                  <a:pt x="22860" y="15240"/>
                </a:lnTo>
                <a:lnTo>
                  <a:pt x="30480" y="22860"/>
                </a:lnTo>
                <a:lnTo>
                  <a:pt x="38100" y="30480"/>
                </a:lnTo>
                <a:lnTo>
                  <a:pt x="53340" y="38100"/>
                </a:lnTo>
                <a:lnTo>
                  <a:pt x="60960" y="45720"/>
                </a:lnTo>
                <a:lnTo>
                  <a:pt x="76200" y="60960"/>
                </a:lnTo>
                <a:lnTo>
                  <a:pt x="91440" y="76200"/>
                </a:lnTo>
                <a:lnTo>
                  <a:pt x="106680" y="83820"/>
                </a:lnTo>
                <a:lnTo>
                  <a:pt x="137160" y="114300"/>
                </a:lnTo>
                <a:lnTo>
                  <a:pt x="152400" y="129540"/>
                </a:lnTo>
                <a:lnTo>
                  <a:pt x="152400" y="12954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017520" y="2849880"/>
            <a:ext cx="129541" cy="175261"/>
          </a:xfrm>
          <a:custGeom>
            <a:avLst/>
            <a:gdLst/>
            <a:ahLst/>
            <a:cxnLst/>
            <a:rect l="0" t="0" r="0" b="0"/>
            <a:pathLst>
              <a:path w="129541" h="175261">
                <a:moveTo>
                  <a:pt x="129540" y="0"/>
                </a:moveTo>
                <a:lnTo>
                  <a:pt x="121920" y="0"/>
                </a:lnTo>
                <a:lnTo>
                  <a:pt x="121920" y="0"/>
                </a:lnTo>
                <a:lnTo>
                  <a:pt x="121920" y="0"/>
                </a:lnTo>
                <a:lnTo>
                  <a:pt x="114300" y="7620"/>
                </a:lnTo>
                <a:lnTo>
                  <a:pt x="106680" y="15240"/>
                </a:lnTo>
                <a:lnTo>
                  <a:pt x="99060" y="22860"/>
                </a:lnTo>
                <a:lnTo>
                  <a:pt x="99060" y="22860"/>
                </a:lnTo>
                <a:lnTo>
                  <a:pt x="91440" y="38100"/>
                </a:lnTo>
                <a:lnTo>
                  <a:pt x="76200" y="45720"/>
                </a:lnTo>
                <a:lnTo>
                  <a:pt x="68580" y="60960"/>
                </a:lnTo>
                <a:lnTo>
                  <a:pt x="53340" y="76200"/>
                </a:lnTo>
                <a:lnTo>
                  <a:pt x="45720" y="91440"/>
                </a:lnTo>
                <a:lnTo>
                  <a:pt x="38100" y="106680"/>
                </a:lnTo>
                <a:lnTo>
                  <a:pt x="22860" y="129540"/>
                </a:lnTo>
                <a:lnTo>
                  <a:pt x="0" y="175260"/>
                </a:lnTo>
                <a:lnTo>
                  <a:pt x="0" y="175260"/>
                </a:lnTo>
                <a:lnTo>
                  <a:pt x="0" y="1752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009900" y="2834640"/>
            <a:ext cx="152401" cy="160021"/>
          </a:xfrm>
          <a:custGeom>
            <a:avLst/>
            <a:gdLst/>
            <a:ahLst/>
            <a:cxnLst/>
            <a:rect l="0" t="0" r="0" b="0"/>
            <a:pathLst>
              <a:path w="152401" h="1600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7620" y="7620"/>
                </a:lnTo>
                <a:lnTo>
                  <a:pt x="7620" y="15240"/>
                </a:lnTo>
                <a:lnTo>
                  <a:pt x="15240" y="15240"/>
                </a:lnTo>
                <a:lnTo>
                  <a:pt x="15240" y="22860"/>
                </a:lnTo>
                <a:lnTo>
                  <a:pt x="30480" y="38100"/>
                </a:lnTo>
                <a:lnTo>
                  <a:pt x="45720" y="53340"/>
                </a:lnTo>
                <a:lnTo>
                  <a:pt x="60960" y="68580"/>
                </a:lnTo>
                <a:lnTo>
                  <a:pt x="76200" y="91440"/>
                </a:lnTo>
                <a:lnTo>
                  <a:pt x="121920" y="137160"/>
                </a:lnTo>
                <a:lnTo>
                  <a:pt x="152400" y="160020"/>
                </a:lnTo>
                <a:lnTo>
                  <a:pt x="152400" y="16002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3794760" y="899160"/>
            <a:ext cx="30481" cy="137161"/>
          </a:xfrm>
          <a:custGeom>
            <a:avLst/>
            <a:gdLst/>
            <a:ahLst/>
            <a:cxnLst/>
            <a:rect l="0" t="0" r="0" b="0"/>
            <a:pathLst>
              <a:path w="30481" h="137161">
                <a:moveTo>
                  <a:pt x="22860" y="0"/>
                </a:moveTo>
                <a:lnTo>
                  <a:pt x="22860" y="0"/>
                </a:lnTo>
                <a:lnTo>
                  <a:pt x="22860" y="0"/>
                </a:lnTo>
                <a:lnTo>
                  <a:pt x="22860" y="0"/>
                </a:lnTo>
                <a:lnTo>
                  <a:pt x="22860" y="0"/>
                </a:lnTo>
                <a:lnTo>
                  <a:pt x="22860" y="0"/>
                </a:lnTo>
                <a:lnTo>
                  <a:pt x="22860" y="7620"/>
                </a:lnTo>
                <a:lnTo>
                  <a:pt x="22860" y="7620"/>
                </a:lnTo>
                <a:lnTo>
                  <a:pt x="30480" y="7620"/>
                </a:lnTo>
                <a:lnTo>
                  <a:pt x="30480" y="15240"/>
                </a:lnTo>
                <a:lnTo>
                  <a:pt x="30480" y="15240"/>
                </a:lnTo>
                <a:lnTo>
                  <a:pt x="30480" y="22860"/>
                </a:lnTo>
                <a:lnTo>
                  <a:pt x="30480" y="30480"/>
                </a:lnTo>
                <a:lnTo>
                  <a:pt x="30480" y="38100"/>
                </a:lnTo>
                <a:lnTo>
                  <a:pt x="30480" y="45720"/>
                </a:lnTo>
                <a:lnTo>
                  <a:pt x="22860" y="53340"/>
                </a:lnTo>
                <a:lnTo>
                  <a:pt x="22860" y="60960"/>
                </a:lnTo>
                <a:lnTo>
                  <a:pt x="22860" y="76200"/>
                </a:lnTo>
                <a:lnTo>
                  <a:pt x="15240" y="83820"/>
                </a:lnTo>
                <a:lnTo>
                  <a:pt x="15240" y="91440"/>
                </a:lnTo>
                <a:lnTo>
                  <a:pt x="7620" y="106680"/>
                </a:lnTo>
                <a:lnTo>
                  <a:pt x="0" y="121920"/>
                </a:lnTo>
                <a:lnTo>
                  <a:pt x="0" y="137160"/>
                </a:lnTo>
                <a:lnTo>
                  <a:pt x="0" y="1371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710940" y="937260"/>
            <a:ext cx="220981" cy="137161"/>
          </a:xfrm>
          <a:custGeom>
            <a:avLst/>
            <a:gdLst/>
            <a:ahLst/>
            <a:cxnLst/>
            <a:rect l="0" t="0" r="0" b="0"/>
            <a:pathLst>
              <a:path w="220981" h="13716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7620" y="15240"/>
                </a:lnTo>
                <a:lnTo>
                  <a:pt x="15240" y="15240"/>
                </a:lnTo>
                <a:lnTo>
                  <a:pt x="22860" y="22860"/>
                </a:lnTo>
                <a:lnTo>
                  <a:pt x="22860" y="22860"/>
                </a:lnTo>
                <a:lnTo>
                  <a:pt x="38100" y="30480"/>
                </a:lnTo>
                <a:lnTo>
                  <a:pt x="53340" y="38100"/>
                </a:lnTo>
                <a:lnTo>
                  <a:pt x="68580" y="45720"/>
                </a:lnTo>
                <a:lnTo>
                  <a:pt x="83820" y="53340"/>
                </a:lnTo>
                <a:lnTo>
                  <a:pt x="99060" y="68580"/>
                </a:lnTo>
                <a:lnTo>
                  <a:pt x="114300" y="76200"/>
                </a:lnTo>
                <a:lnTo>
                  <a:pt x="137160" y="83820"/>
                </a:lnTo>
                <a:lnTo>
                  <a:pt x="152400" y="91440"/>
                </a:lnTo>
                <a:lnTo>
                  <a:pt x="167640" y="106680"/>
                </a:lnTo>
                <a:lnTo>
                  <a:pt x="198120" y="121920"/>
                </a:lnTo>
                <a:lnTo>
                  <a:pt x="220980" y="137160"/>
                </a:lnTo>
                <a:lnTo>
                  <a:pt x="220980" y="1371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4503420" y="2072640"/>
            <a:ext cx="22861" cy="144781"/>
          </a:xfrm>
          <a:custGeom>
            <a:avLst/>
            <a:gdLst/>
            <a:ahLst/>
            <a:cxnLst/>
            <a:rect l="0" t="0" r="0" b="0"/>
            <a:pathLst>
              <a:path w="22861" h="144781">
                <a:moveTo>
                  <a:pt x="15240" y="0"/>
                </a:moveTo>
                <a:lnTo>
                  <a:pt x="15240" y="0"/>
                </a:lnTo>
                <a:lnTo>
                  <a:pt x="22860" y="0"/>
                </a:lnTo>
                <a:lnTo>
                  <a:pt x="22860" y="0"/>
                </a:lnTo>
                <a:lnTo>
                  <a:pt x="22860" y="0"/>
                </a:lnTo>
                <a:lnTo>
                  <a:pt x="22860" y="7620"/>
                </a:lnTo>
                <a:lnTo>
                  <a:pt x="22860" y="7620"/>
                </a:lnTo>
                <a:lnTo>
                  <a:pt x="22860" y="7620"/>
                </a:lnTo>
                <a:lnTo>
                  <a:pt x="22860" y="22860"/>
                </a:lnTo>
                <a:lnTo>
                  <a:pt x="22860" y="30480"/>
                </a:lnTo>
                <a:lnTo>
                  <a:pt x="22860" y="38100"/>
                </a:lnTo>
                <a:lnTo>
                  <a:pt x="22860" y="53340"/>
                </a:lnTo>
                <a:lnTo>
                  <a:pt x="15240" y="60960"/>
                </a:lnTo>
                <a:lnTo>
                  <a:pt x="15240" y="76200"/>
                </a:lnTo>
                <a:lnTo>
                  <a:pt x="7620" y="83820"/>
                </a:lnTo>
                <a:lnTo>
                  <a:pt x="7620" y="99060"/>
                </a:lnTo>
                <a:lnTo>
                  <a:pt x="0" y="106680"/>
                </a:lnTo>
                <a:lnTo>
                  <a:pt x="0" y="121920"/>
                </a:lnTo>
                <a:lnTo>
                  <a:pt x="0" y="129540"/>
                </a:lnTo>
                <a:lnTo>
                  <a:pt x="0" y="137160"/>
                </a:lnTo>
                <a:lnTo>
                  <a:pt x="0" y="144780"/>
                </a:lnTo>
                <a:lnTo>
                  <a:pt x="0" y="14478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>
            <a:off x="4465320" y="2103120"/>
            <a:ext cx="175261" cy="152401"/>
          </a:xfrm>
          <a:custGeom>
            <a:avLst/>
            <a:gdLst/>
            <a:ahLst/>
            <a:cxnLst/>
            <a:rect l="0" t="0" r="0" b="0"/>
            <a:pathLst>
              <a:path w="175261" h="15240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7620" y="7620"/>
                </a:lnTo>
                <a:lnTo>
                  <a:pt x="15240" y="15240"/>
                </a:lnTo>
                <a:lnTo>
                  <a:pt x="15240" y="15240"/>
                </a:lnTo>
                <a:lnTo>
                  <a:pt x="22860" y="22860"/>
                </a:lnTo>
                <a:lnTo>
                  <a:pt x="30480" y="38100"/>
                </a:lnTo>
                <a:lnTo>
                  <a:pt x="45720" y="45720"/>
                </a:lnTo>
                <a:lnTo>
                  <a:pt x="60960" y="53340"/>
                </a:lnTo>
                <a:lnTo>
                  <a:pt x="76200" y="68580"/>
                </a:lnTo>
                <a:lnTo>
                  <a:pt x="91440" y="83820"/>
                </a:lnTo>
                <a:lnTo>
                  <a:pt x="114300" y="106680"/>
                </a:lnTo>
                <a:lnTo>
                  <a:pt x="175260" y="152400"/>
                </a:lnTo>
                <a:lnTo>
                  <a:pt x="175260" y="152400"/>
                </a:lnTo>
                <a:lnTo>
                  <a:pt x="175260" y="1524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>
            <a:off x="5189220" y="3208020"/>
            <a:ext cx="137161" cy="228601"/>
          </a:xfrm>
          <a:custGeom>
            <a:avLst/>
            <a:gdLst/>
            <a:ahLst/>
            <a:cxnLst/>
            <a:rect l="0" t="0" r="0" b="0"/>
            <a:pathLst>
              <a:path w="137161" h="228601">
                <a:moveTo>
                  <a:pt x="137160" y="0"/>
                </a:moveTo>
                <a:lnTo>
                  <a:pt x="129540" y="0"/>
                </a:lnTo>
                <a:lnTo>
                  <a:pt x="129540" y="7620"/>
                </a:lnTo>
                <a:lnTo>
                  <a:pt x="121920" y="15240"/>
                </a:lnTo>
                <a:lnTo>
                  <a:pt x="114300" y="22860"/>
                </a:lnTo>
                <a:lnTo>
                  <a:pt x="106680" y="38100"/>
                </a:lnTo>
                <a:lnTo>
                  <a:pt x="106680" y="45720"/>
                </a:lnTo>
                <a:lnTo>
                  <a:pt x="99060" y="45720"/>
                </a:lnTo>
                <a:lnTo>
                  <a:pt x="91440" y="68580"/>
                </a:lnTo>
                <a:lnTo>
                  <a:pt x="83820" y="83820"/>
                </a:lnTo>
                <a:lnTo>
                  <a:pt x="76200" y="106680"/>
                </a:lnTo>
                <a:lnTo>
                  <a:pt x="60960" y="121920"/>
                </a:lnTo>
                <a:lnTo>
                  <a:pt x="45720" y="144780"/>
                </a:lnTo>
                <a:lnTo>
                  <a:pt x="38100" y="167640"/>
                </a:lnTo>
                <a:lnTo>
                  <a:pt x="30480" y="182880"/>
                </a:lnTo>
                <a:lnTo>
                  <a:pt x="7620" y="220980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5196840" y="3230880"/>
            <a:ext cx="137161" cy="175261"/>
          </a:xfrm>
          <a:custGeom>
            <a:avLst/>
            <a:gdLst/>
            <a:ahLst/>
            <a:cxnLst/>
            <a:rect l="0" t="0" r="0" b="0"/>
            <a:pathLst>
              <a:path w="137161" h="175261">
                <a:moveTo>
                  <a:pt x="0" y="0"/>
                </a:moveTo>
                <a:lnTo>
                  <a:pt x="0" y="0"/>
                </a:lnTo>
                <a:lnTo>
                  <a:pt x="0" y="7620"/>
                </a:lnTo>
                <a:lnTo>
                  <a:pt x="0" y="7620"/>
                </a:lnTo>
                <a:lnTo>
                  <a:pt x="15240" y="15240"/>
                </a:lnTo>
                <a:lnTo>
                  <a:pt x="22860" y="30480"/>
                </a:lnTo>
                <a:lnTo>
                  <a:pt x="22860" y="30480"/>
                </a:lnTo>
                <a:lnTo>
                  <a:pt x="30480" y="38100"/>
                </a:lnTo>
                <a:lnTo>
                  <a:pt x="38100" y="53340"/>
                </a:lnTo>
                <a:lnTo>
                  <a:pt x="53340" y="68580"/>
                </a:lnTo>
                <a:lnTo>
                  <a:pt x="68580" y="83820"/>
                </a:lnTo>
                <a:lnTo>
                  <a:pt x="83820" y="106680"/>
                </a:lnTo>
                <a:lnTo>
                  <a:pt x="137160" y="175260"/>
                </a:lnTo>
                <a:lnTo>
                  <a:pt x="137160" y="175260"/>
                </a:lnTo>
                <a:lnTo>
                  <a:pt x="137160" y="1752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6042660" y="4069080"/>
            <a:ext cx="15241" cy="7621"/>
          </a:xfrm>
          <a:custGeom>
            <a:avLst/>
            <a:gdLst/>
            <a:ahLst/>
            <a:cxnLst/>
            <a:rect l="0" t="0" r="0" b="0"/>
            <a:pathLst>
              <a:path w="15241" h="7621">
                <a:moveTo>
                  <a:pt x="0" y="7620"/>
                </a:move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762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  <a:lnTo>
                  <a:pt x="1524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5928360" y="3985260"/>
            <a:ext cx="121921" cy="175261"/>
          </a:xfrm>
          <a:custGeom>
            <a:avLst/>
            <a:gdLst/>
            <a:ahLst/>
            <a:cxnLst/>
            <a:rect l="0" t="0" r="0" b="0"/>
            <a:pathLst>
              <a:path w="121921" h="175261">
                <a:moveTo>
                  <a:pt x="121920" y="0"/>
                </a:moveTo>
                <a:lnTo>
                  <a:pt x="121920" y="0"/>
                </a:lnTo>
                <a:lnTo>
                  <a:pt x="121920" y="0"/>
                </a:lnTo>
                <a:lnTo>
                  <a:pt x="121920" y="7620"/>
                </a:lnTo>
                <a:lnTo>
                  <a:pt x="121920" y="7620"/>
                </a:lnTo>
                <a:lnTo>
                  <a:pt x="114300" y="15240"/>
                </a:lnTo>
                <a:lnTo>
                  <a:pt x="114300" y="22860"/>
                </a:lnTo>
                <a:lnTo>
                  <a:pt x="114300" y="22860"/>
                </a:lnTo>
                <a:lnTo>
                  <a:pt x="106680" y="30480"/>
                </a:lnTo>
                <a:lnTo>
                  <a:pt x="99060" y="45720"/>
                </a:lnTo>
                <a:lnTo>
                  <a:pt x="91440" y="60960"/>
                </a:lnTo>
                <a:lnTo>
                  <a:pt x="76200" y="76200"/>
                </a:lnTo>
                <a:lnTo>
                  <a:pt x="68580" y="91440"/>
                </a:lnTo>
                <a:lnTo>
                  <a:pt x="53340" y="106680"/>
                </a:lnTo>
                <a:lnTo>
                  <a:pt x="45720" y="114300"/>
                </a:lnTo>
                <a:lnTo>
                  <a:pt x="30480" y="129540"/>
                </a:lnTo>
                <a:lnTo>
                  <a:pt x="22860" y="144780"/>
                </a:lnTo>
                <a:lnTo>
                  <a:pt x="15240" y="152400"/>
                </a:lnTo>
                <a:lnTo>
                  <a:pt x="7620" y="160020"/>
                </a:lnTo>
                <a:lnTo>
                  <a:pt x="0" y="175260"/>
                </a:lnTo>
                <a:lnTo>
                  <a:pt x="0" y="175260"/>
                </a:lnTo>
                <a:lnTo>
                  <a:pt x="0" y="1752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5920740" y="4038600"/>
            <a:ext cx="152401" cy="114301"/>
          </a:xfrm>
          <a:custGeom>
            <a:avLst/>
            <a:gdLst/>
            <a:ahLst/>
            <a:cxnLst/>
            <a:rect l="0" t="0" r="0" b="0"/>
            <a:pathLst>
              <a:path w="152401" h="114301">
                <a:moveTo>
                  <a:pt x="762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15240"/>
                </a:lnTo>
                <a:lnTo>
                  <a:pt x="22860" y="22860"/>
                </a:lnTo>
                <a:lnTo>
                  <a:pt x="38100" y="30480"/>
                </a:lnTo>
                <a:lnTo>
                  <a:pt x="45720" y="38100"/>
                </a:lnTo>
                <a:lnTo>
                  <a:pt x="68580" y="53340"/>
                </a:lnTo>
                <a:lnTo>
                  <a:pt x="83820" y="68580"/>
                </a:lnTo>
                <a:lnTo>
                  <a:pt x="152400" y="114300"/>
                </a:lnTo>
                <a:lnTo>
                  <a:pt x="152400" y="114300"/>
                </a:lnTo>
                <a:lnTo>
                  <a:pt x="152400" y="1143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6598920" y="4404360"/>
            <a:ext cx="129542" cy="175261"/>
          </a:xfrm>
          <a:custGeom>
            <a:avLst/>
            <a:gdLst/>
            <a:ahLst/>
            <a:cxnLst/>
            <a:rect l="0" t="0" r="0" b="0"/>
            <a:pathLst>
              <a:path w="129542" h="175261">
                <a:moveTo>
                  <a:pt x="129541" y="0"/>
                </a:moveTo>
                <a:lnTo>
                  <a:pt x="129541" y="0"/>
                </a:lnTo>
                <a:lnTo>
                  <a:pt x="129541" y="0"/>
                </a:lnTo>
                <a:lnTo>
                  <a:pt x="129541" y="0"/>
                </a:lnTo>
                <a:lnTo>
                  <a:pt x="121920" y="7620"/>
                </a:lnTo>
                <a:lnTo>
                  <a:pt x="121920" y="15240"/>
                </a:lnTo>
                <a:lnTo>
                  <a:pt x="114300" y="15240"/>
                </a:lnTo>
                <a:lnTo>
                  <a:pt x="114300" y="15240"/>
                </a:lnTo>
                <a:lnTo>
                  <a:pt x="106680" y="30480"/>
                </a:lnTo>
                <a:lnTo>
                  <a:pt x="99060" y="38100"/>
                </a:lnTo>
                <a:lnTo>
                  <a:pt x="91441" y="53340"/>
                </a:lnTo>
                <a:lnTo>
                  <a:pt x="76200" y="68580"/>
                </a:lnTo>
                <a:lnTo>
                  <a:pt x="60960" y="83820"/>
                </a:lnTo>
                <a:lnTo>
                  <a:pt x="53341" y="99060"/>
                </a:lnTo>
                <a:lnTo>
                  <a:pt x="38100" y="121920"/>
                </a:lnTo>
                <a:lnTo>
                  <a:pt x="30480" y="137160"/>
                </a:lnTo>
                <a:lnTo>
                  <a:pt x="7620" y="160020"/>
                </a:lnTo>
                <a:lnTo>
                  <a:pt x="0" y="175260"/>
                </a:lnTo>
                <a:lnTo>
                  <a:pt x="0" y="1752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6629400" y="4419600"/>
            <a:ext cx="114301" cy="121921"/>
          </a:xfrm>
          <a:custGeom>
            <a:avLst/>
            <a:gdLst/>
            <a:ahLst/>
            <a:cxnLst/>
            <a:rect l="0" t="0" r="0" b="0"/>
            <a:pathLst>
              <a:path w="114301" h="12192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15240"/>
                </a:lnTo>
                <a:lnTo>
                  <a:pt x="15240" y="15240"/>
                </a:lnTo>
                <a:lnTo>
                  <a:pt x="22861" y="22860"/>
                </a:lnTo>
                <a:lnTo>
                  <a:pt x="30480" y="30480"/>
                </a:lnTo>
                <a:lnTo>
                  <a:pt x="45720" y="45720"/>
                </a:lnTo>
                <a:lnTo>
                  <a:pt x="53340" y="60960"/>
                </a:lnTo>
                <a:lnTo>
                  <a:pt x="68580" y="76200"/>
                </a:lnTo>
                <a:lnTo>
                  <a:pt x="99061" y="106680"/>
                </a:lnTo>
                <a:lnTo>
                  <a:pt x="114300" y="121920"/>
                </a:lnTo>
                <a:lnTo>
                  <a:pt x="114300" y="12192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7284720" y="4617720"/>
            <a:ext cx="114301" cy="137161"/>
          </a:xfrm>
          <a:custGeom>
            <a:avLst/>
            <a:gdLst/>
            <a:ahLst/>
            <a:cxnLst/>
            <a:rect l="0" t="0" r="0" b="0"/>
            <a:pathLst>
              <a:path w="114301" h="137161">
                <a:moveTo>
                  <a:pt x="114300" y="0"/>
                </a:move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06680" y="0"/>
                </a:lnTo>
                <a:lnTo>
                  <a:pt x="106680" y="7620"/>
                </a:lnTo>
                <a:lnTo>
                  <a:pt x="106680" y="7620"/>
                </a:lnTo>
                <a:lnTo>
                  <a:pt x="99060" y="15240"/>
                </a:lnTo>
                <a:lnTo>
                  <a:pt x="99060" y="22860"/>
                </a:lnTo>
                <a:lnTo>
                  <a:pt x="91441" y="30480"/>
                </a:lnTo>
                <a:lnTo>
                  <a:pt x="83820" y="45720"/>
                </a:lnTo>
                <a:lnTo>
                  <a:pt x="68580" y="53340"/>
                </a:lnTo>
                <a:lnTo>
                  <a:pt x="60960" y="68580"/>
                </a:lnTo>
                <a:lnTo>
                  <a:pt x="53341" y="76200"/>
                </a:lnTo>
                <a:lnTo>
                  <a:pt x="38100" y="91440"/>
                </a:lnTo>
                <a:lnTo>
                  <a:pt x="30480" y="99060"/>
                </a:lnTo>
                <a:lnTo>
                  <a:pt x="7620" y="129540"/>
                </a:lnTo>
                <a:lnTo>
                  <a:pt x="0" y="137160"/>
                </a:lnTo>
                <a:lnTo>
                  <a:pt x="0" y="1371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7307580" y="4617720"/>
            <a:ext cx="144782" cy="106681"/>
          </a:xfrm>
          <a:custGeom>
            <a:avLst/>
            <a:gdLst/>
            <a:ahLst/>
            <a:cxnLst/>
            <a:rect l="0" t="0" r="0" b="0"/>
            <a:pathLst>
              <a:path w="144782" h="10668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762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7620"/>
                </a:lnTo>
                <a:lnTo>
                  <a:pt x="22860" y="15240"/>
                </a:lnTo>
                <a:lnTo>
                  <a:pt x="38100" y="22860"/>
                </a:lnTo>
                <a:lnTo>
                  <a:pt x="53340" y="38100"/>
                </a:lnTo>
                <a:lnTo>
                  <a:pt x="68581" y="45720"/>
                </a:lnTo>
                <a:lnTo>
                  <a:pt x="83820" y="60960"/>
                </a:lnTo>
                <a:lnTo>
                  <a:pt x="121920" y="83820"/>
                </a:lnTo>
                <a:lnTo>
                  <a:pt x="144781" y="106680"/>
                </a:lnTo>
                <a:lnTo>
                  <a:pt x="144781" y="10668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8001000" y="4770120"/>
            <a:ext cx="99062" cy="175261"/>
          </a:xfrm>
          <a:custGeom>
            <a:avLst/>
            <a:gdLst/>
            <a:ahLst/>
            <a:cxnLst/>
            <a:rect l="0" t="0" r="0" b="0"/>
            <a:pathLst>
              <a:path w="99062" h="175261">
                <a:moveTo>
                  <a:pt x="99061" y="0"/>
                </a:moveTo>
                <a:lnTo>
                  <a:pt x="91440" y="0"/>
                </a:lnTo>
                <a:lnTo>
                  <a:pt x="91440" y="0"/>
                </a:lnTo>
                <a:lnTo>
                  <a:pt x="91440" y="0"/>
                </a:lnTo>
                <a:lnTo>
                  <a:pt x="91440" y="0"/>
                </a:lnTo>
                <a:lnTo>
                  <a:pt x="91440" y="0"/>
                </a:lnTo>
                <a:lnTo>
                  <a:pt x="91440" y="7620"/>
                </a:lnTo>
                <a:lnTo>
                  <a:pt x="91440" y="7620"/>
                </a:lnTo>
                <a:lnTo>
                  <a:pt x="83820" y="7620"/>
                </a:lnTo>
                <a:lnTo>
                  <a:pt x="83820" y="15240"/>
                </a:lnTo>
                <a:lnTo>
                  <a:pt x="83820" y="22860"/>
                </a:lnTo>
                <a:lnTo>
                  <a:pt x="76200" y="30480"/>
                </a:lnTo>
                <a:lnTo>
                  <a:pt x="68580" y="38100"/>
                </a:lnTo>
                <a:lnTo>
                  <a:pt x="60961" y="53340"/>
                </a:lnTo>
                <a:lnTo>
                  <a:pt x="53340" y="68580"/>
                </a:lnTo>
                <a:lnTo>
                  <a:pt x="45720" y="83820"/>
                </a:lnTo>
                <a:lnTo>
                  <a:pt x="38100" y="99060"/>
                </a:lnTo>
                <a:lnTo>
                  <a:pt x="22861" y="114300"/>
                </a:lnTo>
                <a:lnTo>
                  <a:pt x="0" y="175260"/>
                </a:lnTo>
                <a:lnTo>
                  <a:pt x="0" y="175260"/>
                </a:lnTo>
                <a:lnTo>
                  <a:pt x="0" y="17526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7955280" y="4777740"/>
            <a:ext cx="121921" cy="114301"/>
          </a:xfrm>
          <a:custGeom>
            <a:avLst/>
            <a:gdLst/>
            <a:ahLst/>
            <a:cxnLst/>
            <a:rect l="0" t="0" r="0" b="0"/>
            <a:pathLst>
              <a:path w="121921" h="11430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620" y="7620"/>
                </a:lnTo>
                <a:lnTo>
                  <a:pt x="7620" y="7620"/>
                </a:lnTo>
                <a:lnTo>
                  <a:pt x="15240" y="15240"/>
                </a:lnTo>
                <a:lnTo>
                  <a:pt x="22860" y="22860"/>
                </a:lnTo>
                <a:lnTo>
                  <a:pt x="45720" y="38100"/>
                </a:lnTo>
                <a:lnTo>
                  <a:pt x="60960" y="53340"/>
                </a:lnTo>
                <a:lnTo>
                  <a:pt x="99060" y="83820"/>
                </a:lnTo>
                <a:lnTo>
                  <a:pt x="121920" y="114300"/>
                </a:lnTo>
                <a:lnTo>
                  <a:pt x="121920" y="1143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899160" y="960120"/>
            <a:ext cx="7185661" cy="3931921"/>
          </a:xfrm>
          <a:custGeom>
            <a:avLst/>
            <a:gdLst/>
            <a:ahLst/>
            <a:cxnLst/>
            <a:rect l="0" t="0" r="0" b="0"/>
            <a:pathLst>
              <a:path w="7185661" h="3931921">
                <a:moveTo>
                  <a:pt x="0" y="3863340"/>
                </a:moveTo>
                <a:lnTo>
                  <a:pt x="0" y="3863340"/>
                </a:lnTo>
                <a:lnTo>
                  <a:pt x="0" y="3863340"/>
                </a:lnTo>
                <a:lnTo>
                  <a:pt x="0" y="3863340"/>
                </a:lnTo>
                <a:lnTo>
                  <a:pt x="0" y="3863340"/>
                </a:lnTo>
                <a:lnTo>
                  <a:pt x="7620" y="3863340"/>
                </a:lnTo>
                <a:lnTo>
                  <a:pt x="7620" y="3863340"/>
                </a:lnTo>
                <a:lnTo>
                  <a:pt x="7620" y="3863340"/>
                </a:lnTo>
                <a:lnTo>
                  <a:pt x="7620" y="3863340"/>
                </a:lnTo>
                <a:lnTo>
                  <a:pt x="15240" y="3863340"/>
                </a:lnTo>
                <a:lnTo>
                  <a:pt x="15240" y="3863340"/>
                </a:lnTo>
                <a:lnTo>
                  <a:pt x="22860" y="3863340"/>
                </a:lnTo>
                <a:lnTo>
                  <a:pt x="30480" y="3863340"/>
                </a:lnTo>
                <a:lnTo>
                  <a:pt x="38100" y="3855720"/>
                </a:lnTo>
                <a:lnTo>
                  <a:pt x="45720" y="3855720"/>
                </a:lnTo>
                <a:lnTo>
                  <a:pt x="53340" y="3855720"/>
                </a:lnTo>
                <a:lnTo>
                  <a:pt x="68580" y="3848100"/>
                </a:lnTo>
                <a:lnTo>
                  <a:pt x="76200" y="3848100"/>
                </a:lnTo>
                <a:lnTo>
                  <a:pt x="91440" y="3848100"/>
                </a:lnTo>
                <a:lnTo>
                  <a:pt x="106680" y="3840480"/>
                </a:lnTo>
                <a:lnTo>
                  <a:pt x="114300" y="3840480"/>
                </a:lnTo>
                <a:lnTo>
                  <a:pt x="129540" y="3832860"/>
                </a:lnTo>
                <a:lnTo>
                  <a:pt x="144780" y="3832860"/>
                </a:lnTo>
                <a:lnTo>
                  <a:pt x="160020" y="3825240"/>
                </a:lnTo>
                <a:lnTo>
                  <a:pt x="175260" y="3825240"/>
                </a:lnTo>
                <a:lnTo>
                  <a:pt x="190500" y="3817620"/>
                </a:lnTo>
                <a:lnTo>
                  <a:pt x="205740" y="3817620"/>
                </a:lnTo>
                <a:lnTo>
                  <a:pt x="213360" y="3810000"/>
                </a:lnTo>
                <a:lnTo>
                  <a:pt x="228600" y="3810000"/>
                </a:lnTo>
                <a:lnTo>
                  <a:pt x="243840" y="3802380"/>
                </a:lnTo>
                <a:lnTo>
                  <a:pt x="259080" y="3802380"/>
                </a:lnTo>
                <a:lnTo>
                  <a:pt x="274320" y="3794760"/>
                </a:lnTo>
                <a:lnTo>
                  <a:pt x="289560" y="3794760"/>
                </a:lnTo>
                <a:lnTo>
                  <a:pt x="304800" y="3787140"/>
                </a:lnTo>
                <a:lnTo>
                  <a:pt x="320040" y="3787140"/>
                </a:lnTo>
                <a:lnTo>
                  <a:pt x="327660" y="3779520"/>
                </a:lnTo>
                <a:lnTo>
                  <a:pt x="350520" y="3779520"/>
                </a:lnTo>
                <a:lnTo>
                  <a:pt x="358140" y="3779520"/>
                </a:lnTo>
                <a:lnTo>
                  <a:pt x="373380" y="3771900"/>
                </a:lnTo>
                <a:lnTo>
                  <a:pt x="388620" y="3771900"/>
                </a:lnTo>
                <a:lnTo>
                  <a:pt x="403860" y="3764280"/>
                </a:lnTo>
                <a:lnTo>
                  <a:pt x="411480" y="3764280"/>
                </a:lnTo>
                <a:lnTo>
                  <a:pt x="426720" y="3756660"/>
                </a:lnTo>
                <a:lnTo>
                  <a:pt x="441960" y="3756660"/>
                </a:lnTo>
                <a:lnTo>
                  <a:pt x="449580" y="3749040"/>
                </a:lnTo>
                <a:lnTo>
                  <a:pt x="464820" y="3749040"/>
                </a:lnTo>
                <a:lnTo>
                  <a:pt x="472440" y="3749040"/>
                </a:lnTo>
                <a:lnTo>
                  <a:pt x="487680" y="3741420"/>
                </a:lnTo>
                <a:lnTo>
                  <a:pt x="495300" y="3741420"/>
                </a:lnTo>
                <a:lnTo>
                  <a:pt x="510540" y="3733800"/>
                </a:lnTo>
                <a:lnTo>
                  <a:pt x="518160" y="3733800"/>
                </a:lnTo>
                <a:lnTo>
                  <a:pt x="533400" y="3733800"/>
                </a:lnTo>
                <a:lnTo>
                  <a:pt x="548640" y="3726180"/>
                </a:lnTo>
                <a:lnTo>
                  <a:pt x="556260" y="3726180"/>
                </a:lnTo>
                <a:lnTo>
                  <a:pt x="563880" y="3726180"/>
                </a:lnTo>
                <a:lnTo>
                  <a:pt x="579120" y="3718560"/>
                </a:lnTo>
                <a:lnTo>
                  <a:pt x="586740" y="3718560"/>
                </a:lnTo>
                <a:lnTo>
                  <a:pt x="601980" y="3718560"/>
                </a:lnTo>
                <a:lnTo>
                  <a:pt x="609600" y="3710940"/>
                </a:lnTo>
                <a:lnTo>
                  <a:pt x="617220" y="3710940"/>
                </a:lnTo>
                <a:lnTo>
                  <a:pt x="624840" y="3710940"/>
                </a:lnTo>
                <a:lnTo>
                  <a:pt x="640080" y="3703320"/>
                </a:lnTo>
                <a:lnTo>
                  <a:pt x="647700" y="3703320"/>
                </a:lnTo>
                <a:lnTo>
                  <a:pt x="655320" y="3695700"/>
                </a:lnTo>
                <a:lnTo>
                  <a:pt x="662940" y="3695700"/>
                </a:lnTo>
                <a:lnTo>
                  <a:pt x="670560" y="3695700"/>
                </a:lnTo>
                <a:lnTo>
                  <a:pt x="685800" y="3695700"/>
                </a:lnTo>
                <a:lnTo>
                  <a:pt x="693420" y="3688080"/>
                </a:lnTo>
                <a:lnTo>
                  <a:pt x="693420" y="3688080"/>
                </a:lnTo>
                <a:lnTo>
                  <a:pt x="701040" y="3688080"/>
                </a:lnTo>
                <a:lnTo>
                  <a:pt x="708660" y="3688080"/>
                </a:lnTo>
                <a:lnTo>
                  <a:pt x="708660" y="3680460"/>
                </a:lnTo>
                <a:lnTo>
                  <a:pt x="716280" y="3680460"/>
                </a:lnTo>
                <a:lnTo>
                  <a:pt x="716280" y="3680460"/>
                </a:lnTo>
                <a:lnTo>
                  <a:pt x="716280" y="3680460"/>
                </a:lnTo>
                <a:lnTo>
                  <a:pt x="716280" y="3680460"/>
                </a:lnTo>
                <a:lnTo>
                  <a:pt x="716280" y="3680460"/>
                </a:lnTo>
                <a:lnTo>
                  <a:pt x="723900" y="3672840"/>
                </a:lnTo>
                <a:lnTo>
                  <a:pt x="723900" y="3672840"/>
                </a:lnTo>
                <a:lnTo>
                  <a:pt x="723900" y="3672840"/>
                </a:lnTo>
                <a:lnTo>
                  <a:pt x="723900" y="3672840"/>
                </a:lnTo>
                <a:lnTo>
                  <a:pt x="731520" y="3672840"/>
                </a:lnTo>
                <a:lnTo>
                  <a:pt x="731520" y="3672840"/>
                </a:lnTo>
                <a:lnTo>
                  <a:pt x="731520" y="3672840"/>
                </a:lnTo>
                <a:lnTo>
                  <a:pt x="739140" y="3672840"/>
                </a:lnTo>
                <a:lnTo>
                  <a:pt x="739140" y="3672840"/>
                </a:lnTo>
                <a:lnTo>
                  <a:pt x="739140" y="3672840"/>
                </a:lnTo>
                <a:lnTo>
                  <a:pt x="739140" y="3672840"/>
                </a:lnTo>
                <a:lnTo>
                  <a:pt x="746760" y="3665220"/>
                </a:lnTo>
                <a:lnTo>
                  <a:pt x="746760" y="3665220"/>
                </a:lnTo>
                <a:lnTo>
                  <a:pt x="754380" y="3665220"/>
                </a:lnTo>
                <a:lnTo>
                  <a:pt x="762000" y="3665220"/>
                </a:lnTo>
                <a:lnTo>
                  <a:pt x="769620" y="3665220"/>
                </a:lnTo>
                <a:lnTo>
                  <a:pt x="769620" y="3657600"/>
                </a:lnTo>
                <a:lnTo>
                  <a:pt x="784860" y="3657600"/>
                </a:lnTo>
                <a:lnTo>
                  <a:pt x="792480" y="3657600"/>
                </a:lnTo>
                <a:lnTo>
                  <a:pt x="800100" y="3649980"/>
                </a:lnTo>
                <a:lnTo>
                  <a:pt x="815340" y="3649980"/>
                </a:lnTo>
                <a:lnTo>
                  <a:pt x="822960" y="3642360"/>
                </a:lnTo>
                <a:lnTo>
                  <a:pt x="838200" y="3642360"/>
                </a:lnTo>
                <a:lnTo>
                  <a:pt x="853440" y="3634740"/>
                </a:lnTo>
                <a:lnTo>
                  <a:pt x="861060" y="3627120"/>
                </a:lnTo>
                <a:lnTo>
                  <a:pt x="876300" y="3627120"/>
                </a:lnTo>
                <a:lnTo>
                  <a:pt x="891540" y="3619500"/>
                </a:lnTo>
                <a:lnTo>
                  <a:pt x="906780" y="3611880"/>
                </a:lnTo>
                <a:lnTo>
                  <a:pt x="929640" y="3604260"/>
                </a:lnTo>
                <a:lnTo>
                  <a:pt x="944880" y="3604260"/>
                </a:lnTo>
                <a:lnTo>
                  <a:pt x="960120" y="3596640"/>
                </a:lnTo>
                <a:lnTo>
                  <a:pt x="975360" y="3589020"/>
                </a:lnTo>
                <a:lnTo>
                  <a:pt x="990600" y="3581400"/>
                </a:lnTo>
                <a:lnTo>
                  <a:pt x="1005840" y="3581400"/>
                </a:lnTo>
                <a:lnTo>
                  <a:pt x="1028700" y="3573780"/>
                </a:lnTo>
                <a:lnTo>
                  <a:pt x="1043940" y="3566160"/>
                </a:lnTo>
                <a:lnTo>
                  <a:pt x="1059180" y="3558540"/>
                </a:lnTo>
                <a:lnTo>
                  <a:pt x="1074420" y="3550920"/>
                </a:lnTo>
                <a:lnTo>
                  <a:pt x="1089660" y="3543300"/>
                </a:lnTo>
                <a:lnTo>
                  <a:pt x="1104900" y="3543300"/>
                </a:lnTo>
                <a:lnTo>
                  <a:pt x="1120140" y="3535680"/>
                </a:lnTo>
                <a:lnTo>
                  <a:pt x="1135380" y="3528060"/>
                </a:lnTo>
                <a:lnTo>
                  <a:pt x="1150620" y="3520440"/>
                </a:lnTo>
                <a:lnTo>
                  <a:pt x="1158240" y="3512820"/>
                </a:lnTo>
                <a:lnTo>
                  <a:pt x="1173480" y="3505200"/>
                </a:lnTo>
                <a:lnTo>
                  <a:pt x="1188720" y="3497580"/>
                </a:lnTo>
                <a:lnTo>
                  <a:pt x="1203960" y="3489960"/>
                </a:lnTo>
                <a:lnTo>
                  <a:pt x="1219200" y="3489960"/>
                </a:lnTo>
                <a:lnTo>
                  <a:pt x="1234440" y="3482340"/>
                </a:lnTo>
                <a:lnTo>
                  <a:pt x="1249680" y="3474720"/>
                </a:lnTo>
                <a:lnTo>
                  <a:pt x="1257300" y="3467100"/>
                </a:lnTo>
                <a:lnTo>
                  <a:pt x="1280160" y="3459480"/>
                </a:lnTo>
                <a:lnTo>
                  <a:pt x="1295400" y="3451860"/>
                </a:lnTo>
                <a:lnTo>
                  <a:pt x="1303020" y="3444240"/>
                </a:lnTo>
                <a:lnTo>
                  <a:pt x="1318260" y="3436620"/>
                </a:lnTo>
                <a:lnTo>
                  <a:pt x="1333500" y="3429000"/>
                </a:lnTo>
                <a:lnTo>
                  <a:pt x="1341120" y="3421380"/>
                </a:lnTo>
                <a:lnTo>
                  <a:pt x="1356360" y="3421380"/>
                </a:lnTo>
                <a:lnTo>
                  <a:pt x="1363980" y="3413760"/>
                </a:lnTo>
                <a:lnTo>
                  <a:pt x="1371600" y="3406140"/>
                </a:lnTo>
                <a:lnTo>
                  <a:pt x="1379220" y="3398520"/>
                </a:lnTo>
                <a:lnTo>
                  <a:pt x="1386840" y="3398520"/>
                </a:lnTo>
                <a:lnTo>
                  <a:pt x="1394460" y="3390900"/>
                </a:lnTo>
                <a:lnTo>
                  <a:pt x="1402080" y="3383280"/>
                </a:lnTo>
                <a:lnTo>
                  <a:pt x="1409700" y="3383280"/>
                </a:lnTo>
                <a:lnTo>
                  <a:pt x="1417320" y="3375660"/>
                </a:lnTo>
                <a:lnTo>
                  <a:pt x="1424940" y="3368040"/>
                </a:lnTo>
                <a:lnTo>
                  <a:pt x="1424940" y="3368040"/>
                </a:lnTo>
                <a:lnTo>
                  <a:pt x="1432560" y="3360420"/>
                </a:lnTo>
                <a:lnTo>
                  <a:pt x="1440180" y="3352800"/>
                </a:lnTo>
                <a:lnTo>
                  <a:pt x="1447800" y="3352800"/>
                </a:lnTo>
                <a:lnTo>
                  <a:pt x="1447800" y="3345180"/>
                </a:lnTo>
                <a:lnTo>
                  <a:pt x="1455420" y="3345180"/>
                </a:lnTo>
                <a:lnTo>
                  <a:pt x="1463040" y="3337560"/>
                </a:lnTo>
                <a:lnTo>
                  <a:pt x="1470660" y="3337560"/>
                </a:lnTo>
                <a:lnTo>
                  <a:pt x="1470660" y="3337560"/>
                </a:lnTo>
                <a:lnTo>
                  <a:pt x="1478280" y="3329940"/>
                </a:lnTo>
                <a:lnTo>
                  <a:pt x="1478280" y="3329940"/>
                </a:lnTo>
                <a:lnTo>
                  <a:pt x="1485900" y="3322320"/>
                </a:lnTo>
                <a:lnTo>
                  <a:pt x="1485900" y="3322320"/>
                </a:lnTo>
                <a:lnTo>
                  <a:pt x="1485900" y="3322320"/>
                </a:lnTo>
                <a:lnTo>
                  <a:pt x="1493520" y="3314700"/>
                </a:lnTo>
                <a:lnTo>
                  <a:pt x="1493520" y="3314700"/>
                </a:lnTo>
                <a:lnTo>
                  <a:pt x="1493520" y="3314700"/>
                </a:lnTo>
                <a:lnTo>
                  <a:pt x="1493520" y="3314700"/>
                </a:lnTo>
                <a:lnTo>
                  <a:pt x="1493520" y="3307080"/>
                </a:lnTo>
                <a:lnTo>
                  <a:pt x="1493520" y="3307080"/>
                </a:lnTo>
                <a:lnTo>
                  <a:pt x="1501140" y="3307080"/>
                </a:lnTo>
                <a:lnTo>
                  <a:pt x="1501140" y="3307080"/>
                </a:lnTo>
                <a:lnTo>
                  <a:pt x="1501140" y="3299460"/>
                </a:lnTo>
                <a:lnTo>
                  <a:pt x="1508760" y="3291840"/>
                </a:lnTo>
                <a:lnTo>
                  <a:pt x="1508760" y="3291840"/>
                </a:lnTo>
                <a:lnTo>
                  <a:pt x="1508760" y="3284220"/>
                </a:lnTo>
                <a:lnTo>
                  <a:pt x="1516380" y="3284220"/>
                </a:lnTo>
                <a:lnTo>
                  <a:pt x="1524000" y="3276600"/>
                </a:lnTo>
                <a:lnTo>
                  <a:pt x="1524000" y="3268980"/>
                </a:lnTo>
                <a:lnTo>
                  <a:pt x="1531620" y="3253740"/>
                </a:lnTo>
                <a:lnTo>
                  <a:pt x="1539240" y="3246120"/>
                </a:lnTo>
                <a:lnTo>
                  <a:pt x="1539240" y="3238500"/>
                </a:lnTo>
                <a:lnTo>
                  <a:pt x="1546860" y="3230880"/>
                </a:lnTo>
                <a:lnTo>
                  <a:pt x="1554480" y="3215640"/>
                </a:lnTo>
                <a:lnTo>
                  <a:pt x="1562100" y="3208020"/>
                </a:lnTo>
                <a:lnTo>
                  <a:pt x="1569720" y="3192780"/>
                </a:lnTo>
                <a:lnTo>
                  <a:pt x="1577340" y="3185160"/>
                </a:lnTo>
                <a:lnTo>
                  <a:pt x="1577340" y="3169920"/>
                </a:lnTo>
                <a:lnTo>
                  <a:pt x="1584960" y="3162300"/>
                </a:lnTo>
                <a:lnTo>
                  <a:pt x="1592580" y="3147060"/>
                </a:lnTo>
                <a:lnTo>
                  <a:pt x="1600200" y="3131820"/>
                </a:lnTo>
                <a:lnTo>
                  <a:pt x="1607820" y="3116580"/>
                </a:lnTo>
                <a:lnTo>
                  <a:pt x="1615440" y="3108960"/>
                </a:lnTo>
                <a:lnTo>
                  <a:pt x="1623060" y="3093720"/>
                </a:lnTo>
                <a:lnTo>
                  <a:pt x="1630680" y="3078480"/>
                </a:lnTo>
                <a:lnTo>
                  <a:pt x="1638300" y="3063240"/>
                </a:lnTo>
                <a:lnTo>
                  <a:pt x="1645920" y="3048000"/>
                </a:lnTo>
                <a:lnTo>
                  <a:pt x="1653540" y="3032760"/>
                </a:lnTo>
                <a:lnTo>
                  <a:pt x="1661160" y="3017520"/>
                </a:lnTo>
                <a:lnTo>
                  <a:pt x="1668780" y="3002280"/>
                </a:lnTo>
                <a:lnTo>
                  <a:pt x="1676400" y="2987040"/>
                </a:lnTo>
                <a:lnTo>
                  <a:pt x="1684020" y="2971800"/>
                </a:lnTo>
                <a:lnTo>
                  <a:pt x="1691640" y="2956560"/>
                </a:lnTo>
                <a:lnTo>
                  <a:pt x="1699260" y="2941320"/>
                </a:lnTo>
                <a:lnTo>
                  <a:pt x="1714500" y="2926080"/>
                </a:lnTo>
                <a:lnTo>
                  <a:pt x="1722120" y="2910840"/>
                </a:lnTo>
                <a:lnTo>
                  <a:pt x="1729740" y="2895600"/>
                </a:lnTo>
                <a:lnTo>
                  <a:pt x="1737360" y="2872740"/>
                </a:lnTo>
                <a:lnTo>
                  <a:pt x="1744980" y="2857500"/>
                </a:lnTo>
                <a:lnTo>
                  <a:pt x="1744980" y="2842260"/>
                </a:lnTo>
                <a:lnTo>
                  <a:pt x="1760220" y="2827020"/>
                </a:lnTo>
                <a:lnTo>
                  <a:pt x="1767840" y="2811780"/>
                </a:lnTo>
                <a:lnTo>
                  <a:pt x="1775460" y="2788920"/>
                </a:lnTo>
                <a:lnTo>
                  <a:pt x="1783080" y="2773680"/>
                </a:lnTo>
                <a:lnTo>
                  <a:pt x="1790700" y="2758440"/>
                </a:lnTo>
                <a:lnTo>
                  <a:pt x="1798320" y="2735580"/>
                </a:lnTo>
                <a:lnTo>
                  <a:pt x="1805940" y="2720340"/>
                </a:lnTo>
                <a:lnTo>
                  <a:pt x="1813560" y="2697480"/>
                </a:lnTo>
                <a:lnTo>
                  <a:pt x="1821180" y="2682240"/>
                </a:lnTo>
                <a:lnTo>
                  <a:pt x="1828800" y="2659380"/>
                </a:lnTo>
                <a:lnTo>
                  <a:pt x="1836420" y="2644140"/>
                </a:lnTo>
                <a:lnTo>
                  <a:pt x="1844040" y="2621280"/>
                </a:lnTo>
                <a:lnTo>
                  <a:pt x="1851660" y="2606040"/>
                </a:lnTo>
                <a:lnTo>
                  <a:pt x="1859280" y="2583180"/>
                </a:lnTo>
                <a:lnTo>
                  <a:pt x="1866900" y="2560320"/>
                </a:lnTo>
                <a:lnTo>
                  <a:pt x="1874520" y="2545080"/>
                </a:lnTo>
                <a:lnTo>
                  <a:pt x="1882140" y="2522220"/>
                </a:lnTo>
                <a:lnTo>
                  <a:pt x="1889760" y="2499360"/>
                </a:lnTo>
                <a:lnTo>
                  <a:pt x="1897380" y="2476500"/>
                </a:lnTo>
                <a:lnTo>
                  <a:pt x="1905000" y="2461260"/>
                </a:lnTo>
                <a:lnTo>
                  <a:pt x="1912620" y="2438400"/>
                </a:lnTo>
                <a:lnTo>
                  <a:pt x="1920240" y="2423160"/>
                </a:lnTo>
                <a:lnTo>
                  <a:pt x="1920240" y="2400300"/>
                </a:lnTo>
                <a:lnTo>
                  <a:pt x="1927860" y="2377440"/>
                </a:lnTo>
                <a:lnTo>
                  <a:pt x="1935480" y="2354580"/>
                </a:lnTo>
                <a:lnTo>
                  <a:pt x="1943100" y="2339340"/>
                </a:lnTo>
                <a:lnTo>
                  <a:pt x="1958340" y="2316480"/>
                </a:lnTo>
                <a:lnTo>
                  <a:pt x="1958340" y="2301240"/>
                </a:lnTo>
                <a:lnTo>
                  <a:pt x="1965960" y="2278380"/>
                </a:lnTo>
                <a:lnTo>
                  <a:pt x="1973580" y="2263140"/>
                </a:lnTo>
                <a:lnTo>
                  <a:pt x="1973580" y="2247900"/>
                </a:lnTo>
                <a:lnTo>
                  <a:pt x="1981200" y="2225040"/>
                </a:lnTo>
                <a:lnTo>
                  <a:pt x="1988820" y="2209800"/>
                </a:lnTo>
                <a:lnTo>
                  <a:pt x="1996440" y="2194560"/>
                </a:lnTo>
                <a:lnTo>
                  <a:pt x="2004060" y="2179320"/>
                </a:lnTo>
                <a:lnTo>
                  <a:pt x="2011680" y="2164080"/>
                </a:lnTo>
                <a:lnTo>
                  <a:pt x="2019300" y="2148840"/>
                </a:lnTo>
                <a:lnTo>
                  <a:pt x="2019300" y="2133600"/>
                </a:lnTo>
                <a:lnTo>
                  <a:pt x="2026920" y="2118360"/>
                </a:lnTo>
                <a:lnTo>
                  <a:pt x="2034540" y="2110740"/>
                </a:lnTo>
                <a:lnTo>
                  <a:pt x="2042160" y="2095500"/>
                </a:lnTo>
                <a:lnTo>
                  <a:pt x="2042160" y="2080260"/>
                </a:lnTo>
                <a:lnTo>
                  <a:pt x="2057400" y="2065020"/>
                </a:lnTo>
                <a:lnTo>
                  <a:pt x="2057400" y="2057400"/>
                </a:lnTo>
                <a:lnTo>
                  <a:pt x="2065020" y="2042160"/>
                </a:lnTo>
                <a:lnTo>
                  <a:pt x="2072640" y="2026920"/>
                </a:lnTo>
                <a:lnTo>
                  <a:pt x="2072640" y="2019300"/>
                </a:lnTo>
                <a:lnTo>
                  <a:pt x="2080260" y="2004060"/>
                </a:lnTo>
                <a:lnTo>
                  <a:pt x="2080260" y="1996440"/>
                </a:lnTo>
                <a:lnTo>
                  <a:pt x="2087880" y="1988820"/>
                </a:lnTo>
                <a:lnTo>
                  <a:pt x="2087880" y="1981200"/>
                </a:lnTo>
                <a:lnTo>
                  <a:pt x="2095500" y="1973580"/>
                </a:lnTo>
                <a:lnTo>
                  <a:pt x="2095500" y="1965960"/>
                </a:lnTo>
                <a:lnTo>
                  <a:pt x="2103120" y="1950720"/>
                </a:lnTo>
                <a:lnTo>
                  <a:pt x="2103120" y="1950720"/>
                </a:lnTo>
                <a:lnTo>
                  <a:pt x="2110740" y="1943100"/>
                </a:lnTo>
                <a:lnTo>
                  <a:pt x="2110740" y="1943100"/>
                </a:lnTo>
                <a:lnTo>
                  <a:pt x="2110740" y="1935480"/>
                </a:lnTo>
                <a:lnTo>
                  <a:pt x="2110740" y="1935480"/>
                </a:lnTo>
                <a:lnTo>
                  <a:pt x="2110740" y="1935480"/>
                </a:lnTo>
                <a:lnTo>
                  <a:pt x="2118360" y="1927860"/>
                </a:lnTo>
                <a:lnTo>
                  <a:pt x="2118360" y="1927860"/>
                </a:lnTo>
                <a:lnTo>
                  <a:pt x="2118360" y="1927860"/>
                </a:lnTo>
                <a:lnTo>
                  <a:pt x="2118360" y="1920240"/>
                </a:lnTo>
                <a:lnTo>
                  <a:pt x="2118360" y="1920240"/>
                </a:lnTo>
                <a:lnTo>
                  <a:pt x="2118360" y="1912620"/>
                </a:lnTo>
                <a:lnTo>
                  <a:pt x="2125980" y="1905000"/>
                </a:lnTo>
                <a:lnTo>
                  <a:pt x="2125980" y="1897380"/>
                </a:lnTo>
                <a:lnTo>
                  <a:pt x="2125980" y="1889760"/>
                </a:lnTo>
                <a:lnTo>
                  <a:pt x="2133600" y="1882140"/>
                </a:lnTo>
                <a:lnTo>
                  <a:pt x="2133600" y="1874520"/>
                </a:lnTo>
                <a:lnTo>
                  <a:pt x="2141220" y="1859280"/>
                </a:lnTo>
                <a:lnTo>
                  <a:pt x="2148840" y="1844040"/>
                </a:lnTo>
                <a:lnTo>
                  <a:pt x="2156460" y="1836420"/>
                </a:lnTo>
                <a:lnTo>
                  <a:pt x="2164080" y="1821180"/>
                </a:lnTo>
                <a:lnTo>
                  <a:pt x="2171700" y="1805940"/>
                </a:lnTo>
                <a:lnTo>
                  <a:pt x="2179320" y="1790700"/>
                </a:lnTo>
                <a:lnTo>
                  <a:pt x="2186940" y="1767840"/>
                </a:lnTo>
                <a:lnTo>
                  <a:pt x="2194560" y="1744980"/>
                </a:lnTo>
                <a:lnTo>
                  <a:pt x="2209800" y="1729740"/>
                </a:lnTo>
                <a:lnTo>
                  <a:pt x="2217420" y="1706880"/>
                </a:lnTo>
                <a:lnTo>
                  <a:pt x="2225040" y="1691640"/>
                </a:lnTo>
                <a:lnTo>
                  <a:pt x="2232660" y="1661160"/>
                </a:lnTo>
                <a:lnTo>
                  <a:pt x="2247900" y="1645920"/>
                </a:lnTo>
                <a:lnTo>
                  <a:pt x="2255520" y="1623060"/>
                </a:lnTo>
                <a:lnTo>
                  <a:pt x="2263140" y="1592580"/>
                </a:lnTo>
                <a:lnTo>
                  <a:pt x="2278380" y="1569720"/>
                </a:lnTo>
                <a:lnTo>
                  <a:pt x="2286000" y="1546860"/>
                </a:lnTo>
                <a:lnTo>
                  <a:pt x="2293620" y="1524000"/>
                </a:lnTo>
                <a:lnTo>
                  <a:pt x="2308860" y="1493520"/>
                </a:lnTo>
                <a:lnTo>
                  <a:pt x="2316480" y="1470660"/>
                </a:lnTo>
                <a:lnTo>
                  <a:pt x="2331720" y="1440180"/>
                </a:lnTo>
                <a:lnTo>
                  <a:pt x="2339340" y="1417320"/>
                </a:lnTo>
                <a:lnTo>
                  <a:pt x="2354580" y="1386840"/>
                </a:lnTo>
                <a:lnTo>
                  <a:pt x="2362200" y="1356360"/>
                </a:lnTo>
                <a:lnTo>
                  <a:pt x="2377440" y="1333500"/>
                </a:lnTo>
                <a:lnTo>
                  <a:pt x="2385060" y="1303020"/>
                </a:lnTo>
                <a:lnTo>
                  <a:pt x="2400300" y="1272540"/>
                </a:lnTo>
                <a:lnTo>
                  <a:pt x="2407920" y="1249680"/>
                </a:lnTo>
                <a:lnTo>
                  <a:pt x="2415540" y="1219200"/>
                </a:lnTo>
                <a:lnTo>
                  <a:pt x="2430780" y="1188720"/>
                </a:lnTo>
                <a:lnTo>
                  <a:pt x="2438400" y="1165860"/>
                </a:lnTo>
                <a:lnTo>
                  <a:pt x="2453640" y="1135380"/>
                </a:lnTo>
                <a:lnTo>
                  <a:pt x="2461260" y="1104900"/>
                </a:lnTo>
                <a:lnTo>
                  <a:pt x="2468880" y="1082040"/>
                </a:lnTo>
                <a:lnTo>
                  <a:pt x="2476500" y="1051560"/>
                </a:lnTo>
                <a:lnTo>
                  <a:pt x="2491740" y="1021080"/>
                </a:lnTo>
                <a:lnTo>
                  <a:pt x="2499360" y="998220"/>
                </a:lnTo>
                <a:lnTo>
                  <a:pt x="2506980" y="967740"/>
                </a:lnTo>
                <a:lnTo>
                  <a:pt x="2522220" y="944880"/>
                </a:lnTo>
                <a:lnTo>
                  <a:pt x="2529840" y="914400"/>
                </a:lnTo>
                <a:lnTo>
                  <a:pt x="2537460" y="883920"/>
                </a:lnTo>
                <a:lnTo>
                  <a:pt x="2552700" y="861060"/>
                </a:lnTo>
                <a:lnTo>
                  <a:pt x="2560320" y="838200"/>
                </a:lnTo>
                <a:lnTo>
                  <a:pt x="2567940" y="807720"/>
                </a:lnTo>
                <a:lnTo>
                  <a:pt x="2575560" y="784860"/>
                </a:lnTo>
                <a:lnTo>
                  <a:pt x="2575560" y="762000"/>
                </a:lnTo>
                <a:lnTo>
                  <a:pt x="2583180" y="739140"/>
                </a:lnTo>
                <a:lnTo>
                  <a:pt x="2598420" y="708660"/>
                </a:lnTo>
                <a:lnTo>
                  <a:pt x="2606040" y="685800"/>
                </a:lnTo>
                <a:lnTo>
                  <a:pt x="2613660" y="662940"/>
                </a:lnTo>
                <a:lnTo>
                  <a:pt x="2613660" y="640080"/>
                </a:lnTo>
                <a:lnTo>
                  <a:pt x="2621280" y="617220"/>
                </a:lnTo>
                <a:lnTo>
                  <a:pt x="2636520" y="601980"/>
                </a:lnTo>
                <a:lnTo>
                  <a:pt x="2644140" y="571500"/>
                </a:lnTo>
                <a:lnTo>
                  <a:pt x="2651760" y="556260"/>
                </a:lnTo>
                <a:lnTo>
                  <a:pt x="2659380" y="525780"/>
                </a:lnTo>
                <a:lnTo>
                  <a:pt x="2667000" y="510540"/>
                </a:lnTo>
                <a:lnTo>
                  <a:pt x="2674620" y="487680"/>
                </a:lnTo>
                <a:lnTo>
                  <a:pt x="2682240" y="464820"/>
                </a:lnTo>
                <a:lnTo>
                  <a:pt x="2689860" y="449580"/>
                </a:lnTo>
                <a:lnTo>
                  <a:pt x="2697480" y="426720"/>
                </a:lnTo>
                <a:lnTo>
                  <a:pt x="2705100" y="403860"/>
                </a:lnTo>
                <a:lnTo>
                  <a:pt x="2712720" y="388620"/>
                </a:lnTo>
                <a:lnTo>
                  <a:pt x="2720340" y="365760"/>
                </a:lnTo>
                <a:lnTo>
                  <a:pt x="2727960" y="350520"/>
                </a:lnTo>
                <a:lnTo>
                  <a:pt x="2727960" y="327660"/>
                </a:lnTo>
                <a:lnTo>
                  <a:pt x="2743200" y="312420"/>
                </a:lnTo>
                <a:lnTo>
                  <a:pt x="2743200" y="297180"/>
                </a:lnTo>
                <a:lnTo>
                  <a:pt x="2750820" y="274320"/>
                </a:lnTo>
                <a:lnTo>
                  <a:pt x="2758440" y="259080"/>
                </a:lnTo>
                <a:lnTo>
                  <a:pt x="2766060" y="243840"/>
                </a:lnTo>
                <a:lnTo>
                  <a:pt x="2766060" y="228600"/>
                </a:lnTo>
                <a:lnTo>
                  <a:pt x="2773680" y="213360"/>
                </a:lnTo>
                <a:lnTo>
                  <a:pt x="2781300" y="198120"/>
                </a:lnTo>
                <a:lnTo>
                  <a:pt x="2781300" y="190500"/>
                </a:lnTo>
                <a:lnTo>
                  <a:pt x="2788920" y="175260"/>
                </a:lnTo>
                <a:lnTo>
                  <a:pt x="2796540" y="160020"/>
                </a:lnTo>
                <a:lnTo>
                  <a:pt x="2804160" y="152400"/>
                </a:lnTo>
                <a:lnTo>
                  <a:pt x="2804160" y="137160"/>
                </a:lnTo>
                <a:lnTo>
                  <a:pt x="2804160" y="129540"/>
                </a:lnTo>
                <a:lnTo>
                  <a:pt x="2811780" y="114300"/>
                </a:lnTo>
                <a:lnTo>
                  <a:pt x="2819400" y="106680"/>
                </a:lnTo>
                <a:lnTo>
                  <a:pt x="2819400" y="99060"/>
                </a:lnTo>
                <a:lnTo>
                  <a:pt x="2827020" y="91440"/>
                </a:lnTo>
                <a:lnTo>
                  <a:pt x="2827020" y="76200"/>
                </a:lnTo>
                <a:lnTo>
                  <a:pt x="2834640" y="68580"/>
                </a:lnTo>
                <a:lnTo>
                  <a:pt x="2842260" y="60960"/>
                </a:lnTo>
                <a:lnTo>
                  <a:pt x="2842260" y="53340"/>
                </a:lnTo>
                <a:lnTo>
                  <a:pt x="2849880" y="45720"/>
                </a:lnTo>
                <a:lnTo>
                  <a:pt x="2849880" y="38100"/>
                </a:lnTo>
                <a:lnTo>
                  <a:pt x="2849880" y="30480"/>
                </a:lnTo>
                <a:lnTo>
                  <a:pt x="2857500" y="22860"/>
                </a:lnTo>
                <a:lnTo>
                  <a:pt x="2857500" y="15240"/>
                </a:lnTo>
                <a:lnTo>
                  <a:pt x="2857500" y="15240"/>
                </a:lnTo>
                <a:lnTo>
                  <a:pt x="2865120" y="7620"/>
                </a:lnTo>
                <a:lnTo>
                  <a:pt x="2865120" y="7620"/>
                </a:lnTo>
                <a:lnTo>
                  <a:pt x="2865120" y="7620"/>
                </a:lnTo>
                <a:lnTo>
                  <a:pt x="2872740" y="0"/>
                </a:lnTo>
                <a:lnTo>
                  <a:pt x="2872740" y="0"/>
                </a:lnTo>
                <a:lnTo>
                  <a:pt x="2872740" y="0"/>
                </a:lnTo>
                <a:lnTo>
                  <a:pt x="2872740" y="0"/>
                </a:lnTo>
                <a:lnTo>
                  <a:pt x="2880360" y="7620"/>
                </a:lnTo>
                <a:lnTo>
                  <a:pt x="2880360" y="7620"/>
                </a:lnTo>
                <a:lnTo>
                  <a:pt x="2880360" y="15240"/>
                </a:lnTo>
                <a:lnTo>
                  <a:pt x="2887980" y="15240"/>
                </a:lnTo>
                <a:lnTo>
                  <a:pt x="2895600" y="22860"/>
                </a:lnTo>
                <a:lnTo>
                  <a:pt x="2895600" y="30480"/>
                </a:lnTo>
                <a:lnTo>
                  <a:pt x="2903220" y="38100"/>
                </a:lnTo>
                <a:lnTo>
                  <a:pt x="2910840" y="45720"/>
                </a:lnTo>
                <a:lnTo>
                  <a:pt x="2918460" y="60960"/>
                </a:lnTo>
                <a:lnTo>
                  <a:pt x="2926080" y="68580"/>
                </a:lnTo>
                <a:lnTo>
                  <a:pt x="2933700" y="76200"/>
                </a:lnTo>
                <a:lnTo>
                  <a:pt x="2948940" y="83820"/>
                </a:lnTo>
                <a:lnTo>
                  <a:pt x="2956560" y="99060"/>
                </a:lnTo>
                <a:lnTo>
                  <a:pt x="2964180" y="114300"/>
                </a:lnTo>
                <a:lnTo>
                  <a:pt x="2971800" y="129540"/>
                </a:lnTo>
                <a:lnTo>
                  <a:pt x="2987040" y="137160"/>
                </a:lnTo>
                <a:lnTo>
                  <a:pt x="2994660" y="152400"/>
                </a:lnTo>
                <a:lnTo>
                  <a:pt x="3002280" y="167640"/>
                </a:lnTo>
                <a:lnTo>
                  <a:pt x="3017520" y="190500"/>
                </a:lnTo>
                <a:lnTo>
                  <a:pt x="3025140" y="205740"/>
                </a:lnTo>
                <a:lnTo>
                  <a:pt x="3040380" y="228600"/>
                </a:lnTo>
                <a:lnTo>
                  <a:pt x="3048000" y="243840"/>
                </a:lnTo>
                <a:lnTo>
                  <a:pt x="3055620" y="266700"/>
                </a:lnTo>
                <a:lnTo>
                  <a:pt x="3070860" y="281940"/>
                </a:lnTo>
                <a:lnTo>
                  <a:pt x="3078480" y="304800"/>
                </a:lnTo>
                <a:lnTo>
                  <a:pt x="3093720" y="320040"/>
                </a:lnTo>
                <a:lnTo>
                  <a:pt x="3108960" y="342900"/>
                </a:lnTo>
                <a:lnTo>
                  <a:pt x="3124200" y="365760"/>
                </a:lnTo>
                <a:lnTo>
                  <a:pt x="3139440" y="388620"/>
                </a:lnTo>
                <a:lnTo>
                  <a:pt x="3147060" y="403860"/>
                </a:lnTo>
                <a:lnTo>
                  <a:pt x="3162300" y="426720"/>
                </a:lnTo>
                <a:lnTo>
                  <a:pt x="3185160" y="449580"/>
                </a:lnTo>
                <a:lnTo>
                  <a:pt x="3200400" y="472440"/>
                </a:lnTo>
                <a:lnTo>
                  <a:pt x="3215640" y="495300"/>
                </a:lnTo>
                <a:lnTo>
                  <a:pt x="3223260" y="518160"/>
                </a:lnTo>
                <a:lnTo>
                  <a:pt x="3238500" y="533400"/>
                </a:lnTo>
                <a:lnTo>
                  <a:pt x="3253740" y="556260"/>
                </a:lnTo>
                <a:lnTo>
                  <a:pt x="3268980" y="579120"/>
                </a:lnTo>
                <a:lnTo>
                  <a:pt x="3284220" y="601980"/>
                </a:lnTo>
                <a:lnTo>
                  <a:pt x="3299460" y="624840"/>
                </a:lnTo>
                <a:lnTo>
                  <a:pt x="3307080" y="640080"/>
                </a:lnTo>
                <a:lnTo>
                  <a:pt x="3322320" y="662940"/>
                </a:lnTo>
                <a:lnTo>
                  <a:pt x="3337560" y="685800"/>
                </a:lnTo>
                <a:lnTo>
                  <a:pt x="3352800" y="708660"/>
                </a:lnTo>
                <a:lnTo>
                  <a:pt x="3368040" y="723900"/>
                </a:lnTo>
                <a:lnTo>
                  <a:pt x="3375660" y="746760"/>
                </a:lnTo>
                <a:lnTo>
                  <a:pt x="3390900" y="762000"/>
                </a:lnTo>
                <a:lnTo>
                  <a:pt x="3398520" y="777240"/>
                </a:lnTo>
                <a:lnTo>
                  <a:pt x="3413760" y="800100"/>
                </a:lnTo>
                <a:lnTo>
                  <a:pt x="3429000" y="815340"/>
                </a:lnTo>
                <a:lnTo>
                  <a:pt x="3436620" y="830580"/>
                </a:lnTo>
                <a:lnTo>
                  <a:pt x="3444240" y="845820"/>
                </a:lnTo>
                <a:lnTo>
                  <a:pt x="3451860" y="861060"/>
                </a:lnTo>
                <a:lnTo>
                  <a:pt x="3467100" y="876300"/>
                </a:lnTo>
                <a:lnTo>
                  <a:pt x="3474720" y="891540"/>
                </a:lnTo>
                <a:lnTo>
                  <a:pt x="3482340" y="899160"/>
                </a:lnTo>
                <a:lnTo>
                  <a:pt x="3489960" y="914400"/>
                </a:lnTo>
                <a:lnTo>
                  <a:pt x="3497580" y="929640"/>
                </a:lnTo>
                <a:lnTo>
                  <a:pt x="3505200" y="937260"/>
                </a:lnTo>
                <a:lnTo>
                  <a:pt x="3512820" y="944880"/>
                </a:lnTo>
                <a:lnTo>
                  <a:pt x="3512820" y="960120"/>
                </a:lnTo>
                <a:lnTo>
                  <a:pt x="3520440" y="967740"/>
                </a:lnTo>
                <a:lnTo>
                  <a:pt x="3528060" y="975360"/>
                </a:lnTo>
                <a:lnTo>
                  <a:pt x="3535680" y="982980"/>
                </a:lnTo>
                <a:lnTo>
                  <a:pt x="3535680" y="990600"/>
                </a:lnTo>
                <a:lnTo>
                  <a:pt x="3543300" y="998220"/>
                </a:lnTo>
                <a:lnTo>
                  <a:pt x="3550920" y="1005840"/>
                </a:lnTo>
                <a:lnTo>
                  <a:pt x="3550920" y="1013460"/>
                </a:lnTo>
                <a:lnTo>
                  <a:pt x="3558540" y="1021080"/>
                </a:lnTo>
                <a:lnTo>
                  <a:pt x="3566160" y="1028700"/>
                </a:lnTo>
                <a:lnTo>
                  <a:pt x="3566160" y="1036320"/>
                </a:lnTo>
                <a:lnTo>
                  <a:pt x="3573780" y="1043940"/>
                </a:lnTo>
                <a:lnTo>
                  <a:pt x="3573780" y="1051560"/>
                </a:lnTo>
                <a:lnTo>
                  <a:pt x="3581400" y="1066800"/>
                </a:lnTo>
                <a:lnTo>
                  <a:pt x="3581400" y="1074420"/>
                </a:lnTo>
                <a:lnTo>
                  <a:pt x="3589020" y="1082040"/>
                </a:lnTo>
                <a:lnTo>
                  <a:pt x="3596640" y="1089660"/>
                </a:lnTo>
                <a:lnTo>
                  <a:pt x="3596640" y="1097280"/>
                </a:lnTo>
                <a:lnTo>
                  <a:pt x="3604260" y="1112520"/>
                </a:lnTo>
                <a:lnTo>
                  <a:pt x="3604260" y="1120140"/>
                </a:lnTo>
                <a:lnTo>
                  <a:pt x="3611880" y="1127760"/>
                </a:lnTo>
                <a:lnTo>
                  <a:pt x="3619500" y="1135380"/>
                </a:lnTo>
                <a:lnTo>
                  <a:pt x="3627120" y="1150620"/>
                </a:lnTo>
                <a:lnTo>
                  <a:pt x="3634740" y="1158240"/>
                </a:lnTo>
                <a:lnTo>
                  <a:pt x="3634740" y="1173480"/>
                </a:lnTo>
                <a:lnTo>
                  <a:pt x="3642360" y="1181100"/>
                </a:lnTo>
                <a:lnTo>
                  <a:pt x="3642360" y="1196340"/>
                </a:lnTo>
                <a:lnTo>
                  <a:pt x="3649980" y="1203960"/>
                </a:lnTo>
                <a:lnTo>
                  <a:pt x="3657600" y="1219200"/>
                </a:lnTo>
                <a:lnTo>
                  <a:pt x="3657600" y="1234440"/>
                </a:lnTo>
                <a:lnTo>
                  <a:pt x="3665220" y="1242060"/>
                </a:lnTo>
                <a:lnTo>
                  <a:pt x="3672840" y="1272540"/>
                </a:lnTo>
                <a:lnTo>
                  <a:pt x="3680460" y="1280160"/>
                </a:lnTo>
                <a:lnTo>
                  <a:pt x="3680460" y="1295400"/>
                </a:lnTo>
                <a:lnTo>
                  <a:pt x="3688080" y="1310640"/>
                </a:lnTo>
                <a:lnTo>
                  <a:pt x="3695700" y="1325880"/>
                </a:lnTo>
                <a:lnTo>
                  <a:pt x="3703320" y="1333500"/>
                </a:lnTo>
                <a:lnTo>
                  <a:pt x="3703320" y="1348740"/>
                </a:lnTo>
                <a:lnTo>
                  <a:pt x="3718560" y="1363980"/>
                </a:lnTo>
                <a:lnTo>
                  <a:pt x="3726180" y="1379220"/>
                </a:lnTo>
                <a:lnTo>
                  <a:pt x="3726180" y="1394460"/>
                </a:lnTo>
                <a:lnTo>
                  <a:pt x="3733800" y="1409700"/>
                </a:lnTo>
                <a:lnTo>
                  <a:pt x="3741420" y="1424940"/>
                </a:lnTo>
                <a:lnTo>
                  <a:pt x="3749040" y="1440180"/>
                </a:lnTo>
                <a:lnTo>
                  <a:pt x="3756660" y="1455420"/>
                </a:lnTo>
                <a:lnTo>
                  <a:pt x="3764280" y="1470660"/>
                </a:lnTo>
                <a:lnTo>
                  <a:pt x="3771900" y="1485900"/>
                </a:lnTo>
                <a:lnTo>
                  <a:pt x="3779520" y="1501140"/>
                </a:lnTo>
                <a:lnTo>
                  <a:pt x="3787140" y="1516380"/>
                </a:lnTo>
                <a:lnTo>
                  <a:pt x="3794760" y="1531620"/>
                </a:lnTo>
                <a:lnTo>
                  <a:pt x="3794760" y="1546860"/>
                </a:lnTo>
                <a:lnTo>
                  <a:pt x="3802380" y="1562100"/>
                </a:lnTo>
                <a:lnTo>
                  <a:pt x="3810000" y="1577340"/>
                </a:lnTo>
                <a:lnTo>
                  <a:pt x="3825240" y="1592580"/>
                </a:lnTo>
                <a:lnTo>
                  <a:pt x="3832860" y="1607820"/>
                </a:lnTo>
                <a:lnTo>
                  <a:pt x="3840480" y="1630680"/>
                </a:lnTo>
                <a:lnTo>
                  <a:pt x="3848100" y="1645920"/>
                </a:lnTo>
                <a:lnTo>
                  <a:pt x="3855720" y="1661160"/>
                </a:lnTo>
                <a:lnTo>
                  <a:pt x="3870960" y="1676400"/>
                </a:lnTo>
                <a:lnTo>
                  <a:pt x="3878580" y="1691640"/>
                </a:lnTo>
                <a:lnTo>
                  <a:pt x="3886200" y="1706880"/>
                </a:lnTo>
                <a:lnTo>
                  <a:pt x="3893820" y="1722120"/>
                </a:lnTo>
                <a:lnTo>
                  <a:pt x="3909060" y="1744980"/>
                </a:lnTo>
                <a:lnTo>
                  <a:pt x="3916680" y="1760220"/>
                </a:lnTo>
                <a:lnTo>
                  <a:pt x="3931920" y="1775460"/>
                </a:lnTo>
                <a:lnTo>
                  <a:pt x="3939540" y="1790700"/>
                </a:lnTo>
                <a:lnTo>
                  <a:pt x="3954780" y="1805940"/>
                </a:lnTo>
                <a:lnTo>
                  <a:pt x="3970020" y="1821180"/>
                </a:lnTo>
                <a:lnTo>
                  <a:pt x="3977640" y="1836420"/>
                </a:lnTo>
                <a:lnTo>
                  <a:pt x="3992880" y="1851660"/>
                </a:lnTo>
                <a:lnTo>
                  <a:pt x="4000500" y="1866900"/>
                </a:lnTo>
                <a:lnTo>
                  <a:pt x="4015740" y="1882140"/>
                </a:lnTo>
                <a:lnTo>
                  <a:pt x="4030980" y="1897380"/>
                </a:lnTo>
                <a:lnTo>
                  <a:pt x="4046220" y="1912620"/>
                </a:lnTo>
                <a:lnTo>
                  <a:pt x="4053840" y="1927860"/>
                </a:lnTo>
                <a:lnTo>
                  <a:pt x="4069080" y="1943100"/>
                </a:lnTo>
                <a:lnTo>
                  <a:pt x="4084320" y="1950720"/>
                </a:lnTo>
                <a:lnTo>
                  <a:pt x="4099560" y="1965960"/>
                </a:lnTo>
                <a:lnTo>
                  <a:pt x="4114800" y="1981200"/>
                </a:lnTo>
                <a:lnTo>
                  <a:pt x="4122420" y="1988820"/>
                </a:lnTo>
                <a:lnTo>
                  <a:pt x="4137660" y="2004060"/>
                </a:lnTo>
                <a:lnTo>
                  <a:pt x="4145280" y="2019300"/>
                </a:lnTo>
                <a:lnTo>
                  <a:pt x="4160520" y="2026920"/>
                </a:lnTo>
                <a:lnTo>
                  <a:pt x="4175760" y="2042160"/>
                </a:lnTo>
                <a:lnTo>
                  <a:pt x="4183380" y="2049780"/>
                </a:lnTo>
                <a:lnTo>
                  <a:pt x="4191000" y="2065020"/>
                </a:lnTo>
                <a:lnTo>
                  <a:pt x="4198620" y="2072640"/>
                </a:lnTo>
                <a:lnTo>
                  <a:pt x="4213860" y="2087880"/>
                </a:lnTo>
                <a:lnTo>
                  <a:pt x="4221480" y="2095500"/>
                </a:lnTo>
                <a:lnTo>
                  <a:pt x="4229100" y="2110740"/>
                </a:lnTo>
                <a:lnTo>
                  <a:pt x="4244340" y="2118360"/>
                </a:lnTo>
                <a:lnTo>
                  <a:pt x="4251960" y="2133600"/>
                </a:lnTo>
                <a:lnTo>
                  <a:pt x="4259580" y="2141220"/>
                </a:lnTo>
                <a:lnTo>
                  <a:pt x="4267200" y="2148840"/>
                </a:lnTo>
                <a:lnTo>
                  <a:pt x="4274820" y="2156460"/>
                </a:lnTo>
                <a:lnTo>
                  <a:pt x="4282440" y="2171700"/>
                </a:lnTo>
                <a:lnTo>
                  <a:pt x="4290060" y="2179320"/>
                </a:lnTo>
                <a:lnTo>
                  <a:pt x="4297680" y="2186940"/>
                </a:lnTo>
                <a:lnTo>
                  <a:pt x="4312920" y="2202180"/>
                </a:lnTo>
                <a:lnTo>
                  <a:pt x="4320540" y="2209800"/>
                </a:lnTo>
                <a:lnTo>
                  <a:pt x="4328160" y="2217420"/>
                </a:lnTo>
                <a:lnTo>
                  <a:pt x="4335780" y="2232660"/>
                </a:lnTo>
                <a:lnTo>
                  <a:pt x="4343400" y="2240280"/>
                </a:lnTo>
                <a:lnTo>
                  <a:pt x="4351020" y="2247900"/>
                </a:lnTo>
                <a:lnTo>
                  <a:pt x="4358640" y="2263140"/>
                </a:lnTo>
                <a:lnTo>
                  <a:pt x="4366260" y="2270760"/>
                </a:lnTo>
                <a:lnTo>
                  <a:pt x="4373880" y="2286000"/>
                </a:lnTo>
                <a:lnTo>
                  <a:pt x="4381500" y="2293620"/>
                </a:lnTo>
                <a:lnTo>
                  <a:pt x="4396740" y="2301240"/>
                </a:lnTo>
                <a:lnTo>
                  <a:pt x="4404360" y="2316480"/>
                </a:lnTo>
                <a:lnTo>
                  <a:pt x="4411980" y="2324100"/>
                </a:lnTo>
                <a:lnTo>
                  <a:pt x="4419600" y="2331720"/>
                </a:lnTo>
                <a:lnTo>
                  <a:pt x="4427220" y="2346960"/>
                </a:lnTo>
                <a:lnTo>
                  <a:pt x="4434840" y="2354580"/>
                </a:lnTo>
                <a:lnTo>
                  <a:pt x="4450080" y="2369820"/>
                </a:lnTo>
                <a:lnTo>
                  <a:pt x="4457700" y="2377440"/>
                </a:lnTo>
                <a:lnTo>
                  <a:pt x="4465320" y="2385060"/>
                </a:lnTo>
                <a:lnTo>
                  <a:pt x="4472940" y="2400300"/>
                </a:lnTo>
                <a:lnTo>
                  <a:pt x="4480560" y="2407920"/>
                </a:lnTo>
                <a:lnTo>
                  <a:pt x="4488180" y="2423160"/>
                </a:lnTo>
                <a:lnTo>
                  <a:pt x="4495800" y="2430780"/>
                </a:lnTo>
                <a:lnTo>
                  <a:pt x="4511040" y="2446020"/>
                </a:lnTo>
                <a:lnTo>
                  <a:pt x="4518660" y="2453640"/>
                </a:lnTo>
                <a:lnTo>
                  <a:pt x="4526280" y="2468880"/>
                </a:lnTo>
                <a:lnTo>
                  <a:pt x="4533900" y="2484120"/>
                </a:lnTo>
                <a:lnTo>
                  <a:pt x="4541520" y="2491740"/>
                </a:lnTo>
                <a:lnTo>
                  <a:pt x="4549140" y="2506980"/>
                </a:lnTo>
                <a:lnTo>
                  <a:pt x="4564380" y="2522220"/>
                </a:lnTo>
                <a:lnTo>
                  <a:pt x="4572000" y="2537460"/>
                </a:lnTo>
                <a:lnTo>
                  <a:pt x="4579620" y="2552700"/>
                </a:lnTo>
                <a:lnTo>
                  <a:pt x="4587240" y="2567940"/>
                </a:lnTo>
                <a:lnTo>
                  <a:pt x="4602480" y="2583180"/>
                </a:lnTo>
                <a:lnTo>
                  <a:pt x="4610100" y="2590800"/>
                </a:lnTo>
                <a:lnTo>
                  <a:pt x="4625340" y="2606040"/>
                </a:lnTo>
                <a:lnTo>
                  <a:pt x="4632960" y="2621280"/>
                </a:lnTo>
                <a:lnTo>
                  <a:pt x="4640580" y="2636520"/>
                </a:lnTo>
                <a:lnTo>
                  <a:pt x="4655820" y="2644140"/>
                </a:lnTo>
                <a:lnTo>
                  <a:pt x="4663440" y="2659380"/>
                </a:lnTo>
                <a:lnTo>
                  <a:pt x="4671060" y="2674620"/>
                </a:lnTo>
                <a:lnTo>
                  <a:pt x="4678680" y="2689860"/>
                </a:lnTo>
                <a:lnTo>
                  <a:pt x="4693920" y="2697480"/>
                </a:lnTo>
                <a:lnTo>
                  <a:pt x="4701540" y="2712720"/>
                </a:lnTo>
                <a:lnTo>
                  <a:pt x="4716780" y="2727960"/>
                </a:lnTo>
                <a:lnTo>
                  <a:pt x="4724400" y="2735580"/>
                </a:lnTo>
                <a:lnTo>
                  <a:pt x="4732020" y="2750820"/>
                </a:lnTo>
                <a:lnTo>
                  <a:pt x="4747260" y="2758440"/>
                </a:lnTo>
                <a:lnTo>
                  <a:pt x="4754880" y="2773680"/>
                </a:lnTo>
                <a:lnTo>
                  <a:pt x="4770120" y="2781300"/>
                </a:lnTo>
                <a:lnTo>
                  <a:pt x="4777740" y="2796540"/>
                </a:lnTo>
                <a:lnTo>
                  <a:pt x="4785360" y="2804160"/>
                </a:lnTo>
                <a:lnTo>
                  <a:pt x="4800600" y="2811780"/>
                </a:lnTo>
                <a:lnTo>
                  <a:pt x="4808220" y="2827020"/>
                </a:lnTo>
                <a:lnTo>
                  <a:pt x="4815840" y="2834640"/>
                </a:lnTo>
                <a:lnTo>
                  <a:pt x="4823460" y="2842260"/>
                </a:lnTo>
                <a:lnTo>
                  <a:pt x="4831080" y="2849880"/>
                </a:lnTo>
                <a:lnTo>
                  <a:pt x="4838700" y="2857500"/>
                </a:lnTo>
                <a:lnTo>
                  <a:pt x="4853940" y="2865120"/>
                </a:lnTo>
                <a:lnTo>
                  <a:pt x="4861560" y="2872740"/>
                </a:lnTo>
                <a:lnTo>
                  <a:pt x="4869180" y="2880360"/>
                </a:lnTo>
                <a:lnTo>
                  <a:pt x="4876800" y="2895600"/>
                </a:lnTo>
                <a:lnTo>
                  <a:pt x="4892040" y="2903220"/>
                </a:lnTo>
                <a:lnTo>
                  <a:pt x="4899660" y="2910840"/>
                </a:lnTo>
                <a:lnTo>
                  <a:pt x="4907280" y="2918460"/>
                </a:lnTo>
                <a:lnTo>
                  <a:pt x="4914900" y="2926080"/>
                </a:lnTo>
                <a:lnTo>
                  <a:pt x="4922520" y="2933700"/>
                </a:lnTo>
                <a:lnTo>
                  <a:pt x="4930140" y="2941320"/>
                </a:lnTo>
                <a:lnTo>
                  <a:pt x="4937760" y="2948940"/>
                </a:lnTo>
                <a:lnTo>
                  <a:pt x="4953000" y="2956560"/>
                </a:lnTo>
                <a:lnTo>
                  <a:pt x="4960620" y="2964180"/>
                </a:lnTo>
                <a:lnTo>
                  <a:pt x="4968240" y="2979420"/>
                </a:lnTo>
                <a:lnTo>
                  <a:pt x="4983480" y="2987040"/>
                </a:lnTo>
                <a:lnTo>
                  <a:pt x="4991100" y="2994660"/>
                </a:lnTo>
                <a:lnTo>
                  <a:pt x="5006340" y="3002280"/>
                </a:lnTo>
                <a:lnTo>
                  <a:pt x="5013960" y="3017520"/>
                </a:lnTo>
                <a:lnTo>
                  <a:pt x="5029200" y="3025140"/>
                </a:lnTo>
                <a:lnTo>
                  <a:pt x="5036820" y="3032760"/>
                </a:lnTo>
                <a:lnTo>
                  <a:pt x="5052060" y="3040380"/>
                </a:lnTo>
                <a:lnTo>
                  <a:pt x="5059680" y="3048000"/>
                </a:lnTo>
                <a:lnTo>
                  <a:pt x="5074920" y="3063240"/>
                </a:lnTo>
                <a:lnTo>
                  <a:pt x="5090160" y="3070860"/>
                </a:lnTo>
                <a:lnTo>
                  <a:pt x="5105400" y="3078480"/>
                </a:lnTo>
                <a:lnTo>
                  <a:pt x="5113020" y="3086100"/>
                </a:lnTo>
                <a:lnTo>
                  <a:pt x="5128260" y="3101340"/>
                </a:lnTo>
                <a:lnTo>
                  <a:pt x="5143500" y="3108960"/>
                </a:lnTo>
                <a:lnTo>
                  <a:pt x="5151120" y="3116580"/>
                </a:lnTo>
                <a:lnTo>
                  <a:pt x="5166360" y="3124200"/>
                </a:lnTo>
                <a:lnTo>
                  <a:pt x="5173980" y="3131820"/>
                </a:lnTo>
                <a:lnTo>
                  <a:pt x="5189220" y="3139440"/>
                </a:lnTo>
                <a:lnTo>
                  <a:pt x="5204460" y="3147060"/>
                </a:lnTo>
                <a:lnTo>
                  <a:pt x="5212080" y="3154680"/>
                </a:lnTo>
                <a:lnTo>
                  <a:pt x="5227320" y="3169920"/>
                </a:lnTo>
                <a:lnTo>
                  <a:pt x="5242560" y="3177540"/>
                </a:lnTo>
                <a:lnTo>
                  <a:pt x="5250180" y="3185160"/>
                </a:lnTo>
                <a:lnTo>
                  <a:pt x="5265420" y="3192780"/>
                </a:lnTo>
                <a:lnTo>
                  <a:pt x="5280660" y="3200400"/>
                </a:lnTo>
                <a:lnTo>
                  <a:pt x="5295900" y="3208020"/>
                </a:lnTo>
                <a:lnTo>
                  <a:pt x="5311140" y="3215640"/>
                </a:lnTo>
                <a:lnTo>
                  <a:pt x="5318760" y="3223260"/>
                </a:lnTo>
                <a:lnTo>
                  <a:pt x="5341620" y="3230880"/>
                </a:lnTo>
                <a:lnTo>
                  <a:pt x="5349240" y="3238500"/>
                </a:lnTo>
                <a:lnTo>
                  <a:pt x="5364480" y="3253740"/>
                </a:lnTo>
                <a:lnTo>
                  <a:pt x="5387340" y="3261360"/>
                </a:lnTo>
                <a:lnTo>
                  <a:pt x="5394960" y="3268980"/>
                </a:lnTo>
                <a:lnTo>
                  <a:pt x="5410200" y="3276600"/>
                </a:lnTo>
                <a:lnTo>
                  <a:pt x="5425440" y="3284220"/>
                </a:lnTo>
                <a:lnTo>
                  <a:pt x="5440680" y="3291840"/>
                </a:lnTo>
                <a:lnTo>
                  <a:pt x="5448300" y="3299460"/>
                </a:lnTo>
                <a:lnTo>
                  <a:pt x="5463540" y="3307080"/>
                </a:lnTo>
                <a:lnTo>
                  <a:pt x="5471160" y="3307080"/>
                </a:lnTo>
                <a:lnTo>
                  <a:pt x="5486400" y="3314700"/>
                </a:lnTo>
                <a:lnTo>
                  <a:pt x="5501640" y="3322320"/>
                </a:lnTo>
                <a:lnTo>
                  <a:pt x="5509260" y="3329940"/>
                </a:lnTo>
                <a:lnTo>
                  <a:pt x="5524500" y="3337560"/>
                </a:lnTo>
                <a:lnTo>
                  <a:pt x="5532120" y="3345180"/>
                </a:lnTo>
                <a:lnTo>
                  <a:pt x="5547360" y="3352800"/>
                </a:lnTo>
                <a:lnTo>
                  <a:pt x="5562600" y="3360420"/>
                </a:lnTo>
                <a:lnTo>
                  <a:pt x="5570220" y="3360420"/>
                </a:lnTo>
                <a:lnTo>
                  <a:pt x="5585460" y="3368040"/>
                </a:lnTo>
                <a:lnTo>
                  <a:pt x="5593080" y="3375660"/>
                </a:lnTo>
                <a:lnTo>
                  <a:pt x="5608320" y="3383280"/>
                </a:lnTo>
                <a:lnTo>
                  <a:pt x="5615940" y="3390900"/>
                </a:lnTo>
                <a:lnTo>
                  <a:pt x="5631180" y="3398520"/>
                </a:lnTo>
                <a:lnTo>
                  <a:pt x="5646420" y="3406140"/>
                </a:lnTo>
                <a:lnTo>
                  <a:pt x="5654040" y="3406140"/>
                </a:lnTo>
                <a:lnTo>
                  <a:pt x="5661660" y="3413760"/>
                </a:lnTo>
                <a:lnTo>
                  <a:pt x="5669280" y="3421380"/>
                </a:lnTo>
                <a:lnTo>
                  <a:pt x="5684520" y="3429000"/>
                </a:lnTo>
                <a:lnTo>
                  <a:pt x="5692140" y="3429000"/>
                </a:lnTo>
                <a:lnTo>
                  <a:pt x="5707380" y="3436620"/>
                </a:lnTo>
                <a:lnTo>
                  <a:pt x="5715001" y="3444240"/>
                </a:lnTo>
                <a:lnTo>
                  <a:pt x="5722620" y="3444240"/>
                </a:lnTo>
                <a:lnTo>
                  <a:pt x="5730240" y="3451860"/>
                </a:lnTo>
                <a:lnTo>
                  <a:pt x="5737860" y="3459480"/>
                </a:lnTo>
                <a:lnTo>
                  <a:pt x="5745480" y="3459480"/>
                </a:lnTo>
                <a:lnTo>
                  <a:pt x="5753101" y="3467100"/>
                </a:lnTo>
                <a:lnTo>
                  <a:pt x="5760720" y="3467100"/>
                </a:lnTo>
                <a:lnTo>
                  <a:pt x="5768340" y="3474720"/>
                </a:lnTo>
                <a:lnTo>
                  <a:pt x="5775960" y="3482340"/>
                </a:lnTo>
                <a:lnTo>
                  <a:pt x="5783580" y="3482340"/>
                </a:lnTo>
                <a:lnTo>
                  <a:pt x="5791201" y="3489960"/>
                </a:lnTo>
                <a:lnTo>
                  <a:pt x="5806440" y="3497580"/>
                </a:lnTo>
                <a:lnTo>
                  <a:pt x="5814060" y="3505200"/>
                </a:lnTo>
                <a:lnTo>
                  <a:pt x="5821680" y="3512820"/>
                </a:lnTo>
                <a:lnTo>
                  <a:pt x="5829301" y="3512820"/>
                </a:lnTo>
                <a:lnTo>
                  <a:pt x="5844540" y="3520440"/>
                </a:lnTo>
                <a:lnTo>
                  <a:pt x="5852160" y="3528060"/>
                </a:lnTo>
                <a:lnTo>
                  <a:pt x="5859780" y="3528060"/>
                </a:lnTo>
                <a:lnTo>
                  <a:pt x="5867401" y="3535680"/>
                </a:lnTo>
                <a:lnTo>
                  <a:pt x="5882640" y="3543300"/>
                </a:lnTo>
                <a:lnTo>
                  <a:pt x="5890260" y="3543300"/>
                </a:lnTo>
                <a:lnTo>
                  <a:pt x="5897880" y="3550920"/>
                </a:lnTo>
                <a:lnTo>
                  <a:pt x="5905501" y="3558540"/>
                </a:lnTo>
                <a:lnTo>
                  <a:pt x="5913120" y="3558540"/>
                </a:lnTo>
                <a:lnTo>
                  <a:pt x="5928360" y="3558540"/>
                </a:lnTo>
                <a:lnTo>
                  <a:pt x="5935980" y="3566160"/>
                </a:lnTo>
                <a:lnTo>
                  <a:pt x="5943601" y="3566160"/>
                </a:lnTo>
                <a:lnTo>
                  <a:pt x="5951220" y="3573780"/>
                </a:lnTo>
                <a:lnTo>
                  <a:pt x="5958840" y="3573780"/>
                </a:lnTo>
                <a:lnTo>
                  <a:pt x="5966460" y="3573780"/>
                </a:lnTo>
                <a:lnTo>
                  <a:pt x="5981701" y="3581400"/>
                </a:lnTo>
                <a:lnTo>
                  <a:pt x="5989320" y="3581400"/>
                </a:lnTo>
                <a:lnTo>
                  <a:pt x="5996940" y="3581400"/>
                </a:lnTo>
                <a:lnTo>
                  <a:pt x="6004560" y="3589020"/>
                </a:lnTo>
                <a:lnTo>
                  <a:pt x="6012180" y="3589020"/>
                </a:lnTo>
                <a:lnTo>
                  <a:pt x="6027420" y="3596640"/>
                </a:lnTo>
                <a:lnTo>
                  <a:pt x="6035040" y="3596640"/>
                </a:lnTo>
                <a:lnTo>
                  <a:pt x="6042660" y="3596640"/>
                </a:lnTo>
                <a:lnTo>
                  <a:pt x="6050280" y="3596640"/>
                </a:lnTo>
                <a:lnTo>
                  <a:pt x="6065520" y="3604260"/>
                </a:lnTo>
                <a:lnTo>
                  <a:pt x="6073140" y="3604260"/>
                </a:lnTo>
                <a:lnTo>
                  <a:pt x="6080760" y="3604260"/>
                </a:lnTo>
                <a:lnTo>
                  <a:pt x="6088380" y="3611880"/>
                </a:lnTo>
                <a:lnTo>
                  <a:pt x="6103620" y="3611880"/>
                </a:lnTo>
                <a:lnTo>
                  <a:pt x="6111240" y="3611880"/>
                </a:lnTo>
                <a:lnTo>
                  <a:pt x="6118860" y="3611880"/>
                </a:lnTo>
                <a:lnTo>
                  <a:pt x="6126480" y="3619500"/>
                </a:lnTo>
                <a:lnTo>
                  <a:pt x="6141720" y="3619500"/>
                </a:lnTo>
                <a:lnTo>
                  <a:pt x="6149340" y="3619500"/>
                </a:lnTo>
                <a:lnTo>
                  <a:pt x="6156960" y="3627120"/>
                </a:lnTo>
                <a:lnTo>
                  <a:pt x="6172201" y="3627120"/>
                </a:lnTo>
                <a:lnTo>
                  <a:pt x="6179820" y="3627120"/>
                </a:lnTo>
                <a:lnTo>
                  <a:pt x="6187440" y="3634740"/>
                </a:lnTo>
                <a:lnTo>
                  <a:pt x="6195060" y="3634740"/>
                </a:lnTo>
                <a:lnTo>
                  <a:pt x="6210301" y="3642360"/>
                </a:lnTo>
                <a:lnTo>
                  <a:pt x="6225540" y="3642360"/>
                </a:lnTo>
                <a:lnTo>
                  <a:pt x="6233160" y="3649980"/>
                </a:lnTo>
                <a:lnTo>
                  <a:pt x="6248401" y="3649980"/>
                </a:lnTo>
                <a:lnTo>
                  <a:pt x="6256020" y="3657600"/>
                </a:lnTo>
                <a:lnTo>
                  <a:pt x="6271260" y="3657600"/>
                </a:lnTo>
                <a:lnTo>
                  <a:pt x="6286501" y="3665220"/>
                </a:lnTo>
                <a:lnTo>
                  <a:pt x="6294120" y="3665220"/>
                </a:lnTo>
                <a:lnTo>
                  <a:pt x="6309360" y="3672840"/>
                </a:lnTo>
                <a:lnTo>
                  <a:pt x="6324601" y="3672840"/>
                </a:lnTo>
                <a:lnTo>
                  <a:pt x="6339840" y="3672840"/>
                </a:lnTo>
                <a:lnTo>
                  <a:pt x="6355080" y="3680460"/>
                </a:lnTo>
                <a:lnTo>
                  <a:pt x="6370320" y="3680460"/>
                </a:lnTo>
                <a:lnTo>
                  <a:pt x="6385560" y="3680460"/>
                </a:lnTo>
                <a:lnTo>
                  <a:pt x="6400801" y="3688080"/>
                </a:lnTo>
                <a:lnTo>
                  <a:pt x="6423660" y="3688080"/>
                </a:lnTo>
                <a:lnTo>
                  <a:pt x="6438901" y="3695700"/>
                </a:lnTo>
                <a:lnTo>
                  <a:pt x="6454140" y="3695700"/>
                </a:lnTo>
                <a:lnTo>
                  <a:pt x="6477001" y="3703320"/>
                </a:lnTo>
                <a:lnTo>
                  <a:pt x="6492240" y="3703320"/>
                </a:lnTo>
                <a:lnTo>
                  <a:pt x="6515101" y="3710940"/>
                </a:lnTo>
                <a:lnTo>
                  <a:pt x="6530340" y="3710940"/>
                </a:lnTo>
                <a:lnTo>
                  <a:pt x="6545580" y="3718560"/>
                </a:lnTo>
                <a:lnTo>
                  <a:pt x="6560820" y="3718560"/>
                </a:lnTo>
                <a:lnTo>
                  <a:pt x="6576060" y="3726180"/>
                </a:lnTo>
                <a:lnTo>
                  <a:pt x="6598920" y="3726180"/>
                </a:lnTo>
                <a:lnTo>
                  <a:pt x="6614160" y="3733800"/>
                </a:lnTo>
                <a:lnTo>
                  <a:pt x="6629401" y="3741420"/>
                </a:lnTo>
                <a:lnTo>
                  <a:pt x="6644640" y="3741420"/>
                </a:lnTo>
                <a:lnTo>
                  <a:pt x="6667501" y="3749040"/>
                </a:lnTo>
                <a:lnTo>
                  <a:pt x="6682740" y="3756660"/>
                </a:lnTo>
                <a:lnTo>
                  <a:pt x="6697980" y="3764280"/>
                </a:lnTo>
                <a:lnTo>
                  <a:pt x="6720840" y="3771900"/>
                </a:lnTo>
                <a:lnTo>
                  <a:pt x="6736080" y="3771900"/>
                </a:lnTo>
                <a:lnTo>
                  <a:pt x="6751320" y="3779520"/>
                </a:lnTo>
                <a:lnTo>
                  <a:pt x="6774180" y="3787140"/>
                </a:lnTo>
                <a:lnTo>
                  <a:pt x="6789420" y="3794760"/>
                </a:lnTo>
                <a:lnTo>
                  <a:pt x="6804660" y="3794760"/>
                </a:lnTo>
                <a:lnTo>
                  <a:pt x="6819901" y="3802380"/>
                </a:lnTo>
                <a:lnTo>
                  <a:pt x="6835140" y="3810000"/>
                </a:lnTo>
                <a:lnTo>
                  <a:pt x="6858001" y="3810000"/>
                </a:lnTo>
                <a:lnTo>
                  <a:pt x="6873240" y="3817620"/>
                </a:lnTo>
                <a:lnTo>
                  <a:pt x="6888480" y="3817620"/>
                </a:lnTo>
                <a:lnTo>
                  <a:pt x="6896101" y="3817620"/>
                </a:lnTo>
                <a:lnTo>
                  <a:pt x="6918960" y="3825240"/>
                </a:lnTo>
                <a:lnTo>
                  <a:pt x="6926580" y="3825240"/>
                </a:lnTo>
                <a:lnTo>
                  <a:pt x="6941820" y="3825240"/>
                </a:lnTo>
                <a:lnTo>
                  <a:pt x="6957060" y="3825240"/>
                </a:lnTo>
                <a:lnTo>
                  <a:pt x="6972301" y="3825240"/>
                </a:lnTo>
                <a:lnTo>
                  <a:pt x="6987540" y="3832860"/>
                </a:lnTo>
                <a:lnTo>
                  <a:pt x="7002780" y="3832860"/>
                </a:lnTo>
                <a:lnTo>
                  <a:pt x="7018020" y="3832860"/>
                </a:lnTo>
                <a:lnTo>
                  <a:pt x="7033260" y="3840480"/>
                </a:lnTo>
                <a:lnTo>
                  <a:pt x="7040880" y="3848100"/>
                </a:lnTo>
                <a:lnTo>
                  <a:pt x="7056120" y="3848100"/>
                </a:lnTo>
                <a:lnTo>
                  <a:pt x="7071360" y="3855720"/>
                </a:lnTo>
                <a:lnTo>
                  <a:pt x="7086601" y="3863340"/>
                </a:lnTo>
                <a:lnTo>
                  <a:pt x="7101840" y="3870960"/>
                </a:lnTo>
                <a:lnTo>
                  <a:pt x="7124701" y="3886200"/>
                </a:lnTo>
                <a:lnTo>
                  <a:pt x="7139940" y="3893820"/>
                </a:lnTo>
                <a:lnTo>
                  <a:pt x="7185660" y="3931920"/>
                </a:lnTo>
                <a:lnTo>
                  <a:pt x="7185660" y="3931920"/>
                </a:lnTo>
                <a:lnTo>
                  <a:pt x="7185660" y="393192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7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GB" sz="3600" dirty="0" smtClean="0"/>
              <a:t>How different will an urban hydrograph look to a rural hydrograph?</a:t>
            </a:r>
          </a:p>
          <a:p>
            <a:pPr algn="just"/>
            <a:r>
              <a:rPr lang="en-GB" sz="3600" dirty="0" smtClean="0"/>
              <a:t>Why?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Urban – steeper rising and falling limb, shorter basin lag time = water enters and leaves system quicker through </a:t>
            </a:r>
            <a:r>
              <a:rPr lang="en-GB" dirty="0" err="1"/>
              <a:t>overlandflow</a:t>
            </a:r>
            <a:r>
              <a:rPr lang="en-GB" dirty="0"/>
              <a:t>/surface run off, increased evaporation, impermeable surfaces, channelled water flow via drains etc.</a:t>
            </a:r>
          </a:p>
          <a:p>
            <a:r>
              <a:rPr lang="en-GB"/>
              <a:t>Rural – more gentle rising and falling limb, longer basin lag time = water enters and leaves system slower through infiltration, percolation, interception, absorption, evapotranspiration. </a:t>
            </a:r>
          </a:p>
        </p:txBody>
      </p:sp>
    </p:spTree>
    <p:extLst>
      <p:ext uri="{BB962C8B-B14F-4D97-AF65-F5344CB8AC3E}">
        <p14:creationId xmlns:p14="http://schemas.microsoft.com/office/powerpoint/2010/main" val="33797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What are hydrographs?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/>
            <a:r>
              <a:rPr lang="en-GB" dirty="0"/>
              <a:t>Hydrographs are a visual and graphical means of showing the discharge of a river at a given point over a short period of time.  </a:t>
            </a:r>
            <a:endParaRPr lang="en-GB" dirty="0" smtClean="0"/>
          </a:p>
          <a:p>
            <a:pPr algn="just"/>
            <a:r>
              <a:rPr lang="en-GB" dirty="0" smtClean="0"/>
              <a:t>It </a:t>
            </a:r>
            <a:r>
              <a:rPr lang="en-GB" dirty="0"/>
              <a:t>is important to understand how a river within a drainage basin will react to a period of rainfall as this can help predict whether a river will cope or whether it will lead to flooding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They are sometimes either called storm or flood hydrographs.  </a:t>
            </a:r>
            <a:endParaRPr lang="en-GB" dirty="0"/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GB" dirty="0" smtClean="0"/>
              <a:t>What you should know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algn="just"/>
            <a:r>
              <a:rPr lang="en-GB" dirty="0"/>
              <a:t>For the exam you should know the key features of a hydrograph and you should be able to explain (and describe) patterns shown on a hydrograph. </a:t>
            </a:r>
            <a:endParaRPr lang="en-GB" dirty="0" smtClean="0"/>
          </a:p>
          <a:p>
            <a:pPr algn="just"/>
            <a:r>
              <a:rPr lang="en-GB" dirty="0" smtClean="0"/>
              <a:t>This means you need to be able to read data from the graph (describe) and then give reasons for why the graph looks the way it does (explain).  </a:t>
            </a:r>
          </a:p>
          <a:p>
            <a:pPr algn="just"/>
            <a:r>
              <a:rPr lang="en-GB" dirty="0" smtClean="0"/>
              <a:t>The marks are awarded for the explanation although you must describe first and then explain.   </a:t>
            </a:r>
            <a:endParaRPr lang="en-GB" dirty="0"/>
          </a:p>
          <a:p>
            <a:pPr algn="just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79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0180" name="Freeform 4"/>
          <p:cNvSpPr>
            <a:spLocks/>
          </p:cNvSpPr>
          <p:nvPr/>
        </p:nvSpPr>
        <p:spPr bwMode="auto">
          <a:xfrm>
            <a:off x="2471738" y="1397000"/>
            <a:ext cx="4565650" cy="2819400"/>
          </a:xfrm>
          <a:custGeom>
            <a:avLst/>
            <a:gdLst>
              <a:gd name="T0" fmla="*/ 2147483647 w 2876"/>
              <a:gd name="T1" fmla="*/ 2147483647 h 1776"/>
              <a:gd name="T2" fmla="*/ 2147483647 w 2876"/>
              <a:gd name="T3" fmla="*/ 2147483647 h 1776"/>
              <a:gd name="T4" fmla="*/ 2147483647 w 2876"/>
              <a:gd name="T5" fmla="*/ 2147483647 h 1776"/>
              <a:gd name="T6" fmla="*/ 2147483647 w 2876"/>
              <a:gd name="T7" fmla="*/ 2147483647 h 1776"/>
              <a:gd name="T8" fmla="*/ 2147483647 w 2876"/>
              <a:gd name="T9" fmla="*/ 2147483647 h 1776"/>
              <a:gd name="T10" fmla="*/ 2147483647 w 2876"/>
              <a:gd name="T11" fmla="*/ 2147483647 h 1776"/>
              <a:gd name="T12" fmla="*/ 2147483647 w 2876"/>
              <a:gd name="T13" fmla="*/ 2147483647 h 1776"/>
              <a:gd name="T14" fmla="*/ 2147483647 w 2876"/>
              <a:gd name="T15" fmla="*/ 2147483647 h 1776"/>
              <a:gd name="T16" fmla="*/ 2147483647 w 2876"/>
              <a:gd name="T17" fmla="*/ 2147483647 h 1776"/>
              <a:gd name="T18" fmla="*/ 2147483647 w 2876"/>
              <a:gd name="T19" fmla="*/ 2147483647 h 1776"/>
              <a:gd name="T20" fmla="*/ 2147483647 w 2876"/>
              <a:gd name="T21" fmla="*/ 2147483647 h 1776"/>
              <a:gd name="T22" fmla="*/ 2147483647 w 2876"/>
              <a:gd name="T23" fmla="*/ 2147483647 h 1776"/>
              <a:gd name="T24" fmla="*/ 2147483647 w 2876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76"/>
              <a:gd name="T40" fmla="*/ 0 h 1776"/>
              <a:gd name="T41" fmla="*/ 2876 w 2876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76" h="1776">
                <a:moveTo>
                  <a:pt x="4" y="1640"/>
                </a:moveTo>
                <a:cubicBezTo>
                  <a:pt x="9" y="1647"/>
                  <a:pt x="0" y="1657"/>
                  <a:pt x="36" y="1680"/>
                </a:cubicBezTo>
                <a:cubicBezTo>
                  <a:pt x="72" y="1703"/>
                  <a:pt x="163" y="1776"/>
                  <a:pt x="220" y="1776"/>
                </a:cubicBezTo>
                <a:cubicBezTo>
                  <a:pt x="277" y="1776"/>
                  <a:pt x="321" y="1749"/>
                  <a:pt x="380" y="1680"/>
                </a:cubicBezTo>
                <a:cubicBezTo>
                  <a:pt x="439" y="1611"/>
                  <a:pt x="511" y="1545"/>
                  <a:pt x="572" y="1360"/>
                </a:cubicBezTo>
                <a:cubicBezTo>
                  <a:pt x="633" y="1175"/>
                  <a:pt x="699" y="777"/>
                  <a:pt x="748" y="568"/>
                </a:cubicBezTo>
                <a:cubicBezTo>
                  <a:pt x="797" y="359"/>
                  <a:pt x="816" y="197"/>
                  <a:pt x="868" y="104"/>
                </a:cubicBezTo>
                <a:cubicBezTo>
                  <a:pt x="920" y="11"/>
                  <a:pt x="996" y="0"/>
                  <a:pt x="1060" y="8"/>
                </a:cubicBezTo>
                <a:cubicBezTo>
                  <a:pt x="1124" y="16"/>
                  <a:pt x="1156" y="16"/>
                  <a:pt x="1252" y="152"/>
                </a:cubicBezTo>
                <a:cubicBezTo>
                  <a:pt x="1348" y="288"/>
                  <a:pt x="1508" y="624"/>
                  <a:pt x="1636" y="824"/>
                </a:cubicBezTo>
                <a:cubicBezTo>
                  <a:pt x="1764" y="1024"/>
                  <a:pt x="1903" y="1216"/>
                  <a:pt x="2020" y="1352"/>
                </a:cubicBezTo>
                <a:cubicBezTo>
                  <a:pt x="2137" y="1488"/>
                  <a:pt x="2197" y="1571"/>
                  <a:pt x="2340" y="1640"/>
                </a:cubicBezTo>
                <a:cubicBezTo>
                  <a:pt x="2483" y="1709"/>
                  <a:pt x="2764" y="1741"/>
                  <a:pt x="2876" y="176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0183" name="Rectangle 8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0184" name="Freeform 9"/>
          <p:cNvSpPr>
            <a:spLocks/>
          </p:cNvSpPr>
          <p:nvPr/>
        </p:nvSpPr>
        <p:spPr bwMode="auto">
          <a:xfrm>
            <a:off x="3227388" y="2908300"/>
            <a:ext cx="2146300" cy="965200"/>
          </a:xfrm>
          <a:custGeom>
            <a:avLst/>
            <a:gdLst>
              <a:gd name="T0" fmla="*/ 0 w 1352"/>
              <a:gd name="T1" fmla="*/ 2147483647 h 608"/>
              <a:gd name="T2" fmla="*/ 2147483647 w 1352"/>
              <a:gd name="T3" fmla="*/ 2147483647 h 608"/>
              <a:gd name="T4" fmla="*/ 2147483647 w 1352"/>
              <a:gd name="T5" fmla="*/ 2147483647 h 608"/>
              <a:gd name="T6" fmla="*/ 2147483647 w 1352"/>
              <a:gd name="T7" fmla="*/ 2147483647 h 608"/>
              <a:gd name="T8" fmla="*/ 0 60000 65536"/>
              <a:gd name="T9" fmla="*/ 0 60000 65536"/>
              <a:gd name="T10" fmla="*/ 0 60000 65536"/>
              <a:gd name="T11" fmla="*/ 0 60000 65536"/>
              <a:gd name="T12" fmla="*/ 0 w 1352"/>
              <a:gd name="T13" fmla="*/ 0 h 608"/>
              <a:gd name="T14" fmla="*/ 1352 w 1352"/>
              <a:gd name="T15" fmla="*/ 608 h 6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2" h="608">
                <a:moveTo>
                  <a:pt x="0" y="608"/>
                </a:moveTo>
                <a:cubicBezTo>
                  <a:pt x="107" y="549"/>
                  <a:pt x="455" y="355"/>
                  <a:pt x="632" y="256"/>
                </a:cubicBezTo>
                <a:cubicBezTo>
                  <a:pt x="809" y="157"/>
                  <a:pt x="944" y="32"/>
                  <a:pt x="1064" y="16"/>
                </a:cubicBezTo>
                <a:cubicBezTo>
                  <a:pt x="1184" y="0"/>
                  <a:pt x="1304" y="136"/>
                  <a:pt x="1352" y="160"/>
                </a:cubicBezTo>
              </a:path>
            </a:pathLst>
          </a:custGeom>
          <a:noFill/>
          <a:ln w="28575" cap="rnd" cmpd="sng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5" name="Freeform 11"/>
          <p:cNvSpPr>
            <a:spLocks/>
          </p:cNvSpPr>
          <p:nvPr/>
        </p:nvSpPr>
        <p:spPr bwMode="auto">
          <a:xfrm>
            <a:off x="3049588" y="3773488"/>
            <a:ext cx="3086100" cy="341312"/>
          </a:xfrm>
          <a:custGeom>
            <a:avLst/>
            <a:gdLst>
              <a:gd name="T0" fmla="*/ 0 w 1944"/>
              <a:gd name="T1" fmla="*/ 2147483647 h 215"/>
              <a:gd name="T2" fmla="*/ 2147483647 w 1944"/>
              <a:gd name="T3" fmla="*/ 2147483647 h 215"/>
              <a:gd name="T4" fmla="*/ 2147483647 w 1944"/>
              <a:gd name="T5" fmla="*/ 2147483647 h 215"/>
              <a:gd name="T6" fmla="*/ 2147483647 w 1944"/>
              <a:gd name="T7" fmla="*/ 2147483647 h 215"/>
              <a:gd name="T8" fmla="*/ 2147483647 w 1944"/>
              <a:gd name="T9" fmla="*/ 2147483647 h 2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44"/>
              <a:gd name="T16" fmla="*/ 0 h 215"/>
              <a:gd name="T17" fmla="*/ 1944 w 1944"/>
              <a:gd name="T18" fmla="*/ 215 h 2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44" h="215">
                <a:moveTo>
                  <a:pt x="0" y="215"/>
                </a:moveTo>
                <a:cubicBezTo>
                  <a:pt x="167" y="184"/>
                  <a:pt x="784" y="62"/>
                  <a:pt x="1009" y="31"/>
                </a:cubicBezTo>
                <a:cubicBezTo>
                  <a:pt x="1234" y="0"/>
                  <a:pt x="1222" y="23"/>
                  <a:pt x="1353" y="31"/>
                </a:cubicBezTo>
                <a:cubicBezTo>
                  <a:pt x="1485" y="39"/>
                  <a:pt x="1698" y="63"/>
                  <a:pt x="1796" y="79"/>
                </a:cubicBezTo>
                <a:cubicBezTo>
                  <a:pt x="1895" y="95"/>
                  <a:pt x="1919" y="119"/>
                  <a:pt x="1944" y="12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6" name="Line 14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7" name="Line 15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8" name="Line 16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89" name="Freeform 18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0" name="Line 19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1" name="Line 20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2" name="Line 21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3" name="Line 22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4" name="Line 23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5" name="Line 24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6" name="Line 25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7" name="Line 26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8" name="Line 27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199" name="Line 28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00" name="Line 30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01" name="Line 31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02" name="Text Box 41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0203" name="Text Box 42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0204" name="Text Box 43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0205" name="Text Box 44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0206" name="Text Box 45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0207" name="Text Box 46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0208" name="Text Box 50"/>
          <p:cNvSpPr txBox="1">
            <a:spLocks noChangeArrowheads="1"/>
          </p:cNvSpPr>
          <p:nvPr/>
        </p:nvSpPr>
        <p:spPr bwMode="auto">
          <a:xfrm>
            <a:off x="4154488" y="43053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Base flow</a:t>
            </a:r>
          </a:p>
        </p:txBody>
      </p:sp>
      <p:sp>
        <p:nvSpPr>
          <p:cNvPr id="50209" name="Text Box 51"/>
          <p:cNvSpPr txBox="1">
            <a:spLocks noChangeArrowheads="1"/>
          </p:cNvSpPr>
          <p:nvPr/>
        </p:nvSpPr>
        <p:spPr bwMode="auto">
          <a:xfrm>
            <a:off x="3925888" y="33909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Through flow</a:t>
            </a:r>
          </a:p>
        </p:txBody>
      </p:sp>
      <p:sp>
        <p:nvSpPr>
          <p:cNvPr id="50210" name="Text Box 52"/>
          <p:cNvSpPr txBox="1">
            <a:spLocks noChangeArrowheads="1"/>
          </p:cNvSpPr>
          <p:nvPr/>
        </p:nvSpPr>
        <p:spPr bwMode="auto">
          <a:xfrm>
            <a:off x="3697288" y="2400300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Overland flow</a:t>
            </a:r>
          </a:p>
        </p:txBody>
      </p:sp>
      <p:sp>
        <p:nvSpPr>
          <p:cNvPr id="50211" name="Text Box 53"/>
          <p:cNvSpPr txBox="1">
            <a:spLocks noChangeArrowheads="1"/>
          </p:cNvSpPr>
          <p:nvPr/>
        </p:nvSpPr>
        <p:spPr bwMode="auto">
          <a:xfrm rot="-4701125">
            <a:off x="2682875" y="2187575"/>
            <a:ext cx="1501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Rising limb</a:t>
            </a:r>
          </a:p>
        </p:txBody>
      </p:sp>
      <p:sp>
        <p:nvSpPr>
          <p:cNvPr id="50212" name="Text Box 54"/>
          <p:cNvSpPr txBox="1">
            <a:spLocks noChangeArrowheads="1"/>
          </p:cNvSpPr>
          <p:nvPr/>
        </p:nvSpPr>
        <p:spPr bwMode="auto">
          <a:xfrm rot="3378051">
            <a:off x="4344988" y="2428875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Recession limb</a:t>
            </a:r>
          </a:p>
        </p:txBody>
      </p:sp>
      <p:sp>
        <p:nvSpPr>
          <p:cNvPr id="50213" name="Text Box 55"/>
          <p:cNvSpPr txBox="1">
            <a:spLocks noChangeArrowheads="1"/>
          </p:cNvSpPr>
          <p:nvPr/>
        </p:nvSpPr>
        <p:spPr bwMode="auto">
          <a:xfrm>
            <a:off x="2706688" y="647700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Basin lag time</a:t>
            </a:r>
          </a:p>
        </p:txBody>
      </p:sp>
      <p:sp>
        <p:nvSpPr>
          <p:cNvPr id="50214" name="Text Box 56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0215" name="Line 57"/>
          <p:cNvSpPr>
            <a:spLocks noChangeShapeType="1"/>
          </p:cNvSpPr>
          <p:nvPr/>
        </p:nvSpPr>
        <p:spPr bwMode="auto">
          <a:xfrm>
            <a:off x="2971800" y="11430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16" name="Line 58"/>
          <p:cNvSpPr>
            <a:spLocks noChangeShapeType="1"/>
          </p:cNvSpPr>
          <p:nvPr/>
        </p:nvSpPr>
        <p:spPr bwMode="auto">
          <a:xfrm>
            <a:off x="4114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17" name="Line 59"/>
          <p:cNvSpPr>
            <a:spLocks noChangeShapeType="1"/>
          </p:cNvSpPr>
          <p:nvPr/>
        </p:nvSpPr>
        <p:spPr bwMode="auto">
          <a:xfrm>
            <a:off x="2971800" y="1066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18" name="Text Box 60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0219" name="Text Box 62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0220" name="Text Box 63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50221" name="Line 65"/>
          <p:cNvSpPr>
            <a:spLocks noChangeShapeType="1"/>
          </p:cNvSpPr>
          <p:nvPr/>
        </p:nvSpPr>
        <p:spPr bwMode="auto">
          <a:xfrm>
            <a:off x="4114800" y="1295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222" name="Line 66"/>
          <p:cNvSpPr>
            <a:spLocks noChangeShapeType="1"/>
          </p:cNvSpPr>
          <p:nvPr/>
        </p:nvSpPr>
        <p:spPr bwMode="auto">
          <a:xfrm flipV="1">
            <a:off x="4114800" y="11430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50223" name="Text Box 67"/>
          <p:cNvSpPr txBox="1">
            <a:spLocks noChangeArrowheads="1"/>
          </p:cNvSpPr>
          <p:nvPr/>
        </p:nvSpPr>
        <p:spPr bwMode="auto">
          <a:xfrm>
            <a:off x="4572000" y="9144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Peak flow</a:t>
            </a:r>
          </a:p>
        </p:txBody>
      </p:sp>
      <p:sp>
        <p:nvSpPr>
          <p:cNvPr id="50224" name="Text Box 69"/>
          <p:cNvSpPr txBox="1">
            <a:spLocks noChangeArrowheads="1"/>
          </p:cNvSpPr>
          <p:nvPr/>
        </p:nvSpPr>
        <p:spPr bwMode="auto">
          <a:xfrm>
            <a:off x="5796136" y="908720"/>
            <a:ext cx="3041104" cy="1077218"/>
          </a:xfrm>
          <a:prstGeom prst="rect">
            <a:avLst/>
          </a:prstGeom>
          <a:noFill/>
          <a:ln w="381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dirty="0" smtClean="0">
                <a:latin typeface="+mj-lt"/>
              </a:rPr>
              <a:t>Flood/storm </a:t>
            </a:r>
            <a:r>
              <a:rPr lang="en-GB" sz="3200" dirty="0">
                <a:latin typeface="+mj-lt"/>
              </a:rPr>
              <a:t>Hydrograph</a:t>
            </a:r>
          </a:p>
        </p:txBody>
      </p:sp>
    </p:spTree>
    <p:extLst>
      <p:ext uri="{BB962C8B-B14F-4D97-AF65-F5344CB8AC3E}">
        <p14:creationId xmlns:p14="http://schemas.microsoft.com/office/powerpoint/2010/main" val="3702722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173288" y="5067300"/>
            <a:ext cx="5562600" cy="1143000"/>
            <a:chOff x="1369" y="3192"/>
            <a:chExt cx="3504" cy="720"/>
          </a:xfrm>
        </p:grpSpPr>
        <p:sp>
          <p:nvSpPr>
            <p:cNvPr id="51212" name="Freeform 3"/>
            <p:cNvSpPr>
              <a:spLocks/>
            </p:cNvSpPr>
            <p:nvPr/>
          </p:nvSpPr>
          <p:spPr bwMode="auto">
            <a:xfrm>
              <a:off x="1561" y="3192"/>
              <a:ext cx="2888" cy="1"/>
            </a:xfrm>
            <a:custGeom>
              <a:avLst/>
              <a:gdLst>
                <a:gd name="T0" fmla="*/ 0 w 2888"/>
                <a:gd name="T1" fmla="*/ 0 h 1"/>
                <a:gd name="T2" fmla="*/ 2888 w 2888"/>
                <a:gd name="T3" fmla="*/ 0 h 1"/>
                <a:gd name="T4" fmla="*/ 0 60000 65536"/>
                <a:gd name="T5" fmla="*/ 0 60000 65536"/>
                <a:gd name="T6" fmla="*/ 0 w 2888"/>
                <a:gd name="T7" fmla="*/ 0 h 1"/>
                <a:gd name="T8" fmla="*/ 2888 w 288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8" h="1">
                  <a:moveTo>
                    <a:pt x="0" y="0"/>
                  </a:moveTo>
                  <a:lnTo>
                    <a:pt x="2888" y="0"/>
                  </a:lnTo>
                </a:path>
              </a:pathLst>
            </a:custGeom>
            <a:solidFill>
              <a:schemeClr val="accent1"/>
            </a:solidFill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13" name="Line 18"/>
            <p:cNvSpPr>
              <a:spLocks noChangeShapeType="1"/>
            </p:cNvSpPr>
            <p:nvPr/>
          </p:nvSpPr>
          <p:spPr bwMode="auto">
            <a:xfrm>
              <a:off x="1513" y="3192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4" name="Line 19"/>
            <p:cNvSpPr>
              <a:spLocks noChangeShapeType="1"/>
            </p:cNvSpPr>
            <p:nvPr/>
          </p:nvSpPr>
          <p:spPr bwMode="auto">
            <a:xfrm rot="-5400000">
              <a:off x="1537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5" name="Line 20"/>
            <p:cNvSpPr>
              <a:spLocks noChangeShapeType="1"/>
            </p:cNvSpPr>
            <p:nvPr/>
          </p:nvSpPr>
          <p:spPr bwMode="auto">
            <a:xfrm rot="-5400000">
              <a:off x="2017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6" name="Line 21"/>
            <p:cNvSpPr>
              <a:spLocks noChangeShapeType="1"/>
            </p:cNvSpPr>
            <p:nvPr/>
          </p:nvSpPr>
          <p:spPr bwMode="auto">
            <a:xfrm rot="-5400000">
              <a:off x="2497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7" name="Line 22"/>
            <p:cNvSpPr>
              <a:spLocks noChangeShapeType="1"/>
            </p:cNvSpPr>
            <p:nvPr/>
          </p:nvSpPr>
          <p:spPr bwMode="auto">
            <a:xfrm rot="-5400000">
              <a:off x="2977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8" name="Line 23"/>
            <p:cNvSpPr>
              <a:spLocks noChangeShapeType="1"/>
            </p:cNvSpPr>
            <p:nvPr/>
          </p:nvSpPr>
          <p:spPr bwMode="auto">
            <a:xfrm rot="-5400000">
              <a:off x="3457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19" name="Line 24"/>
            <p:cNvSpPr>
              <a:spLocks noChangeShapeType="1"/>
            </p:cNvSpPr>
            <p:nvPr/>
          </p:nvSpPr>
          <p:spPr bwMode="auto">
            <a:xfrm rot="-5400000">
              <a:off x="3985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20" name="Line 25"/>
            <p:cNvSpPr>
              <a:spLocks noChangeShapeType="1"/>
            </p:cNvSpPr>
            <p:nvPr/>
          </p:nvSpPr>
          <p:spPr bwMode="auto">
            <a:xfrm rot="-5400000">
              <a:off x="4417" y="3216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21" name="Text Box 26"/>
            <p:cNvSpPr txBox="1">
              <a:spLocks noChangeArrowheads="1"/>
            </p:cNvSpPr>
            <p:nvPr/>
          </p:nvSpPr>
          <p:spPr bwMode="auto">
            <a:xfrm>
              <a:off x="1369" y="3240"/>
              <a:ext cx="35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0       12     24    36    48     30    72</a:t>
              </a:r>
            </a:p>
          </p:txBody>
        </p:sp>
        <p:sp>
          <p:nvSpPr>
            <p:cNvPr id="51222" name="Text Box 27"/>
            <p:cNvSpPr txBox="1">
              <a:spLocks noChangeArrowheads="1"/>
            </p:cNvSpPr>
            <p:nvPr/>
          </p:nvSpPr>
          <p:spPr bwMode="auto">
            <a:xfrm>
              <a:off x="1513" y="3624"/>
              <a:ext cx="29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Hours from start of rain storm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406525" y="1117600"/>
            <a:ext cx="1073150" cy="3949700"/>
            <a:chOff x="886" y="704"/>
            <a:chExt cx="676" cy="2488"/>
          </a:xfrm>
        </p:grpSpPr>
        <p:sp>
          <p:nvSpPr>
            <p:cNvPr id="51204" name="Freeform 2"/>
            <p:cNvSpPr>
              <a:spLocks/>
            </p:cNvSpPr>
            <p:nvPr/>
          </p:nvSpPr>
          <p:spPr bwMode="auto">
            <a:xfrm>
              <a:off x="1561" y="704"/>
              <a:ext cx="1" cy="2488"/>
            </a:xfrm>
            <a:custGeom>
              <a:avLst/>
              <a:gdLst>
                <a:gd name="T0" fmla="*/ 0 w 1"/>
                <a:gd name="T1" fmla="*/ 0 h 2488"/>
                <a:gd name="T2" fmla="*/ 1 w 1"/>
                <a:gd name="T3" fmla="*/ 2488 h 2488"/>
                <a:gd name="T4" fmla="*/ 0 60000 65536"/>
                <a:gd name="T5" fmla="*/ 0 60000 65536"/>
                <a:gd name="T6" fmla="*/ 0 w 1"/>
                <a:gd name="T7" fmla="*/ 0 h 2488"/>
                <a:gd name="T8" fmla="*/ 1 w 1"/>
                <a:gd name="T9" fmla="*/ 2488 h 24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488">
                  <a:moveTo>
                    <a:pt x="0" y="0"/>
                  </a:moveTo>
                  <a:lnTo>
                    <a:pt x="1" y="2488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5" name="Line 10"/>
            <p:cNvSpPr>
              <a:spLocks noChangeShapeType="1"/>
            </p:cNvSpPr>
            <p:nvPr/>
          </p:nvSpPr>
          <p:spPr bwMode="auto">
            <a:xfrm>
              <a:off x="1513" y="2472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6" name="Line 11"/>
            <p:cNvSpPr>
              <a:spLocks noChangeShapeType="1"/>
            </p:cNvSpPr>
            <p:nvPr/>
          </p:nvSpPr>
          <p:spPr bwMode="auto">
            <a:xfrm>
              <a:off x="1513" y="1032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7" name="Line 12"/>
            <p:cNvSpPr>
              <a:spLocks noChangeShapeType="1"/>
            </p:cNvSpPr>
            <p:nvPr/>
          </p:nvSpPr>
          <p:spPr bwMode="auto">
            <a:xfrm>
              <a:off x="1513" y="1752"/>
              <a:ext cx="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08" name="Text Box 28"/>
            <p:cNvSpPr txBox="1">
              <a:spLocks noChangeArrowheads="1"/>
            </p:cNvSpPr>
            <p:nvPr/>
          </p:nvSpPr>
          <p:spPr bwMode="auto">
            <a:xfrm>
              <a:off x="1273" y="8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</a:t>
              </a:r>
            </a:p>
          </p:txBody>
        </p:sp>
        <p:sp>
          <p:nvSpPr>
            <p:cNvPr id="51209" name="Text Box 29"/>
            <p:cNvSpPr txBox="1">
              <a:spLocks noChangeArrowheads="1"/>
            </p:cNvSpPr>
            <p:nvPr/>
          </p:nvSpPr>
          <p:spPr bwMode="auto">
            <a:xfrm>
              <a:off x="1273" y="16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2</a:t>
              </a:r>
            </a:p>
          </p:txBody>
        </p:sp>
        <p:sp>
          <p:nvSpPr>
            <p:cNvPr id="51210" name="Text Box 30"/>
            <p:cNvSpPr txBox="1">
              <a:spLocks noChangeArrowheads="1"/>
            </p:cNvSpPr>
            <p:nvPr/>
          </p:nvSpPr>
          <p:spPr bwMode="auto">
            <a:xfrm>
              <a:off x="1273" y="232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</a:t>
              </a:r>
            </a:p>
          </p:txBody>
        </p:sp>
        <p:sp>
          <p:nvSpPr>
            <p:cNvPr id="51211" name="Text Box 31"/>
            <p:cNvSpPr txBox="1">
              <a:spLocks noChangeArrowheads="1"/>
            </p:cNvSpPr>
            <p:nvPr/>
          </p:nvSpPr>
          <p:spPr bwMode="auto">
            <a:xfrm rot="-5400000">
              <a:off x="166" y="1989"/>
              <a:ext cx="17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Discharge (m</a:t>
              </a:r>
              <a:r>
                <a:rPr lang="en-GB" baseline="30000"/>
                <a:t>3</a:t>
              </a:r>
              <a:r>
                <a:rPr lang="en-GB"/>
                <a:t>/s)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36477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27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2" name="Line 11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4" name="Freeform 13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5" name="Line 14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6" name="Line 15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7" name="Line 16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8" name="Line 17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9" name="Line 18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0" name="Line 19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1" name="Line 20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2" name="Line 21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3" name="Line 22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4" name="Line 23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5" name="Line 24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6" name="Line 25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47" name="Text Box 26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2248" name="Text Box 27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2249" name="Text Box 28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2250" name="Text Box 29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2251" name="Text Box 30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2252" name="Text Box 31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2253" name="Text Box 38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2254" name="Text Box 42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2255" name="Text Box 43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2256" name="Text Box 44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5791200" y="914400"/>
            <a:ext cx="2819400" cy="830997"/>
          </a:xfrm>
          <a:prstGeom prst="rect">
            <a:avLst/>
          </a:prstGeom>
          <a:noFill/>
          <a:ln w="381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dirty="0"/>
              <a:t>Rainfall shown in mm, as a bar graph </a:t>
            </a:r>
          </a:p>
        </p:txBody>
      </p:sp>
    </p:spTree>
    <p:extLst>
      <p:ext uri="{BB962C8B-B14F-4D97-AF65-F5344CB8AC3E}">
        <p14:creationId xmlns:p14="http://schemas.microsoft.com/office/powerpoint/2010/main" val="16916088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 animBg="1" autoUpdateAnimBg="0"/>
      <p:bldP spid="3384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1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3253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3254" name="Rectangle 8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3255" name="Freeform 11"/>
          <p:cNvSpPr>
            <a:spLocks/>
          </p:cNvSpPr>
          <p:nvPr/>
        </p:nvSpPr>
        <p:spPr bwMode="auto">
          <a:xfrm>
            <a:off x="3049588" y="3773488"/>
            <a:ext cx="3086100" cy="341312"/>
          </a:xfrm>
          <a:custGeom>
            <a:avLst/>
            <a:gdLst>
              <a:gd name="T0" fmla="*/ 0 w 1944"/>
              <a:gd name="T1" fmla="*/ 2147483647 h 215"/>
              <a:gd name="T2" fmla="*/ 2147483647 w 1944"/>
              <a:gd name="T3" fmla="*/ 2147483647 h 215"/>
              <a:gd name="T4" fmla="*/ 2147483647 w 1944"/>
              <a:gd name="T5" fmla="*/ 2147483647 h 215"/>
              <a:gd name="T6" fmla="*/ 2147483647 w 1944"/>
              <a:gd name="T7" fmla="*/ 2147483647 h 215"/>
              <a:gd name="T8" fmla="*/ 2147483647 w 1944"/>
              <a:gd name="T9" fmla="*/ 2147483647 h 2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44"/>
              <a:gd name="T16" fmla="*/ 0 h 215"/>
              <a:gd name="T17" fmla="*/ 1944 w 1944"/>
              <a:gd name="T18" fmla="*/ 215 h 2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44" h="215">
                <a:moveTo>
                  <a:pt x="0" y="215"/>
                </a:moveTo>
                <a:cubicBezTo>
                  <a:pt x="167" y="184"/>
                  <a:pt x="784" y="62"/>
                  <a:pt x="1009" y="31"/>
                </a:cubicBezTo>
                <a:cubicBezTo>
                  <a:pt x="1234" y="0"/>
                  <a:pt x="1222" y="23"/>
                  <a:pt x="1353" y="31"/>
                </a:cubicBezTo>
                <a:cubicBezTo>
                  <a:pt x="1485" y="39"/>
                  <a:pt x="1698" y="63"/>
                  <a:pt x="1796" y="79"/>
                </a:cubicBezTo>
                <a:cubicBezTo>
                  <a:pt x="1895" y="95"/>
                  <a:pt x="1919" y="119"/>
                  <a:pt x="1944" y="12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6" name="Line 14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7" name="Line 15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8" name="Line 16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9" name="Freeform 18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0" name="Line 19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1" name="Line 20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2" name="Line 21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3" name="Line 22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4" name="Line 23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5" name="Line 24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6" name="Line 25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7" name="Line 26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8" name="Line 27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9" name="Line 28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70" name="Line 30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71" name="Line 31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72" name="Text Box 41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3273" name="Text Box 42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3274" name="Text Box 43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3275" name="Text Box 44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3276" name="Text Box 45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3277" name="Text Box 46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3278" name="Text Box 50"/>
          <p:cNvSpPr txBox="1">
            <a:spLocks noChangeArrowheads="1"/>
          </p:cNvSpPr>
          <p:nvPr/>
        </p:nvSpPr>
        <p:spPr bwMode="auto">
          <a:xfrm>
            <a:off x="4154488" y="43053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Base flow</a:t>
            </a:r>
          </a:p>
        </p:txBody>
      </p:sp>
      <p:sp>
        <p:nvSpPr>
          <p:cNvPr id="53279" name="Text Box 56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3280" name="Text Box 60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3281" name="Text Box 62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3282" name="Text Box 63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53283" name="Rectangle 48"/>
          <p:cNvSpPr>
            <a:spLocks noChangeArrowheads="1"/>
          </p:cNvSpPr>
          <p:nvPr/>
        </p:nvSpPr>
        <p:spPr bwMode="auto">
          <a:xfrm>
            <a:off x="5580112" y="908720"/>
            <a:ext cx="2952750" cy="2308324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u="sng" dirty="0"/>
              <a:t>Base flow</a:t>
            </a:r>
            <a:r>
              <a:rPr lang="en-GB" sz="3200" dirty="0" smtClean="0"/>
              <a:t>:</a:t>
            </a:r>
            <a:endParaRPr lang="en-GB" sz="3200" dirty="0"/>
          </a:p>
          <a:p>
            <a:pPr algn="ctr">
              <a:spcBef>
                <a:spcPct val="50000"/>
              </a:spcBef>
            </a:pPr>
            <a:r>
              <a:rPr lang="en-GB" sz="3200" dirty="0" smtClean="0"/>
              <a:t>The normal flow of water in the river.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1854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reeform 2"/>
          <p:cNvSpPr>
            <a:spLocks/>
          </p:cNvSpPr>
          <p:nvPr/>
        </p:nvSpPr>
        <p:spPr bwMode="auto">
          <a:xfrm>
            <a:off x="2478088" y="1117600"/>
            <a:ext cx="1587" cy="3949700"/>
          </a:xfrm>
          <a:custGeom>
            <a:avLst/>
            <a:gdLst>
              <a:gd name="T0" fmla="*/ 0 w 1"/>
              <a:gd name="T1" fmla="*/ 0 h 2488"/>
              <a:gd name="T2" fmla="*/ 2147483647 w 1"/>
              <a:gd name="T3" fmla="*/ 2147483647 h 2488"/>
              <a:gd name="T4" fmla="*/ 0 60000 65536"/>
              <a:gd name="T5" fmla="*/ 0 60000 65536"/>
              <a:gd name="T6" fmla="*/ 0 w 1"/>
              <a:gd name="T7" fmla="*/ 0 h 2488"/>
              <a:gd name="T8" fmla="*/ 1 w 1"/>
              <a:gd name="T9" fmla="*/ 2488 h 2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488">
                <a:moveTo>
                  <a:pt x="0" y="0"/>
                </a:moveTo>
                <a:lnTo>
                  <a:pt x="1" y="2488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75" name="Freeform 3"/>
          <p:cNvSpPr>
            <a:spLocks/>
          </p:cNvSpPr>
          <p:nvPr/>
        </p:nvSpPr>
        <p:spPr bwMode="auto">
          <a:xfrm>
            <a:off x="2478088" y="5067300"/>
            <a:ext cx="4584700" cy="1588"/>
          </a:xfrm>
          <a:custGeom>
            <a:avLst/>
            <a:gdLst>
              <a:gd name="T0" fmla="*/ 0 w 2888"/>
              <a:gd name="T1" fmla="*/ 0 h 1"/>
              <a:gd name="T2" fmla="*/ 2147483647 w 2888"/>
              <a:gd name="T3" fmla="*/ 0 h 1"/>
              <a:gd name="T4" fmla="*/ 0 60000 65536"/>
              <a:gd name="T5" fmla="*/ 0 60000 65536"/>
              <a:gd name="T6" fmla="*/ 0 w 2888"/>
              <a:gd name="T7" fmla="*/ 0 h 1"/>
              <a:gd name="T8" fmla="*/ 2888 w 28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8" h="1">
                <a:moveTo>
                  <a:pt x="0" y="0"/>
                </a:moveTo>
                <a:lnTo>
                  <a:pt x="2888" y="0"/>
                </a:lnTo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4276" name="Rectangle 5"/>
          <p:cNvSpPr>
            <a:spLocks noChangeArrowheads="1"/>
          </p:cNvSpPr>
          <p:nvPr/>
        </p:nvSpPr>
        <p:spPr bwMode="auto">
          <a:xfrm>
            <a:off x="2706688" y="4457700"/>
            <a:ext cx="152400" cy="6096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4277" name="Rectangle 6"/>
          <p:cNvSpPr>
            <a:spLocks noChangeArrowheads="1"/>
          </p:cNvSpPr>
          <p:nvPr/>
        </p:nvSpPr>
        <p:spPr bwMode="auto">
          <a:xfrm>
            <a:off x="2859088" y="3390900"/>
            <a:ext cx="152400" cy="16764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4278" name="Rectangle 8"/>
          <p:cNvSpPr>
            <a:spLocks noChangeArrowheads="1"/>
          </p:cNvSpPr>
          <p:nvPr/>
        </p:nvSpPr>
        <p:spPr bwMode="auto">
          <a:xfrm>
            <a:off x="3011488" y="4305300"/>
            <a:ext cx="152400" cy="76200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4279" name="Freeform 9"/>
          <p:cNvSpPr>
            <a:spLocks/>
          </p:cNvSpPr>
          <p:nvPr/>
        </p:nvSpPr>
        <p:spPr bwMode="auto">
          <a:xfrm>
            <a:off x="3227388" y="2908300"/>
            <a:ext cx="2146300" cy="965200"/>
          </a:xfrm>
          <a:custGeom>
            <a:avLst/>
            <a:gdLst>
              <a:gd name="T0" fmla="*/ 0 w 1352"/>
              <a:gd name="T1" fmla="*/ 2147483647 h 608"/>
              <a:gd name="T2" fmla="*/ 2147483647 w 1352"/>
              <a:gd name="T3" fmla="*/ 2147483647 h 608"/>
              <a:gd name="T4" fmla="*/ 2147483647 w 1352"/>
              <a:gd name="T5" fmla="*/ 2147483647 h 608"/>
              <a:gd name="T6" fmla="*/ 2147483647 w 1352"/>
              <a:gd name="T7" fmla="*/ 2147483647 h 608"/>
              <a:gd name="T8" fmla="*/ 0 60000 65536"/>
              <a:gd name="T9" fmla="*/ 0 60000 65536"/>
              <a:gd name="T10" fmla="*/ 0 60000 65536"/>
              <a:gd name="T11" fmla="*/ 0 60000 65536"/>
              <a:gd name="T12" fmla="*/ 0 w 1352"/>
              <a:gd name="T13" fmla="*/ 0 h 608"/>
              <a:gd name="T14" fmla="*/ 1352 w 1352"/>
              <a:gd name="T15" fmla="*/ 608 h 6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2" h="608">
                <a:moveTo>
                  <a:pt x="0" y="608"/>
                </a:moveTo>
                <a:cubicBezTo>
                  <a:pt x="107" y="549"/>
                  <a:pt x="455" y="355"/>
                  <a:pt x="632" y="256"/>
                </a:cubicBezTo>
                <a:cubicBezTo>
                  <a:pt x="809" y="157"/>
                  <a:pt x="944" y="32"/>
                  <a:pt x="1064" y="16"/>
                </a:cubicBezTo>
                <a:cubicBezTo>
                  <a:pt x="1184" y="0"/>
                  <a:pt x="1304" y="136"/>
                  <a:pt x="1352" y="160"/>
                </a:cubicBezTo>
              </a:path>
            </a:pathLst>
          </a:custGeom>
          <a:noFill/>
          <a:ln w="28575" cap="rnd" cmpd="sng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0" name="Freeform 11"/>
          <p:cNvSpPr>
            <a:spLocks/>
          </p:cNvSpPr>
          <p:nvPr/>
        </p:nvSpPr>
        <p:spPr bwMode="auto">
          <a:xfrm>
            <a:off x="3049588" y="3773488"/>
            <a:ext cx="3086100" cy="341312"/>
          </a:xfrm>
          <a:custGeom>
            <a:avLst/>
            <a:gdLst>
              <a:gd name="T0" fmla="*/ 0 w 1944"/>
              <a:gd name="T1" fmla="*/ 2147483647 h 215"/>
              <a:gd name="T2" fmla="*/ 2147483647 w 1944"/>
              <a:gd name="T3" fmla="*/ 2147483647 h 215"/>
              <a:gd name="T4" fmla="*/ 2147483647 w 1944"/>
              <a:gd name="T5" fmla="*/ 2147483647 h 215"/>
              <a:gd name="T6" fmla="*/ 2147483647 w 1944"/>
              <a:gd name="T7" fmla="*/ 2147483647 h 215"/>
              <a:gd name="T8" fmla="*/ 2147483647 w 1944"/>
              <a:gd name="T9" fmla="*/ 2147483647 h 2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44"/>
              <a:gd name="T16" fmla="*/ 0 h 215"/>
              <a:gd name="T17" fmla="*/ 1944 w 1944"/>
              <a:gd name="T18" fmla="*/ 215 h 2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44" h="215">
                <a:moveTo>
                  <a:pt x="0" y="215"/>
                </a:moveTo>
                <a:cubicBezTo>
                  <a:pt x="167" y="184"/>
                  <a:pt x="784" y="62"/>
                  <a:pt x="1009" y="31"/>
                </a:cubicBezTo>
                <a:cubicBezTo>
                  <a:pt x="1234" y="0"/>
                  <a:pt x="1222" y="23"/>
                  <a:pt x="1353" y="31"/>
                </a:cubicBezTo>
                <a:cubicBezTo>
                  <a:pt x="1485" y="39"/>
                  <a:pt x="1698" y="63"/>
                  <a:pt x="1796" y="79"/>
                </a:cubicBezTo>
                <a:cubicBezTo>
                  <a:pt x="1895" y="95"/>
                  <a:pt x="1919" y="119"/>
                  <a:pt x="1944" y="127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1" name="Line 14"/>
          <p:cNvSpPr>
            <a:spLocks noChangeShapeType="1"/>
          </p:cNvSpPr>
          <p:nvPr/>
        </p:nvSpPr>
        <p:spPr bwMode="auto">
          <a:xfrm>
            <a:off x="24018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2" name="Line 15"/>
          <p:cNvSpPr>
            <a:spLocks noChangeShapeType="1"/>
          </p:cNvSpPr>
          <p:nvPr/>
        </p:nvSpPr>
        <p:spPr bwMode="auto">
          <a:xfrm>
            <a:off x="2401888" y="1638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3" name="Line 16"/>
          <p:cNvSpPr>
            <a:spLocks noChangeShapeType="1"/>
          </p:cNvSpPr>
          <p:nvPr/>
        </p:nvSpPr>
        <p:spPr bwMode="auto">
          <a:xfrm>
            <a:off x="2401888" y="2781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4" name="Freeform 18"/>
          <p:cNvSpPr>
            <a:spLocks/>
          </p:cNvSpPr>
          <p:nvPr/>
        </p:nvSpPr>
        <p:spPr bwMode="auto">
          <a:xfrm>
            <a:off x="2554288" y="3276600"/>
            <a:ext cx="1587" cy="1778000"/>
          </a:xfrm>
          <a:custGeom>
            <a:avLst/>
            <a:gdLst>
              <a:gd name="T0" fmla="*/ 0 w 1"/>
              <a:gd name="T1" fmla="*/ 2147483647 h 1120"/>
              <a:gd name="T2" fmla="*/ 0 w 1"/>
              <a:gd name="T3" fmla="*/ 0 h 1120"/>
              <a:gd name="T4" fmla="*/ 0 60000 65536"/>
              <a:gd name="T5" fmla="*/ 0 60000 65536"/>
              <a:gd name="T6" fmla="*/ 0 w 1"/>
              <a:gd name="T7" fmla="*/ 0 h 1120"/>
              <a:gd name="T8" fmla="*/ 1 w 1"/>
              <a:gd name="T9" fmla="*/ 1120 h 11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120">
                <a:moveTo>
                  <a:pt x="0" y="1120"/>
                </a:moveTo>
                <a:lnTo>
                  <a:pt x="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5" name="Line 19"/>
          <p:cNvSpPr>
            <a:spLocks noChangeShapeType="1"/>
          </p:cNvSpPr>
          <p:nvPr/>
        </p:nvSpPr>
        <p:spPr bwMode="auto">
          <a:xfrm>
            <a:off x="2554288" y="3543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6" name="Line 20"/>
          <p:cNvSpPr>
            <a:spLocks noChangeShapeType="1"/>
          </p:cNvSpPr>
          <p:nvPr/>
        </p:nvSpPr>
        <p:spPr bwMode="auto">
          <a:xfrm>
            <a:off x="2554288" y="3924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7" name="Line 21"/>
          <p:cNvSpPr>
            <a:spLocks noChangeShapeType="1"/>
          </p:cNvSpPr>
          <p:nvPr/>
        </p:nvSpPr>
        <p:spPr bwMode="auto">
          <a:xfrm>
            <a:off x="2554288" y="4305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8" name="Line 22"/>
          <p:cNvSpPr>
            <a:spLocks noChangeShapeType="1"/>
          </p:cNvSpPr>
          <p:nvPr/>
        </p:nvSpPr>
        <p:spPr bwMode="auto">
          <a:xfrm>
            <a:off x="2554288" y="4686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89" name="Line 23"/>
          <p:cNvSpPr>
            <a:spLocks noChangeShapeType="1"/>
          </p:cNvSpPr>
          <p:nvPr/>
        </p:nvSpPr>
        <p:spPr bwMode="auto">
          <a:xfrm>
            <a:off x="2401888" y="50673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0" name="Line 24"/>
          <p:cNvSpPr>
            <a:spLocks noChangeShapeType="1"/>
          </p:cNvSpPr>
          <p:nvPr/>
        </p:nvSpPr>
        <p:spPr bwMode="auto">
          <a:xfrm rot="-5400000">
            <a:off x="2439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1" name="Line 25"/>
          <p:cNvSpPr>
            <a:spLocks noChangeShapeType="1"/>
          </p:cNvSpPr>
          <p:nvPr/>
        </p:nvSpPr>
        <p:spPr bwMode="auto">
          <a:xfrm rot="-5400000">
            <a:off x="320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2" name="Line 26"/>
          <p:cNvSpPr>
            <a:spLocks noChangeShapeType="1"/>
          </p:cNvSpPr>
          <p:nvPr/>
        </p:nvSpPr>
        <p:spPr bwMode="auto">
          <a:xfrm rot="-5400000">
            <a:off x="3963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3" name="Line 27"/>
          <p:cNvSpPr>
            <a:spLocks noChangeShapeType="1"/>
          </p:cNvSpPr>
          <p:nvPr/>
        </p:nvSpPr>
        <p:spPr bwMode="auto">
          <a:xfrm rot="-5400000">
            <a:off x="4725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4" name="Line 28"/>
          <p:cNvSpPr>
            <a:spLocks noChangeShapeType="1"/>
          </p:cNvSpPr>
          <p:nvPr/>
        </p:nvSpPr>
        <p:spPr bwMode="auto">
          <a:xfrm rot="-5400000">
            <a:off x="5487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5" name="Line 30"/>
          <p:cNvSpPr>
            <a:spLocks noChangeShapeType="1"/>
          </p:cNvSpPr>
          <p:nvPr/>
        </p:nvSpPr>
        <p:spPr bwMode="auto">
          <a:xfrm rot="-5400000">
            <a:off x="63261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6" name="Line 31"/>
          <p:cNvSpPr>
            <a:spLocks noChangeShapeType="1"/>
          </p:cNvSpPr>
          <p:nvPr/>
        </p:nvSpPr>
        <p:spPr bwMode="auto">
          <a:xfrm rot="-5400000">
            <a:off x="7011988" y="51054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97" name="Text Box 41"/>
          <p:cNvSpPr txBox="1">
            <a:spLocks noChangeArrowheads="1"/>
          </p:cNvSpPr>
          <p:nvPr/>
        </p:nvSpPr>
        <p:spPr bwMode="auto">
          <a:xfrm>
            <a:off x="2173288" y="51435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0       12     24    36    48     30    72</a:t>
            </a:r>
          </a:p>
        </p:txBody>
      </p:sp>
      <p:sp>
        <p:nvSpPr>
          <p:cNvPr id="54298" name="Text Box 42"/>
          <p:cNvSpPr txBox="1">
            <a:spLocks noChangeArrowheads="1"/>
          </p:cNvSpPr>
          <p:nvPr/>
        </p:nvSpPr>
        <p:spPr bwMode="auto">
          <a:xfrm>
            <a:off x="2401888" y="57531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Hours from start of rain storm</a:t>
            </a:r>
          </a:p>
        </p:txBody>
      </p:sp>
      <p:sp>
        <p:nvSpPr>
          <p:cNvPr id="54299" name="Text Box 43"/>
          <p:cNvSpPr txBox="1">
            <a:spLocks noChangeArrowheads="1"/>
          </p:cNvSpPr>
          <p:nvPr/>
        </p:nvSpPr>
        <p:spPr bwMode="auto">
          <a:xfrm>
            <a:off x="2020888" y="1409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3</a:t>
            </a:r>
          </a:p>
        </p:txBody>
      </p:sp>
      <p:sp>
        <p:nvSpPr>
          <p:cNvPr id="54300" name="Text Box 44"/>
          <p:cNvSpPr txBox="1">
            <a:spLocks noChangeArrowheads="1"/>
          </p:cNvSpPr>
          <p:nvPr/>
        </p:nvSpPr>
        <p:spPr bwMode="auto">
          <a:xfrm>
            <a:off x="2020888" y="2552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2</a:t>
            </a:r>
          </a:p>
        </p:txBody>
      </p:sp>
      <p:sp>
        <p:nvSpPr>
          <p:cNvPr id="54301" name="Text Box 45"/>
          <p:cNvSpPr txBox="1">
            <a:spLocks noChangeArrowheads="1"/>
          </p:cNvSpPr>
          <p:nvPr/>
        </p:nvSpPr>
        <p:spPr bwMode="auto">
          <a:xfrm>
            <a:off x="2020888" y="3695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1</a:t>
            </a:r>
          </a:p>
        </p:txBody>
      </p:sp>
      <p:sp>
        <p:nvSpPr>
          <p:cNvPr id="54302" name="Text Box 46"/>
          <p:cNvSpPr txBox="1">
            <a:spLocks noChangeArrowheads="1"/>
          </p:cNvSpPr>
          <p:nvPr/>
        </p:nvSpPr>
        <p:spPr bwMode="auto">
          <a:xfrm rot="-5400000">
            <a:off x="264319" y="3156744"/>
            <a:ext cx="2741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Discharge (m</a:t>
            </a:r>
            <a:r>
              <a:rPr lang="en-GB" baseline="30000"/>
              <a:t>3</a:t>
            </a:r>
            <a:r>
              <a:rPr lang="en-GB"/>
              <a:t>/s)</a:t>
            </a:r>
          </a:p>
        </p:txBody>
      </p:sp>
      <p:sp>
        <p:nvSpPr>
          <p:cNvPr id="54303" name="Text Box 50"/>
          <p:cNvSpPr txBox="1">
            <a:spLocks noChangeArrowheads="1"/>
          </p:cNvSpPr>
          <p:nvPr/>
        </p:nvSpPr>
        <p:spPr bwMode="auto">
          <a:xfrm>
            <a:off x="4154488" y="4305300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Base flow</a:t>
            </a:r>
          </a:p>
        </p:txBody>
      </p:sp>
      <p:sp>
        <p:nvSpPr>
          <p:cNvPr id="54304" name="Text Box 51"/>
          <p:cNvSpPr txBox="1">
            <a:spLocks noChangeArrowheads="1"/>
          </p:cNvSpPr>
          <p:nvPr/>
        </p:nvSpPr>
        <p:spPr bwMode="auto">
          <a:xfrm>
            <a:off x="3925888" y="3390900"/>
            <a:ext cx="2209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Through flow</a:t>
            </a:r>
          </a:p>
        </p:txBody>
      </p:sp>
      <p:sp>
        <p:nvSpPr>
          <p:cNvPr id="54305" name="Text Box 56"/>
          <p:cNvSpPr txBox="1">
            <a:spLocks noChangeArrowheads="1"/>
          </p:cNvSpPr>
          <p:nvPr/>
        </p:nvSpPr>
        <p:spPr bwMode="auto">
          <a:xfrm>
            <a:off x="2706688" y="30241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800"/>
              <a:t>mm</a:t>
            </a:r>
          </a:p>
        </p:txBody>
      </p:sp>
      <p:sp>
        <p:nvSpPr>
          <p:cNvPr id="54306" name="Text Box 60"/>
          <p:cNvSpPr txBox="1">
            <a:spLocks noChangeArrowheads="1"/>
          </p:cNvSpPr>
          <p:nvPr/>
        </p:nvSpPr>
        <p:spPr bwMode="auto">
          <a:xfrm>
            <a:off x="2554288" y="3390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4</a:t>
            </a:r>
          </a:p>
        </p:txBody>
      </p:sp>
      <p:sp>
        <p:nvSpPr>
          <p:cNvPr id="54307" name="Text Box 62"/>
          <p:cNvSpPr txBox="1">
            <a:spLocks noChangeArrowheads="1"/>
          </p:cNvSpPr>
          <p:nvPr/>
        </p:nvSpPr>
        <p:spPr bwMode="auto">
          <a:xfrm>
            <a:off x="2554288" y="3771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3</a:t>
            </a:r>
          </a:p>
        </p:txBody>
      </p:sp>
      <p:sp>
        <p:nvSpPr>
          <p:cNvPr id="54308" name="Text Box 63"/>
          <p:cNvSpPr txBox="1">
            <a:spLocks noChangeArrowheads="1"/>
          </p:cNvSpPr>
          <p:nvPr/>
        </p:nvSpPr>
        <p:spPr bwMode="auto">
          <a:xfrm>
            <a:off x="2554288" y="41529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/>
              <a:t>2</a:t>
            </a:r>
          </a:p>
        </p:txBody>
      </p:sp>
      <p:sp>
        <p:nvSpPr>
          <p:cNvPr id="54309" name="Rectangle 49"/>
          <p:cNvSpPr>
            <a:spLocks noChangeArrowheads="1"/>
          </p:cNvSpPr>
          <p:nvPr/>
        </p:nvSpPr>
        <p:spPr bwMode="auto">
          <a:xfrm>
            <a:off x="2699792" y="260648"/>
            <a:ext cx="3095625" cy="212365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u="sng" dirty="0"/>
              <a:t>Through flow</a:t>
            </a:r>
          </a:p>
          <a:p>
            <a:pPr algn="ctr">
              <a:spcBef>
                <a:spcPct val="50000"/>
              </a:spcBef>
            </a:pPr>
            <a:r>
              <a:rPr lang="en-GB" sz="2400" dirty="0"/>
              <a:t>Volume of water reaching the river through the soil and </a:t>
            </a:r>
            <a:r>
              <a:rPr lang="en-GB" sz="2400" dirty="0" smtClean="0"/>
              <a:t>underlying </a:t>
            </a:r>
            <a:r>
              <a:rPr lang="en-GB" sz="2400" dirty="0"/>
              <a:t>rock layers</a:t>
            </a:r>
            <a:r>
              <a:rPr lang="en-GB" sz="2400" dirty="0" smtClean="0"/>
              <a:t>.</a:t>
            </a:r>
            <a:endParaRPr lang="en-GB" sz="2400" u="sng" dirty="0"/>
          </a:p>
        </p:txBody>
      </p:sp>
      <p:sp>
        <p:nvSpPr>
          <p:cNvPr id="54310" name="Rectangle 50"/>
          <p:cNvSpPr>
            <a:spLocks noChangeArrowheads="1"/>
          </p:cNvSpPr>
          <p:nvPr/>
        </p:nvSpPr>
        <p:spPr bwMode="auto">
          <a:xfrm>
            <a:off x="6156176" y="260648"/>
            <a:ext cx="2448272" cy="2308324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/>
              <a:t>It happens </a:t>
            </a:r>
            <a:r>
              <a:rPr lang="en-GB" sz="2400" dirty="0" smtClean="0"/>
              <a:t>slowly as it goes through soil/rocks, </a:t>
            </a:r>
            <a:r>
              <a:rPr lang="en-GB" sz="2400" dirty="0"/>
              <a:t>and the peak can be seen after the rain has stopped.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5003800" y="2997200"/>
            <a:ext cx="2160588" cy="1295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1060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1088</Words>
  <Application>Microsoft Office PowerPoint</Application>
  <PresentationFormat>On-screen Show (4:3)</PresentationFormat>
  <Paragraphs>216</Paragraphs>
  <Slides>22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Lesson four: Hydrographs</vt:lpstr>
      <vt:lpstr>Starter</vt:lpstr>
      <vt:lpstr>What are hydrographs?</vt:lpstr>
      <vt:lpstr>What you should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Rising limb</vt:lpstr>
      <vt:lpstr>PowerPoint Presentation</vt:lpstr>
      <vt:lpstr>PowerPoint Presentation</vt:lpstr>
      <vt:lpstr>PowerPoint Presentation</vt:lpstr>
      <vt:lpstr>PowerPoint Presentation</vt:lpstr>
      <vt:lpstr>Basin lag time</vt:lpstr>
      <vt:lpstr>Task 4</vt:lpstr>
      <vt:lpstr>Success criteria</vt:lpstr>
      <vt:lpstr>PowerPoint Presentation</vt:lpstr>
      <vt:lpstr>Plenary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Rankin</dc:creator>
  <cp:lastModifiedBy>Karen Fulton</cp:lastModifiedBy>
  <cp:revision>19</cp:revision>
  <dcterms:created xsi:type="dcterms:W3CDTF">2015-09-06T13:17:01Z</dcterms:created>
  <dcterms:modified xsi:type="dcterms:W3CDTF">2019-09-26T10:37:23Z</dcterms:modified>
</cp:coreProperties>
</file>