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0" r:id="rId10"/>
    <p:sldId id="264" r:id="rId11"/>
    <p:sldId id="268" r:id="rId12"/>
    <p:sldId id="265" r:id="rId13"/>
    <p:sldId id="266" r:id="rId14"/>
    <p:sldId id="267" r:id="rId15"/>
    <p:sldId id="269" r:id="rId16"/>
    <p:sldId id="270" r:id="rId17"/>
    <p:sldId id="279" r:id="rId18"/>
    <p:sldId id="281" r:id="rId19"/>
    <p:sldId id="277" r:id="rId20"/>
    <p:sldId id="278" r:id="rId21"/>
  </p:sldIdLst>
  <p:sldSz cx="9144000" cy="6858000" type="screen4x3"/>
  <p:notesSz cx="6669088" cy="97758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07" autoAdjust="0"/>
    <p:restoredTop sz="94660"/>
  </p:normalViewPr>
  <p:slideViewPr>
    <p:cSldViewPr>
      <p:cViewPr>
        <p:scale>
          <a:sx n="76" d="100"/>
          <a:sy n="76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88791"/>
          </a:xfrm>
          <a:prstGeom prst="rect">
            <a:avLst/>
          </a:prstGeom>
        </p:spPr>
        <p:txBody>
          <a:bodyPr vert="horz" lIns="89776" tIns="44888" rIns="89776" bIns="4488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8791"/>
          </a:xfrm>
          <a:prstGeom prst="rect">
            <a:avLst/>
          </a:prstGeom>
        </p:spPr>
        <p:txBody>
          <a:bodyPr vert="horz" lIns="89776" tIns="44888" rIns="89776" bIns="44888" rtlCol="0"/>
          <a:lstStyle>
            <a:lvl1pPr algn="r">
              <a:defRPr sz="1200"/>
            </a:lvl1pPr>
          </a:lstStyle>
          <a:p>
            <a:fld id="{3162439A-BD99-4A19-95FC-8C52E5827A82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5338"/>
            <a:ext cx="2889938" cy="488791"/>
          </a:xfrm>
          <a:prstGeom prst="rect">
            <a:avLst/>
          </a:prstGeom>
        </p:spPr>
        <p:txBody>
          <a:bodyPr vert="horz" lIns="89776" tIns="44888" rIns="89776" bIns="4488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85338"/>
            <a:ext cx="2889938" cy="488791"/>
          </a:xfrm>
          <a:prstGeom prst="rect">
            <a:avLst/>
          </a:prstGeom>
        </p:spPr>
        <p:txBody>
          <a:bodyPr vert="horz" lIns="89776" tIns="44888" rIns="89776" bIns="44888" rtlCol="0" anchor="b"/>
          <a:lstStyle>
            <a:lvl1pPr algn="r">
              <a:defRPr sz="1200"/>
            </a:lvl1pPr>
          </a:lstStyle>
          <a:p>
            <a:fld id="{2C5C8EC4-B36B-4A10-89F4-14D272AD84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680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88791"/>
          </a:xfrm>
          <a:prstGeom prst="rect">
            <a:avLst/>
          </a:prstGeom>
        </p:spPr>
        <p:txBody>
          <a:bodyPr vert="horz" lIns="89776" tIns="44888" rIns="89776" bIns="4488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8791"/>
          </a:xfrm>
          <a:prstGeom prst="rect">
            <a:avLst/>
          </a:prstGeom>
        </p:spPr>
        <p:txBody>
          <a:bodyPr vert="horz" lIns="89776" tIns="44888" rIns="89776" bIns="44888" rtlCol="0"/>
          <a:lstStyle>
            <a:lvl1pPr algn="r">
              <a:defRPr sz="1200"/>
            </a:lvl1pPr>
          </a:lstStyle>
          <a:p>
            <a:fld id="{460BACB3-C933-41D6-AA96-079E85F72A74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76" tIns="44888" rIns="89776" bIns="4488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vert="horz" lIns="89776" tIns="44888" rIns="89776" bIns="4488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5338"/>
            <a:ext cx="2889938" cy="488791"/>
          </a:xfrm>
          <a:prstGeom prst="rect">
            <a:avLst/>
          </a:prstGeom>
        </p:spPr>
        <p:txBody>
          <a:bodyPr vert="horz" lIns="89776" tIns="44888" rIns="89776" bIns="4488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85338"/>
            <a:ext cx="2889938" cy="488791"/>
          </a:xfrm>
          <a:prstGeom prst="rect">
            <a:avLst/>
          </a:prstGeom>
        </p:spPr>
        <p:txBody>
          <a:bodyPr vert="horz" lIns="89776" tIns="44888" rIns="89776" bIns="44888" rtlCol="0" anchor="b"/>
          <a:lstStyle>
            <a:lvl1pPr algn="r">
              <a:defRPr sz="1200"/>
            </a:lvl1pPr>
          </a:lstStyle>
          <a:p>
            <a:fld id="{E84A5008-0269-4D8D-86DB-633C3034D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611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A5008-0269-4D8D-86DB-633C3034DDC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931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A5008-0269-4D8D-86DB-633C3034DDC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41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C5C-1AA9-4958-A7CF-4661408C1D37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A83A-9CA8-493E-AD32-5C131DA90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C5C-1AA9-4958-A7CF-4661408C1D37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A83A-9CA8-493E-AD32-5C131DA90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C5C-1AA9-4958-A7CF-4661408C1D37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A83A-9CA8-493E-AD32-5C131DA90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C5C-1AA9-4958-A7CF-4661408C1D37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A83A-9CA8-493E-AD32-5C131DA90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C5C-1AA9-4958-A7CF-4661408C1D37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A83A-9CA8-493E-AD32-5C131DA90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C5C-1AA9-4958-A7CF-4661408C1D37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A83A-9CA8-493E-AD32-5C131DA90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C5C-1AA9-4958-A7CF-4661408C1D37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A83A-9CA8-493E-AD32-5C131DA90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C5C-1AA9-4958-A7CF-4661408C1D37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A83A-9CA8-493E-AD32-5C131DA90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C5C-1AA9-4958-A7CF-4661408C1D37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A83A-9CA8-493E-AD32-5C131DA90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C5C-1AA9-4958-A7CF-4661408C1D37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A83A-9CA8-493E-AD32-5C131DA90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C5C-1AA9-4958-A7CF-4661408C1D37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A83A-9CA8-493E-AD32-5C131DA90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E3C5C-1AA9-4958-A7CF-4661408C1D37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8A83A-9CA8-493E-AD32-5C131DA90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Lesson two: Factors affecting the hydrological cycle.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just"/>
            <a:r>
              <a:rPr lang="en-GB" dirty="0" smtClean="0"/>
              <a:t>Learning intentions: We are learning about the hydrosphere.</a:t>
            </a:r>
          </a:p>
          <a:p>
            <a:pPr algn="just"/>
            <a:endParaRPr lang="en-GB" dirty="0"/>
          </a:p>
          <a:p>
            <a:pPr algn="just"/>
            <a:r>
              <a:rPr lang="en-GB" dirty="0" smtClean="0"/>
              <a:t>Success criteria:</a:t>
            </a:r>
          </a:p>
          <a:p>
            <a:pPr algn="just"/>
            <a:r>
              <a:rPr lang="en-GB" dirty="0" smtClean="0"/>
              <a:t>I can describe the factors which affect the hydrological cycle.</a:t>
            </a:r>
          </a:p>
          <a:p>
            <a:pPr algn="just"/>
            <a:r>
              <a:rPr lang="en-GB" dirty="0" smtClean="0"/>
              <a:t>I can explain in detail how these factors affect the hydrological cycle.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Forestry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5122912" cy="4525963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n-GB" dirty="0" smtClean="0"/>
              <a:t>The planting of trees, usually for economic purposes e.g. Christmas trees.</a:t>
            </a:r>
          </a:p>
          <a:p>
            <a:pPr algn="just"/>
            <a:r>
              <a:rPr lang="en-GB" dirty="0" smtClean="0"/>
              <a:t>Trees are then felled leaving ground exposed.</a:t>
            </a:r>
          </a:p>
          <a:p>
            <a:pPr algn="just"/>
            <a:r>
              <a:rPr lang="en-GB" dirty="0" smtClean="0">
                <a:solidFill>
                  <a:srgbClr val="FF0000"/>
                </a:solidFill>
              </a:rPr>
              <a:t>When the trees are planted, this increases interception as the number of trees has increased, thus increasing the total surface area of leaves which raindrops land on.</a:t>
            </a:r>
          </a:p>
          <a:p>
            <a:pPr algn="just"/>
            <a:endParaRPr lang="en-GB" dirty="0"/>
          </a:p>
        </p:txBody>
      </p:sp>
      <p:sp>
        <p:nvSpPr>
          <p:cNvPr id="6146" name="AutoShape 2" descr="data:image/jpeg;base64,/9j/4AAQSkZJRgABAQAAAQABAAD/2wCEAAkGBxQTEhMUExQVFhUXGCEbGRgYGSMdIBweHyAYIB8fHh4cICggHx8lHR0eIjEhJSkrLi4uHyAzODMsNygtLiwBCgoKDg0OGxAQGzckHyY0NC80LTQsLCwsLCwsNCwvLywsLDQsLCwsLCwsLCwsLCwsLCwsLCwsLCwsLCwsLCwsLP/AABEIALcBEwMBIgACEQEDEQH/xAAcAAACAgMBAQAAAAAAAAAAAAAFBgMEAAECBwj/xABCEAACAQIEAwYEBAMHAwMFAAABAhEDIQAEEjEFQVEGEyJhcYEykaGxFCNCwQdS0RVicoLh8PEWM6JDU7I0Y5LCw//EABoBAAMBAQEBAAAAAAAAAAAAAAECAwAEBQb/xAAtEQACAgEDAwMCBgMBAAAAAAAAAQIRAxIhMQRBUSJh8BNxMoGhwdHhIzORsf/aAAwDAQACEQMRAD8Aidjc+IqfiBJMjmCp3HW2PN+0dE5asrUj+W/iVZ2P6l6wOXkRzBx6VkVquTqgA7al5eccvL03wvdtskHy5KiO7YGDEjk0kW2MwLW98eP08nCdPhntdTFThceVuK3FeM06lFVUHVIJnlGBtPMqBf8A37Y9H7AcGpiiGKKxqkzIB8IsBcbTJwk9uOz/AOFzJCA9041J5A8vY/QjHZjcG3BHDkjNRU33LOV493SimyMTEraCJ9eWL+RzeZo1GzjIwpMQGvIAsADeZj9Ubz1wvUahdlZzJAjHqHDqiGmqMoanUp6WHUEYllcYLjnkrh1ZG6fHBf4f2lpNRc0X7yoVOlFUg6iDEnSQI3IEmxscee5asFqQQi6TDKSakEWiWaeUxMiY5Y9n4BwynToooUAaRFgLDaYgYV/4ldngUGbUkFFAeP1L1Pms/L2xsaUVsHM3OW/JP2Y4oMxTrLAmmAfjLAxO2rxAevnjrjNPXTSoLz9sK/YXidKnmCjP4ayaNRMAHkN4ubbbkbXwwdqc4tCkgb4QfF1CiRPzIPscTycj49kUs1xOjR7tap06wQpgkWixi99WNV8olamxWxbmPKImfQGOuEntdmWqVqJgrTUQhP6jMkx8rY9B7P0e8pBlJhhIke8exwkoNJNdx4zUm4y4F2jSKq5ctqkFX91Dc5EAm46noMDOKZdlYCrJ94kHYxvHO+GvtBkWpVdSqrCopTTe8kHYXmR9Thb7WVmd0JAplbEXubzff0HTCr8S9+55ObGoTpcGuxmS1tmQ5OyaTzCkVpuNrL74PZvKZfuaaUizMCTLbSCtyRdQbRy8sAeys6My/hF0mdjGv1I8LE26DBKjmJQorG40htMcyYliPD4vrtjdTqTTWws+xLxfLrTpoysHp1D4tUeGbGANQ1WgkTy250+F8RSmVHwr4jK2/miQbQJnTsYvvjritUfhmGqCsEqQZNo6wLbQP64DflmkANWsEhrDSQdr9Z87jCwjsT5IsvWerTqESYMwJiZFjbaCYnF5mcpRbUPhYFZ20mOfwz0++KHDKjItSSxYqQoC/wCGWPTTMz6emLLs+lCdJDFz8BsZgknUBMxsBy8sWlGrGoJUa7DMK9JYcUyVgzBBVZN7iSZnfGqLHvsxWc05CrUqC/NTMXEN4ryRfEOSqMKhdvGABNoO6ECZJEsBcCTjOLKveZnSrnxARAMBQuo7y2oEGbQZ5DBhFVt4NRTyl61JywQnxTc6Ikob9YDbkT8sW+O1letOuVEBzqubRuZi42MRiCtnNLUSmot3Z0r3akMCXAkF4AgAbWCgxjtckzVaYZQuommhS8MA0/zXJJvc8xtgyTTV7GZNV4sGUikCtBQIvBJnebkEj154NV1Ohah1oRDK5VrCNlJbw2+cmd8DMjSp93URhaQwbSzMh2JYgeETJMja8G4xZzHEHNMU3fUl9JRSbgGfKNtxN5tN+XJF3sKT0c5m6jd8KjGmzBjqMqAN7aIH8pA3M9cGeAcHetnKb1G7oKwIQoQGEKNKgwAItbz3iyyM4O4GgKrrpWfFpAOqdVjzgHryGLOQ4u4qIApBCxqXUD4tnAuSYIPT7YritSTaAz0PiFBgRSWqVqCQCXDC+mZpv4YuIjY2ETchkqtPLipSpuzMpiHnSvhkAQPhPnJvvbEfDODFlFQs8kidZM6f1FWkGW3Bi220nFLj9JNBXL1dLsCddiLWM+RvO/ltj1cmSUFru182FSA3EM0x8dVGdWJIGpqqqWAErvpKyw+UDop8dyYLO6qyTPx2O6mBuW5gHwj64LpxuotTuu7JZgqyj6gVv472DWnkBbHObpkuFzZBQEEOgPjOmNMwQOsGNjaTOPNyZ9bTY6QpPrIVaraVmxN7AciL7E8+eIspnTTYKAoOrmDAkGZ3NuQIP7Fn4U9LWy0w5UCFqMo8JH1g7m4BHTFHKU1qVKpzDAatIQDdmDNtBnSbjVt03xNSTT2CjmqtMEy59qVo5Rz26364zBahwrSoAzDKB+kaVi+0G4PXznGYXXHygFyipYgKb6RLQJiBePM2A2+k0eK5ZqS19OloQsQRqk6ZMgyDP74KZd1pKUOo9IHX+716YHuSe8g+GLyb/P0JnBk1sfQxjLc1/DbMh8qUjxUzG9yDcfvjrtgAXQFQ1oA9Tf6AnHnfZ3j9TKZgBBeSjBrg3gyBGxFr4bs5xJq1TW0C2w2HpPnOLZ4uJz4JqSEDi9LuazoNgZHocHuDdqzTpBDcg+E+X9ZwH7RPOZYgEwALCbxiGjwisfEqsRvdSCfmL+xOOtwjPGtRyqbhN6T6L4NmTUy1FxMlB9rjF3PZbvaDKRZlI+eFX+FnExVyioT4qfhP1j6YeKXTEoR2plJy9Vr7nzB3NRK5pMxOipoJA30tH7Yc8xS1JUpmTIi5J5HmcAOPIozuZ0NrHfMQV2MtNt5gmPbDTSWWnkyz74nne6Y+BWmilxbLB8pV6ooqKf8ADEj3QtiDsj2qOXIpVASpaQOYJiYHTnjvhmbFSg1MmGKNTJ8iCAfacLb8GbK5mkXOpGazf187zjY0tLi+Q5L1KceO56LxrjS5hqZCFdDhgTvI2t54XuMha9UiqdEEwFgdNtTe/vixXy7hlg4i4rl5rUlG7rv6b8umEwyTncgdThTimuUa4bwiktQUqdWo0nVcgbDno8pESMR8YY0C1EE6ZtvZTMH5g44bu6OepS2lGXrZSQy+3LBTOBHzVPxa6dTVSnkfCRM+bE/LD5GpyT7UReFOFd7Bh4iGECA5QKWYfELzIEzNvvvivw3MU0pNrpa3BmZiALbkGx6QOV8XeIcJ7pVUq6OTKM4B1AGARF1PkWNrc8DcrTVBV1AsNLFQG6i2wPkTNoBxJRXBwVWxX4IYVyzbppIImRAMzNjO3qcGssgKUgrHwpVOplOm9gAJib/vtbAnLZFihKDUwBLAC8AAWE+t8EezLKWAcgo2oeO8E93B+f8AxirScm7DLyT8HzUtUplFgrSYkKDBDL8IIvJa1iRvsMX+0ASnSqzPfVJDIRpKlxpQWtIgGD1PrgPwmi1SpWIqim1LY89KwDBXyv74t8ZFLVm3BV1orRFNKky7si941tJuQfmbC+GS3f5G7k2R7NrSpZepUKiq2ohSwKnSBuwJFrneJttGMr596Zbul1FXUMSqgJPhAgLpU7A+Kd9pOLOYoU6lLI0iWUUqQcwfiDKGIjyOnYzc8hghxfM06WX7gUdakgaWaf5SjAKfCJgnYEwAZwuR709/nzYEvxC3XFVCVK6qYeNvDM85J/V5gEyL3xepq/dz3wRDpYBEufinUGYQJEWBG3XGqeSdmdQVRH8TS8C4lGsumCIvGxPLF+pw7LsUXvCuhBBbZo8IhtMRI9DviE5JXt89wHGTzeXUwKRNTUCZbWZkHQCVIM7AHnqOGTJ16i6np0RTBHhjmbgiQbSALxE84wL/ALFQKwcrMArUHjqMALAKDpEWEARBmZxZylE0lWWepcX0lSNo3ME787eLfHPKST1JmPSOFV5pIWsSSL8zfYkmfngVxbKmrprCsIUkKo+FrNHqd7+WBOWrvVXSQ7KgkIpM7xPglp5/PEmedQSdTokSFiwMRuTY33E2HK2PYWdSx6mthWBszmlQaYU1BJ0KCQQxkwJjkbkXN8AOLcQWsGp0lcJpmqtQgA/DBk33tPQCLmDd4hmVJbRTmBqgiJMCGJ6X2JvgBngGUnTp0yLNNiBA1wdRgbAQBytjzYsZEefo9wqGmzjvJLEtI/ylvjJMXtHME2x1ks9UoZeiaa06juxTVBDrOtlvEbjYDlHPGshQ7t1DsLqBDLqN5gCYiOoI2xzV0qgCszVdZaTIZT0UXAMgRzsDYEQ9p87msHNmWJJYANN/XnsQB6csZg1U7N5uTqpKx5kvBPrLD588awdcRrQcq5+m1MNTMhrap8r788KnaPtVToU+5yxVqp+KpZgnOBuC3LoPXYHxLsnVSkz03Lx8Szy/fC5lElgMXw4Mb9V3R6mbPkXpqvnYN8H4C1Umo7WmSeZO/wA+eHjgvCqILTJtzM/7/wBcdcIyX5BRfiCj9yftGJcnRKKHIidgd98cmbPOb24O/p+mhDZ8ijmeHtSrsrQZMhi0avp7RhmFSUXVNotJMeV8SdqqYaiKoUEoRc9CQDfArLFlENOn1HnHny5jFnN5sa3o5441gyytX/ZNlOJtkM0ldFmm/hqJMX/mHnvhy7TfxEpplGqZZWNQ2GpY0TAk+k/PCZWIqpa4BBvvY88dNRDqytcMI9iMLHM1Sf5hyYE22vyEXLZgHnf5fXDRkuNxQ0LJqxCKLkzsfQbziLs9kTSFVWAJWDtuDqA+04l7K5RUztaABAYqOg1Db0BxbJKEm/Y5scZQp+di7w2mECpyAAxL2iyhq5crbUrAqT/u04m4nR/OtuVDff8ApifiJAKU/wBT+KP7o5/MjHPdNNcnQt00+OAdkeMhAKeYVg6ixAkMOtsDG48tTOI6/wDbUaRI9b/XFvNklSWjwjUI6SAfofpgBxKloIZdidvPr7j7YrjUbe27JZG652QwcXpB5AMyDpPpePnIwOzGcIymVqJOoVDA56gzRb3wT4edWXRgvI+xGr74X+BZwoUVmVqauCLG+oAMb8h98PjjtXj+yeWSu/P9B/jPFHzADBHRg7qUPJZUqOQMSR7YpZKsai16QP5gGpQeq6gRPqw+WDHEVHeA8gym3mh/fFXtNwilkny9ejJJfU3iJ1ar+g2YWHPDRkpR00TyYldsr5dB+HUpUHed25cQT+pxB2jw3573i2LPZwsoFRtQCIxSFkGNA5RttPtzwWyGby9WiurLJOoCoFlDocVII7siAShkeYxRciaaU0NNGLaPETYHnJmw9zywmT0p+5yTg0rBWQpkGqlMrIr2YSBGo3vfT4ZgjYYM5vh9R6Ofqq/5WsEqRdtIG/Trb7QMVOEZoKKpRAUJOsGNzqZbbmIMEbe5xY/HA0aniZCxOqZKsSQTJn4oJABEb7SZTU9V/b9hO4bR+8oZClpQasukOygtMEkKSDpMotza/OINZ8saaMlNnJJBIqKCGl0HKZAkXMiDvYnA3sjmWOYXWDU0U9KIzaVOm8EwdMifngvxiGaowCk1XUCkxKqgYswmINrACbyOUgPkrVXkMnuL0FVkgaluDqLDdQBa4A02BtfE6U8wCHLaVabkm5MG1pG8yTeMQ5ihqVuYNQKeQgqxNwIEdDueRvienmiAg1OdWlSF8FpgFSDEnwtYGAOeJNJq+QF/h+c0qX094tiyvBMg7rOrn16SMMVDPoQHBRIMBdQvNzp023MRabemErMcRMmigRVErIk6rmbsNZ3iL7WxLQWoCpqr4Fb4fhUG9gBbUCPeBiEsfcVnqHZpGOtkYLPKCpM84B38xiLtDSAUPV+KPEJ+K0bEE3A3BmwGBnZ/O1KeuBqLEt3czIMRvAnlPLnFzjntVXRqxBDIRpldRMqdXiEEDruea+3bCaXT0uf5FBT5xHfu3ijT0fF4toEQTaIFxFiDecDs/wATpoO6pu7Frs5MsT+mXBkiAPDfflEYizmSpEAqxvdlqNfe3iiOZMbwTvOKGZrgVNDUwxChSJMz7gR1j/THFXgaii1NCWmqD4ZuLE9LE+Xv6Y5GZALKBKmTMgMNMxc8hM/K9sGMrQUsO7KrqIufEACVJDAIFmIsDyj1h4XwmnUzK5eyFwZZjMalVhEkkAFCPKT1APRCpbB7A5OMKo0syseZY3M3vfG8FDUr0i1MCmwRmUEgSQGMTfpjMF4peP1/o2j2DoQctuYx5pxrhwy2aKg+FjqBPIE7fPHptBpvhN/iJR01KL32K2+eB07qdeT2uoVxvwNvBqVi4NtvmJ/piXjNMtpIMAH9j/TFbshXFXJED41Yg+nI/t8sEaSlyikSSf2OOf8ADJxZ3r1RU0Uc9lQ2WrrP6DHykYT9ZYauoge3+s4fuJ5MU6VSoxAUK29hcHmbDHnmQz6OFDsARaeo5bfLD4k1B0iWdxeRb/PlhjhCQpEXYj74tpSIxvJrAkbdNsWwlxbC8mdLZA1ayU6zB2Ch6cydpUsf3wI7N5KrUr1K6MLEnSZEgzafTnjXbShLUG6Fh7+EjBfsM9qvt++OqMaxal32OGcm8ul9ty3wPMGp31ZkKnVo0ndQLR/vmTinxCh3XEEeTpq04AJsDcQPKYPucFFdVrV6dgXAqCec+Ex7rPvgd29y7Gjlmpgmp3hC6f5QBJ9A0CdpwsFc6XcaT0xUvBfbIo9GqwkMtFy87bfuROEvjAIyyGL6o+h/bButm8wcsUNPR3w0O4IIANzt1E/XngBxXLFVpeJivRjMH5dMNjjUlfk2WSp0uwQ7B1ajO1I2SNfnIgW/f2wOzmQjN1KIMS0zyGpdf74Idjq4XMKCQNQK/SR9RiftbSalXOZS4BUEHlAA+XL3xV7Tddzm5gr7FvMUzTywqlg4QqhP6gZKgsJNrbz6xjfEwgo5JFc1ErLUYO0SI1qVt0Yz7xyxdysVeD5ljHips3hEeJKmok+5jATO8LHf5ciQoQtC2+EqRHSdQ2wqSXPv+g9t8ewQocK/I12Z6SUzIXcd6qsIMx4Wm3TGuKmpSNNSxIkwP5TaY9RF/LBDh2eY9/ligClFOuTqUaiSPO6TP9cLvazOmp3iRpKZjTDbhQCl4/vEk+owIN6l85DOMXBljN0UVqboYfwsx6PYmOngZDYbyZxwwDZYuSCxJ1LeVJax3jTHKN+t8EMpmCMn3bOqCVBcLqtpA8MCb6SbwDIGKlapT/CoqAWDQWnV8ZPKQJjn62GA36lt3Rw5VUgjwJimRDkEkViAQdP6LajvG23Qb7Yg7U8P0UlYuxeQxmCJLoIn4lgOTp+d9+cklVAgDgrp2mdLEG8zANot1I3xb49FTLqSXGuoEixJZWvP6iDCgSTy30gYWTTyJoRuwUTVNTm35lMyQApBQQNxyMWg74mzueqPFQkwGCFSPiEaoJJJa25Jm4nkMb4ek1iveAujnTJlSVUCFNxIAMb3PLHPHaThqQqMC8klpg6pMkgeGQQQIiIvfCPncBLku0JWCgUXMyqgRO2wsCAQDsR6YuZDOGu+moELE2YCADc/CPAbcz0GAOR0qUJEkS2krdi3I6pGx+V8FshWKiXIVWIM6dYWb3A2EcgZjlgZEkLIeaYKgFmlREhBpAM9ImASbyfPFbjVOmXPehnI/nLWgSNN5gADa0n1xFl6yqymoCGYytVSStoEjVDaf6nyiPO1nbVqp6gBvIAPwmwPMRt5naMJjdJruDcXaj0dPi1PpOo6WAWTECGkkbT8jGIXphqRedvEyg3RRdx1PIC9554q5wlUkGEDyoG4NzvYwBI2++J6GfCMKikgj4kP80OJJtyvHsdhGquAkpptl3fQTpvZo/Ts8WHx3ETblzxxwnMg6KrIqMzsqOTfWZ1apW4GoLHlN4xFQpvUYkstMG+pm8KTe+8b2B8vbpMmtNahY6zrcwCbiTpaZB1EmREiNPQ4pS3T5G8gTjAHfVPHp8W0T8jzHPGY3VydZmZkamFJMAvp59C1sZjpjlSVWv8AouofaHLC32/yj1/w9OipepLEKokxYT6TA98HvxAVdRIF/wDYGG7slknWmz1IV6viCxdUtpVvPdiORMcsc/TJud+D2uoaUK8nl3Z3gvE8k4c5WsV2YDxyOfhQk7eWHrL0DqpvpdQfEFdSpvIFj5/PBrMcTpBzTJUKVu2mxPnG4I9oG18CuI5oq6hSCo9IaDY+GLQNsHqNEna5K9K5wWl8MUf4t8Z8K5VOgap1O8D5CcC+C9maPcrqGp2AbVzB3EYD9vcs6Z2o7yVqnWp+hW1vCRHpB54NcJ4/STLBmYa0WNM3J5QOeHyRlHHFQ7kMbjLJLX2C2VPhTzxb1THUYAdl+IrVp6CZdb+t7/L98Mr5JwWKrKwDPkef7Y5JxcW0zsg1JWLXbGmTSpMAfDUgx/eDEf8AxxS7NcRFKsNRhWGkzy6H54Mccoh6aqTbWGjrAYfTV9cLQyfd5qlJJpswI6Wi2OnDNPHpZy54NZNS9h949w2lUKLZnNK7CDpJk2I6CNjhF7JVyru1ZpCrpGttgTJC6g0THTDzlwBPK2+PL6eYKs8ErJMifM2w/Tu7JZ1VHsOby69wRYh6ciPSR+2ErtFlCaFSIkQw9iP2OCydql/s+mzBi6HQwixExIaINuW8jAztPxikKAKkMag0iDsLGSPKPrhFFqaoaUk4tsV8jlKjOnj0ywggbX5eeHjP5RqmVqD4m0sL82WfrqGEnh/ElV0YzCsCfY4ZeG9oCWzaIVakSWBYXWQQSvkQBY874vlTu/BDHxRHw3iiJwitLXOukB1NTuyP/HUf8pxW4LxcVTlkKkFUdNR2YjuyI84UT6+eKGV4OHytIafHrkt5eLfyEDBqhwWaFAMRCZg3H+Fj7bD5Y0nCmvdhWrZ9tgxw7jFDKZzvMyD3T0ihZfEEqfEAVFz4GPufI4Xs6q9/mqlZD+dU74Cx8NRHrKLWNlAtzwNqOAmfpVCbVVqUyf5lfQRPU06pP+TBt6X4mrlw+oD8EAbn46corefgKmfPBpRiK3bOOLcL/DHPpTbUqadI38BKVFPWytHoCca/tFAdHcq6EEC0HUZM+wM2xqjxA1O8zFWJR6a1IBIhaNWiZgbkwSPPzGNZRAWcAQFdtI/u1dGgRy8BH2wG6NpUtgnxPJPl6ikHwmCpDFoWWChp2YAERfbni7xesTl120d6niJHiuBaxIFzsDuZwKTNmKtIAsbG5kBkBJ5cwX9wOuNIgqJqUwWYeE8zCspF+jC/QnpGIPFbTRDJhp2jrMZhqbF0Bh6rqS0yeRFoHPYGJviTirI9RidMaPCOakWgSQJKmTbntiOjWR0KVgCNZKz+kksSQeRJ32nFPjGaDNUbTbRuJGmRYAcrYmt9kROcxXSoyU6dMUwRqkgyZiSSBcbcrQRjvLVVVaZY+EkyBe0LcTIJmPl5wO8k4RjaJpAzzkAgAXFmmSD0xapFGSmYLMpYMI+KBqNp5gG5309cUaVG5C8aSiKCwK6gbgutoggkBhJBIEx64ucX74Ld6jAmx9NwFXxEDbf2jFbhmVNmP5U+JDp1BhYaVG0npvb0xZz/ABWirAin4yIGobmRNjAA6mJ88c0k7QgvZdYdWZQAylQzFSCxPxQwJIEzAHQSMdcY0RTUDVAlzuWIBkgzIWZJ23MbY6fMhPC9OFYMIDmDcRIAHSN9jMbYr163eq7wAiKoiDIBtIaDzt/SMVSbYSplPDvaSpUr8XOwBF7e2Os5Ub8T+YFhVE6QJnlAImCbkH+mLWRpEsVpFgHYLqI1LA8RjzVoNjbmNsQcXyNRMx4YIJuWMm0SZki5H7YdNW7CmUM/wbMVKjPRCmmT4YdFEf4XYMPf674zG+KZrK960o82JgAiSBMGRb2nGYrGUqW36f2amPzdk8saRqOC3djVp1QGC7hpBkRPpi63GqrU9VEaqbySe7ZCsgRDVSGYKJIKrfmMRVOIrSytd2MRTbpuQQBfqTGFDsfnQcuaZqSQzN3YHwiKYBBkwDJAFhIO82THOsTZ7M4asyQxZRC2/wAR+v8AxiZpgWAjoN/PHFAR/XFlV6knzxyrg65PcCcZya1Xp61DKsnSbjleOdsKfbHs2iKlal4AxhlGw6ED74eM8ktEx4TfpPTAPtiwNBegYRi2CcoyVM5+pgpRewr8B4JWLF6RHhup1Q0/vg0v8Rczlm7tqVNmpmPECDsZDAWIM8o/fBHsbSXu3aJYtA8gIMfM4q9ruErXzlIwboNcdAbH6x8sX+rGWVqS4IfTnHEmnz+4MyfE3zVSo9QKp0DSqAhVE8gSTc8yT9BjrtDTK5fUCJpuDboQR94xLlsiMtm2pzKMvhPMg7T6EEe2JuPQcvVBHNR/5KcLtrVcbGd6HfO5TyPa0VAKb+EkXbkfLynEWT4eHp5mq1OzsdLR0Fo6Xv5xiPgHZtMwbnRH6h9BGGTiFUZXI1aEqagIRRtJkENG/wAF8NNRjLTDkEHKUdU+BSz2WYZGm2oyWDFeUNIEfT54D5PLuSDpJ+uGbM//AEBG2lVHyZR98BcpXCsrcwQfli+OWz+7OfIt19ho4FwxatGqrrDatMGxFvoZwF7LcN1VK1N5+Bl32OoLPnF8PfC2Q5kwwiuiup6ldSn6afkcLuTUJnsyFiCzRHXUCb/PEFNtSLOCWlHHDM0UyslSxUkECxm9vpivwvtXqoLlgD3rZxaqtbSARpYG87xbpOCzcMVUYqf+5UJaTsTO3vgfwHhVFnzWoiUnReCH12IvNow2PS3Ji5G0kgl2f4D+NqZrLlxTY1GOrTqiLi1t468sWk4YaWbekS/eUqH5SxCHSqagrTJJ0zECDGFXJ9oGyvETXQkhKt1n4wPCQepInfmcPXanMU83nMrnMm5ANJrldJLAkRDC5Cm+/wCnGlGlb+bBi7dfOReevRZnoqsK9RFLaY1Fmqc4ubKfc+eBuSW6sSfGx25rSVO7Nudo9RibIUO8o19E6++JQruDFNrfXEWTdXoVQgmtRhVJG8kA38zPPnjLZMD3aLXDcjXBqVwDoZW0KRvAYWPmJHvyxa4Bme5r5Wp4dQLadRAG5p7na0CfIY13rrTCM4p91VEGZHjKgggwdP5jx/gxmer03emANL0nvqSZESIB3Ukr9TBiDldmdUS8VoL3zK/hfWC/5ikaragJECDNy0fbE+V4OKwcGqglRAO7deZvIBF4+2AIzHe7UxreoDABBO5OmSYBJbr7bYY+F5WpJcrOxM+GBED4TCwssTa8AY58kad2cU16myHNZEIyBmUwvw9LcybNvB6gY54fwklXYEsmvSWXbxWkxcEA+YPtjkKa6uyKddMQY8Q8RIm5JBn9W25nli7wbOJl0nu1/MJDI7EDw6lnTMEECYP1tAWqthEETm6a0GplnAXYf+mxBPhBIiWA8O8/PA3iZQIzagbgKddxbYrHK1oMCNxipxfjNOrRdfFIIhdJ0HaQpmbEzLAm5vBwLpZ1AnhJi8al2/w7gExc4ZYnpti9zsKNDE+I6iLGw2ItFhN/bli9kspqT4O8WnMAvHgJJ2N452G5O1sUVpKmtdWoEC4HP9tvbli7kOJCWQKoBIaXMMYjnGkSCRcEGT5HAbGZzWrPTOY7vwqDvTI0wwJjUf5lA+UYr0M1UOgITO3hSzWnSbgTbfmY64nqV9VamW1FDSWZUBdUQotIJ06rm9jAwNSqR3arqYBjIgA2DC0iP9Y5xg6bNRrPcPph2D1wjc1IBIsNzIv7DGYtZrK02IJpuCUWQAAAdKzaOuMw8Zbc/wDn8FUtuRXq5x6gAao5C7TsPbbDH2Pz+iroaAj22G503v0APTCZRzhGLmV4kFYNBBBkdJ622x0zxNqqOnHmSkpHsK0ypvHty364tE2wlcG7ZUipFYwFAhxJY/pgg/FFtrx1AxL/ANRfiz3VAFaen8xzuQf0rHwz/XHn/SnHlbHpPLjlw7Yf1hyWBkAW6R1/35YTu3lckU6a/EW1ewH+uGKtm6dJVViqBFHPcDYx9PbC1w2iM7m1klQ5+SiSfex+eKdNG5X2RHqnUaXLIeytXOLqVFXQbktMA2HLn5YdP7PALVixaoRE/wB3cKOgBj1xmbyFHLv+Wf0ndiYA2Ak43kqxHmYBj5WwueS1vTt5Dgi1Bat/HsLvaatofLuPihrn+6VP/wC2K/GnFSgXGxKkgeoEffGdtMs1SrlqayD4vqVH2GBHHsnWpL3euaeoTaLjYzi0Ir077kJNrVtsMnZCnNNtHxGoJ9ALYDdqKq1c+/iELpQmJuBfn1MYzsZRr98QlUomkl7D0AE8yTviXtVwvukQpuraZNyQZInzkfXBXpyvfkEnqwquxzxhIyaoIJY6fDfZ5wMyXBiDT1o6hyAC0iZjbFzIs7UHDNdIIifhJhufmMOnEKmrJ5esY8GlrD+Uifph3JwVe5NRU3fsBOK8KCU2ejKvSBKEH1n1wsZc1aIo1wdReTJ6yd+s3v64f826gGSNLW9ZBP7YTuMUHWilEAFUcsp5hTNj6HE8cuxTJHuFM08ZMFmMtogzEkFW3/ynG6CU6eXSvpIioGeP1DUR7nUV38+uIuEZd6uVq0z4mUflgWgklvqQcWVeeHhDutYU2XmCKykzhuFXuLy79hYpoGfMxGmprIJE7FmWLiOWHjiLPT/sipSVQulm1naGYmNxZgD9MI1NGGsLAI1C5HmPth57MlanDEDmWoOylW3CvGkweV7csPk4tC412YJyDJSZNIhHepIBtaVDewi+KORyZFV2Phpu9JTyg2aT6GD74JcY4OtNqGXkxrqKSD1RiQCeov74izdQmiR4QO+JYzBMNUQADmYC/XphE7/P+QtV89ibiuVarVBNlaii69gX161ci4Et52k4jTPIWq1CPGGdbRIBRFO1iAxYW6DHfEK1RM9RoywVoUgi2kFtMT/LtbeMX6PdtmBTII7yKbNA0ydJkg33FjMfQ4K4C+SmczpCErBCBQE3BUsoJLAkWgkW+2L1HNsXLksSYkdQbARsYF+e+DNDsZVcUgtkXct8RMmb3IadQNoBPlgplexdGmx16pPSqD//ADEbYTJj1HPkjfAHyHBaLCqlMtT1geZlbgqNxvEAEYMcL7ILTdiQlZDeHXY+YIhh773i2MqcNo0iSBWZovpGqAOcgjFlOI0kWA1VT5JWH0jAx4mnuxY4mnZR492LfMABO6oQxYhVmbAD4bTA64C0+x1SiHDVjVY2ASkRItuWDcsGc1nTUsKlYjqKLk8ttQ/bA+vSobTmPMuh3+/pti7SaodwTdsXs5wzTIgJF7tLE7SQBad4/wBnnLZQErreJsrGwHubfPFmrRp+PuvCNpLMBM87EH0xzSpZZFGslmHIhmE+QGki/Ik4k8Tfck8TJMzlwG0rXpkG3hbYAGRAsJ26nEyPTVQwbU9yWIs24k2sLEz7T0FLmKakskSOqAb7iDM4lXjIPxGr/lYLttysB/x5J9BgUCy2RVyXDvDEkeKNz0xrFDM5xWZmDVLmdyfrONYb6Ug6fc8+pJPTFqjlpxbpZRcNOQ7KK1OZKudug6TjpyZow3bLYsUsm0ULWX4dO4H7nD9lODLl6VIBw5qqHbSsBYtpnmZkE2uCOWFnI5eWCEAHVp6wZi+H/tBVRq6aGLKtMCT1HluB5Yh1D9B0dMvVYhdtaEtSaCYBX7ke++BeRzD0yGQsrDYg3v6YJduawBpA+Z+39cBspWQxg4r+mgZX/kY68ArtUo1S9yOsc4/pghRbQuq4+ER6sowD7N1lSppMBXWJ26RN8EeOVxqo0KZGpm1ey3+p+2OTIrm15OvHL0JkVWqKmfU8lpiPVt/vjvtFlfynnfSW91v+2BfZqqTmXJ5yPkY+wwe7TWo1CLflt8zYYdqpJfYRO4N+bAPY6qNdQcyoPyP+uL3ailNExzcR7QMLvZbgb1KygVaqBRqZlTZRv8RieQ8yMMPbCgqUUp6iy6lgtufWPS/vi08dZU75IRyXh01wL9LMhWqpzZCoRTqMwGFlmLj2wz8Gr99w6rSn4VcelrffGuymfOtAqqtNLwigTcC8CTe98Xe0lBqXEKndKO7zFLvG5Q0spPuIMczhsncTH+glU83VTNUaNV5RSNNuTAgfKYwc7ToBl9YERED1ZRinxngxrGVMVaaKI5GXffzAxc4Pl3zlKpSrPBWwtclZMSCOg354Dp0125DurXkrdjOOVMtUD1KR7ioyK7MLAB1Oodbah0v7YN5jIoucz6rc94ZIi+oAiPe+KPBM5TI/CtNSqEK6Y8IsYM8xsRG+Oey9AU8xmqIgQsr7EEf+JOBKVp7UGMaaBWW4YaeYaqdJUVZZSYldYAHoZAw0dp6bZdFr09P5lZkqJEDux3drdGUQbROAGSWp+cCD3hhgOoNRYIm0EYaMxw6pXQVS0IgY1KTyGVmhxCxuV0TJtC9cNJ29/nAsVs6A7u9d6tSNLUX7wibqBTCqPPVpMgbTilQZK2lAQhqF2AFxqV6TnckyQX57bYn4NnRRqZ5W1MT4gYtLTAJ5fGPkcDM4ogaVKVCrOsWIY01lfSake2MkBugz2ida9SiTTdKwH5ZMgldasrjkQQSZP8rdJxHk8o1Sqs6iAAK2kM5iRfw3N9QPpi2zZap+HZ6lVHRCsKsrB7wySTM/mEQPWcWnyeXPiFXQSSWLKTImRtYsZmIHO4xk0tjN2wgr6o0trEwdasAZjckAg7823363/wAArDU9SmVXZS1RgDb+YgbHpgPleF0iJXMEQdnolRzEkhzYwb47q0a7DTSp0qg5lE6ReL3nyG3PBtdjBaqqU2CmpSZtxpogsf8ADBE78sWaPE6lOS2lRH/sEdY/VE32wHyvCM8fCEXbUHYEaTBsDYTy53x2OzufdhrWLfEXB9oBMjBvawOSC9LtLU8CjUQRJOgi0nlqge5GJMznqdVS1RNv5qcn/wAahBHkTOAGb4LmlKh3yqkbSw5HoSCL3tG+JaORzTFilSmxHRlZZtzNRm+flhtzItrmco5XW+u9gtHQAesMxY+xxLU4NlQUOqkgkwe4fUZF5Ja8i1xfpgWOBOzfnV6CtzGotAA5b/XBLhmQyiyrZhXqc9IE+5ZZH0xjUR5jsmtQ/l1aK2vFAEnn6bHYD3xo/wAPqCkd7mHvYQiKCd9oPL3wYr8PyxCk1W0jo1JfKZgH6+mIMzxHIhWRy0AXPeTI8tD+L2vGNbA4kSfw/wApHx1/ZxH/AMcZjsZ3LfpXOEciFqx9xjeNqkDSeMZMSy7fEPXlj02nYgDpjy2lwt91Y/Lngtx7j+ZSitFkKPUEGpNiuxjzPOf3nEeowynKKR0dLmjjjKyfMV0OYrFII1kgzv1+s3GGOvnVqFWDs5FiXOwYWAJCkwZuZ5XwudhOxtTNpUqtmBRpIQCdOom0mBIiBFzO+2L/AGgyYybAFm7sjwswvPQ6bb+QwcsUko2bDJtuVbCx2vrh6yCNgfrH7DGuz/CVrVQkN1MEjb3wy9nuzf441KrIophoNRo8NpAAMaiRFptO4wTyfZxMtmBVolymk2NzEk+EASxhIiBcgYaU9GNR7iRxvJk1drBPDuAquYqrJampGnUZjwg7+pwM4pX7jPSZbSVKjcxAt9xhuyuYVi9RZ0s7abbqCQDB2sAYtgBnMutXPU2P/thvlr/eMc2OTcnq8HVlglFafJRyOeAr6oKgufCRBE8rf73wx8bc1lWjSh6lTYA/pXxE/SMJ/afKEZtwkmQrQD5f6fXBPsDVjNIzVCsK0ufFA0nYbk+Q/bF/pJuMzm+q0nAeOwfZYrSq1KysjzCqw/l2EFiLn+7O0Ecx3aPgdVgj1qThAJ8SkDUTYCedzhk/HrUDqc1MA6EFIpJgRqZrhw22kgW+HcYCZ8EkhiWZFBMmTEuAZPKYGBmlUkxsMbVAXs2op5upQmZp+GevhaOptPywx8XryaFhq7uD13Ij08JPvjzyrVd89NJtOgjxDqBf+mGoZgy1SoxaAWnyiIAAxPLe3uNCt/YEdk6pepmFZpYEC5kwGYf0xa4NnKQzOco6gH1lqd92AII+f79MRZCgDS8Qhj4p2IIO3pInAPiyHL5mnXW5JmPMAc/MYrScmvmxPiKYZ4XmKdHPZerVBFPVocxtZgGnoJBPkMGO0nCxSzK53Lv4Kkwu6ygVCAZ2MEzfcRhO4vQeojVWUgNUUi2w01IH29T64actm+84O1NZNSlVAE7qroZgTsNJw0lURVK5EWdyrGvReR4aelgbA3bf03+WDGZ48CtTSv8A3EVyZ/8As0l0kcmgar7jzBwC45VLABQmt2EKTaLEyd95v54Y6VcVqXDqwTSlVKiOFkqupgAGMR4YET0OEhem2POtVIDBF7xBILOKdVZtEhlYH/C0X6EdcRtwx1p3QhnG7RHITY39cN2VydTL0YStTVpbwFqTgkySPGJ9o6bAYp0c9nH2qKBzJpKR5RAiPMARbfDC1sKFbKG5tPIT9AOXPGJljbpN4vg/QpMrMSKFX1Qt9rD/AJxZGV7zx/gmXr3RgEf5iCPWMZJE/poCUMug3g7fGSAPOQBHzwe4LlqYXxZgKf0rRqNM36KRseWBuZXLkwadZGP6SwPygT74kptlqMya6nYrZgR/mUC+832waQaoP0qaaYq52ojqZX84kD2Okm3U88W24VRqIHGeLECSTVJUT/dD28/rbCvnc/k3pFaepSNyQSeUwZ0/TAqjmwgslN5/9xVH0KjGRrPQcvwvKhQWYlhbwtqMXvCyYIv02wKrHLIQaeYpKi2h0JJ9wkR5XwrU84G/RQt00225CD+2OczmoIeE1TuiDSNtxF/cR54ZI1jPQoUmcaM3lCTLaHpgE9QGZVPyjE+dqCgCe/oq55JSJXykvqi/8q4UKWdlzrpg25sykm3RQB8sX6PFKQhTlxBtqVyG59SQ3I7DAafY1hilxxfjrVlmJiix8X+KKYbpbVjf9u5Zo1Vs0D0RpHyJE+84G5jN5MISlEknfWzEx5aRpGKeWZWkU6qUxN5ciR03EjBNYffjWWJk5ur75VSfcxvjMB3yMmfxOW//ACH9cZjBAfZqkHeTsgn3MxPX/THPblw34dI/mbzjwj63+WB/Zfj60i4qK0MBsJ25e+K+ezLZis1UiBYKJ2UbD6k+pOJOMnm1PhFdcVg0rlnp/YOl3eTRYgMWY33MQB5CFFsVu33DdeTZ7wjA+dyt/a2OOxVceBDqJ0nf0I6x9MNGYyqmjVpuxCMNJJ5aioETubyJ8sLk3yWPj/10CGbu8tlMspgJSDvyln8XLmJ3xVyS6lnnqNz6nGzUBMiSCLSZMARc/wCxiTI0yAFPXHLklrm2dkI6IJIG5GjopaLCJFjPMxMeXLC7k6q/j9B5U9PuBqwVyfE6WvMoW06Kjb2tJwpJly9c5hapQliRb2+2L4cbblfyzl6jIko0Ws9w45viGhGgkhAegA8RNjtc4Mcf7JpkBTqA1atMMA5eFEMLMNLBhDcjF4E9bvZ/gH4Z0zFWpLk+FNJmWB+IzAtPXDr26VK3DsxN5olh0lYYfUY6W91FPg5VHbU1yeX5XilLvE00qUhhpCs2qx3+MyY5bX8sU+13Gaj51zRLKqqEjYm0megk432ayo71DFwCfocFsvl6Z4i7MAQKWoCJ8UKoJseRPLkMDb6lc7B30XxuDezWRZSC4jWDpPWCJn/jFjtPWKdzBNybcjGkifQxi5xbOpRrUgxhZZZNoEJ+8bYr8byaZsEKSTTUlSOZ3IPyjCqVyUnwM41FxQUd1qilpYa+7WRzgyZ9r/TAPiNH8RXFJI8LaRP6iYHK9tvnit2ZUI6MvxG0zPh3i/KcH+FUqbrWeFDzUAIgHaeXlf3xnFQluBSeSOxc7VFvwr0K2nvEUGF5qIAIIi022+c4p9mskzZcLRQvUDmw/lImSTym18Hu0GXFSvTKJ3pOVSAyzTYap8RNiYExIsT1xLwfjyZRdKZLLqLB+7BBO27N8XrPTAq1uxm97SAi9litfvMy7UDaJEiwGnl6zc7/ADP06QUBaOeYKLkd0yiwgCRM9I88bftdSqVSDSqqjbrrLfJNo22OCGbzFGqqtRWoIAM6Qo9CDInzAnbB3AqADcQrUxoQd8oghmDtpi0XHl0PL2ucM7d1admo6h5aR7CFWPcYp5njppsVKGeR1sv2IB/30wLq8RZxckLtAE2m0kyefI/1wytCsc8r/EynqIqUKig7aSGPnaBz6fTF6rxejm0OlQbRpqhlkzYeGRFup3x5lXp0zGiQRvMR6dfqTibh2aNFC4cI8ECL/ew/4w7baFVJjS/ZeoWZ+7oibSHqjT11X8RM7222xUzfZp1jXXolifg7ySTH95xJtG2KydqqlRYq1tJCwG7oEttY7z7RirV47WG1RWEWhIJ3BF1va/XC0G0TU+FPJBoUWjp3am83JBJP2OKlWiyX7tiOQ3WB7XjFASSWNx0VtLeYgrH+9sFaGZo6BT7plJmJeJ85Cb4zRlTLnDuzYzEsKiLz0MCP6cunlibMdl6qVNC0qXUsC0b7XYyfMdcCO+q0y3dnup3IeCZ6mB8vfHTdoKoAFY95eQalxy2sI9Zwas1oPLwMoZejTQEwWDOD5AEuB9YxLW4BlX8RFUgzcOsHSRJlyAAOsnnvhXzOcq1wnheAbaGdgOYMSR5+2KSZKmupmdNTGCDp1CfIjVHUiOnPGozYy5nhWSW6Vavlpam246ahMeWF/M5WmD4HLegg+4n7HFrh/heFC1WFgDsNoEkc+V+WwwSz1fMKyGpQNJBuaYAMX6+E8sB2CkwH+AQ/+sy+TU2kfKcZiy3EMubsM6DzClI9r4zDWxaQl9p+FGhX00z4WUMJ5TuMV8plqpiNP+uDvaSqKmZ0KSe7Gk7RO5iPWL9MdZbLMhBkWj642OVwWrk2VL6jUeC5wjh+aokV5p+A7aj4uo2i4xY4t/EM1TSWgCqLUWo+s3YqZVP8E78z7XMUSO7OxAHIRyP7YROynZKtmmJSoqKLlnFrztG5t5euJxcZTk32ou9UMcUu9s9GyVTWoaIm8DlOLQfQGc7KJ+WKeVy7ZdVp1nWYs4PhYeRjeNxynFXimfDAIDCT4idz6c4x59NSo9Fu42Kna7h/51KqNqi7eaxf6j5Y1w8Q6ARv5CYE8yMFO1H/AGVDDapCnbYHVf8AbFPhWUenWUOtSmSpsFvBEXPnPrv6Y9DBK8e55maNZBny2ZNVdbQdJIBEfSPb5YPcSpM+RrU1JLsjIvK7eFR1uSBhazVYUsszG2lSY26xuTF/PB3shx+jXrrSokt4e8eRIAWIHrrK7dD5Yjjt5Gy+SljoVcv2frZLMUVzAQawwBVwRMGxsDPrjjI8HrZitXrU3UKoCCRINhaZ2kTseWLXbut39NnlpWsCL7A6hA+Ywzfw4yB/AuTq/MZjBHQAAi3PSdicVi9dzX2ISWhqD+4hcR4cuarNqBhLejE323I2jyOGLszwwd7ot8DSfS3744rKq1qgFjMsOuqST5XOLvCc9TFRhqAfSQecTsY8pFueEu0l2H7t9zzHgmaYv4fOLWvMYdezXACpEOoc38cHluJ5kWPyvgn/ANN5SnHdVmUbQyBrzy03t52GM43RcLTUBKaLbvIA1E8iskFjHLFpu+CcItchDMZ/MZYg/iFlRtpkCwMWAAJHQiwxvinaiqyU6S0SA8DvSQNUQYQXAmN267XwqrSWAKhY8yLAHy5z0tG+9sU00kEszgC6qeXpNtrYCi6BJjp/1eKSrS/DUwFEXfWV6yYJ2vJJvOIM5xJ3X8vMUqQIiApRh6ljMxeDgTw3O0qe4qE7iy7+V+XKTGJeJ8SFSA1KCVmCYEXg2JuB1P7YzsKrkhzGVYAd7UpuP5wQT6Ei3vHXEf4ekRdoJH6TMR0kA36D64gyNOq5Ap09RF4tJ9SRH/GJ83w6qkl6TJ6EDeTyPn9sMKScOytHUO81MOZBF/mPp/XDV+B4ZoHebgCfzL8gCQpthOosdWliw8PM9JgyflH9cQ8Rp6TqDahabz9PK5xu5tqGVaHCQ5vV3/nkcua3++DmXORQkU2qta4ALfU9ByB+2EJQSukVJBMyur6ki9wbYt0aXeDSKgDDcnnY+hne316Bmi0PNDh+RzBIIgxsxZT057DFat2NWmxNLTpIg6i0EDlImPphVo8GzDtZlj1LfKZiOmD2W4bxKj/26w02s5BgzyFz9sYJ1To0FLU8y4CzNqmreb6on2x1/ZvDHOhKdVmFxG3PeSB8/LC5xcVXfVmAWqLy0TFieQ8iPMDFjgypGqupVVjxuGAG4AGkAG4suAtuBqTCmf4NlUA7s1puNMBotMkESOV/OBhT4nwtmKk6dDDfTIHMToncX3+2G3iGWy1WmWoPlGkEAktMz59De9sVMrkM0x1U9JAj4Cp2HXmf6jBTaYHG+OARwTh9Vn/IaYi4JCmIPwlgxG0wPedjz8A4hBK1E3uNpFvOd7TPyxtOzlSs4epUAgyJW8nn4Nr+Z54OZPs4tKCK1SQ0aVJAJ6kMWb3/AGxuTfh2EavkKwYhsnVJ5nSW+pWTjMekf2uV8PeUDH81YA+4PPGYbSDc+fM7k62Vh6sEOTDqZk+8H6YxOPjmTPp/pjMZhsS1x1MXN/jm4oYOz/GxWD5cMSz7GNh+r6bYdaJ0oqUxpUQoi3lbGYzHD1EVHJS+539PLVjt/Yg/iHk1/AF48dJldW89QUzG8zGB7KpUNsHg/TGYzGy8L54Bj5l+X7lDtNV76jRylKjqrVKupbqIKLDXaBdSvPritxRcxlYXMIabVFtLKxIuDrKlgeQG0DbnjMZjoxf6kzmzP/M184K/aviA/CUUFzUC32ssE/MxbFv+FmdWlUrEgeJAo63JO49JxmMwcSqH/RcrvIMQqikQ7AFS4HSDDXJFxBja9sOPZnNs7VVZXHhBUsVgiTsFNtxuAfXGYzEumexXqF6mKPaHs/XbOVHoywhQVIUC4mdRefbTjjL9mMzTLVBTTczLKZE3kEEcsaxmK0Rvc5zHEDSBXQqsy2aATtv0E+htjrhnE6OtWL1iVYaQ7St4BtBJ6RaBzxmMxkM+aGCrxXKipUd4UOATKTtbkpJ259bYHcWzGUemrmkHMHSfELXiZJIMRMf6YzGYNh0oSs3UQAnaTAW9jbcgcuWLXDOEVKx3UGw3MX+/P5YzGYZ7E0rYf/sqtQUNTRHYQCNRm+xkkAwfL2xVz2ebSVr0traA1je5Bk8+uMxmF7h3B5rLMRCg/Cbidzte2K5nTJtJ+Z6bxvjWMwy4EfJHqMKRII5GCN42JjG0qciNvTy8jzOMxmCZBBc81PTqG4keNlPkZWfO0ct8XtdatBp1ydvASwn6WM+eMxmFaHTd0FqXHMzlqcZilrAvqDKTeJ398QV+2aFiVy+pbQWIg7bpESJ33xmMxkBtpgfjObFR200VSbkG02F/CcR0OOtRVVqEoCJ+JjsRtB+84zGYyV7DN1uEeGdq0DN46hBv45a55i8xPI7YYf8Aq6iFiWPUwRYH/TGYzGap7GUr5Kh7cUbzQZjO8j9/ljMZjMG2Ja8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148" name="Picture 4" descr="http://www.glatfelter.com/siteimages/timber_sales/1-0_managing_fores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35910" y="1628800"/>
            <a:ext cx="3608090" cy="4536504"/>
          </a:xfrm>
          <a:prstGeom prst="rect">
            <a:avLst/>
          </a:prstGeom>
          <a:noFill/>
        </p:spPr>
      </p:pic>
      <p:sp>
        <p:nvSpPr>
          <p:cNvPr id="4" name="Freeform 3"/>
          <p:cNvSpPr/>
          <p:nvPr/>
        </p:nvSpPr>
        <p:spPr>
          <a:xfrm>
            <a:off x="2865120" y="4335780"/>
            <a:ext cx="2423161" cy="53341"/>
          </a:xfrm>
          <a:custGeom>
            <a:avLst/>
            <a:gdLst/>
            <a:ahLst/>
            <a:cxnLst/>
            <a:rect l="0" t="0" r="0" b="0"/>
            <a:pathLst>
              <a:path w="2423161" h="53341">
                <a:moveTo>
                  <a:pt x="0" y="0"/>
                </a:moveTo>
                <a:lnTo>
                  <a:pt x="7620" y="0"/>
                </a:lnTo>
                <a:lnTo>
                  <a:pt x="15240" y="0"/>
                </a:lnTo>
                <a:lnTo>
                  <a:pt x="15240" y="0"/>
                </a:lnTo>
                <a:lnTo>
                  <a:pt x="22860" y="0"/>
                </a:lnTo>
                <a:lnTo>
                  <a:pt x="30480" y="0"/>
                </a:lnTo>
                <a:lnTo>
                  <a:pt x="30480" y="0"/>
                </a:lnTo>
                <a:lnTo>
                  <a:pt x="30480" y="0"/>
                </a:lnTo>
                <a:lnTo>
                  <a:pt x="45720" y="0"/>
                </a:lnTo>
                <a:lnTo>
                  <a:pt x="60960" y="0"/>
                </a:lnTo>
                <a:lnTo>
                  <a:pt x="68580" y="0"/>
                </a:lnTo>
                <a:lnTo>
                  <a:pt x="83820" y="0"/>
                </a:lnTo>
                <a:lnTo>
                  <a:pt x="106680" y="0"/>
                </a:lnTo>
                <a:lnTo>
                  <a:pt x="121920" y="0"/>
                </a:lnTo>
                <a:lnTo>
                  <a:pt x="144780" y="7620"/>
                </a:lnTo>
                <a:lnTo>
                  <a:pt x="160020" y="7620"/>
                </a:lnTo>
                <a:lnTo>
                  <a:pt x="182880" y="15240"/>
                </a:lnTo>
                <a:lnTo>
                  <a:pt x="205740" y="15240"/>
                </a:lnTo>
                <a:lnTo>
                  <a:pt x="228600" y="15240"/>
                </a:lnTo>
                <a:lnTo>
                  <a:pt x="251460" y="22860"/>
                </a:lnTo>
                <a:lnTo>
                  <a:pt x="281940" y="22860"/>
                </a:lnTo>
                <a:lnTo>
                  <a:pt x="304800" y="22860"/>
                </a:lnTo>
                <a:lnTo>
                  <a:pt x="335280" y="30480"/>
                </a:lnTo>
                <a:lnTo>
                  <a:pt x="358140" y="30480"/>
                </a:lnTo>
                <a:lnTo>
                  <a:pt x="388620" y="30480"/>
                </a:lnTo>
                <a:lnTo>
                  <a:pt x="411480" y="30480"/>
                </a:lnTo>
                <a:lnTo>
                  <a:pt x="434340" y="30480"/>
                </a:lnTo>
                <a:lnTo>
                  <a:pt x="464820" y="30480"/>
                </a:lnTo>
                <a:lnTo>
                  <a:pt x="487680" y="30480"/>
                </a:lnTo>
                <a:lnTo>
                  <a:pt x="510540" y="38100"/>
                </a:lnTo>
                <a:lnTo>
                  <a:pt x="541020" y="38100"/>
                </a:lnTo>
                <a:lnTo>
                  <a:pt x="563880" y="38100"/>
                </a:lnTo>
                <a:lnTo>
                  <a:pt x="594360" y="38100"/>
                </a:lnTo>
                <a:lnTo>
                  <a:pt x="617220" y="38100"/>
                </a:lnTo>
                <a:lnTo>
                  <a:pt x="647700" y="38100"/>
                </a:lnTo>
                <a:lnTo>
                  <a:pt x="670560" y="45720"/>
                </a:lnTo>
                <a:lnTo>
                  <a:pt x="701040" y="38100"/>
                </a:lnTo>
                <a:lnTo>
                  <a:pt x="731520" y="45720"/>
                </a:lnTo>
                <a:lnTo>
                  <a:pt x="754380" y="45720"/>
                </a:lnTo>
                <a:lnTo>
                  <a:pt x="784860" y="45720"/>
                </a:lnTo>
                <a:lnTo>
                  <a:pt x="815340" y="45720"/>
                </a:lnTo>
                <a:lnTo>
                  <a:pt x="838200" y="45720"/>
                </a:lnTo>
                <a:lnTo>
                  <a:pt x="868680" y="45720"/>
                </a:lnTo>
                <a:lnTo>
                  <a:pt x="899160" y="45720"/>
                </a:lnTo>
                <a:lnTo>
                  <a:pt x="929640" y="45720"/>
                </a:lnTo>
                <a:lnTo>
                  <a:pt x="960120" y="45720"/>
                </a:lnTo>
                <a:lnTo>
                  <a:pt x="990600" y="53340"/>
                </a:lnTo>
                <a:lnTo>
                  <a:pt x="1021080" y="53340"/>
                </a:lnTo>
                <a:lnTo>
                  <a:pt x="1043940" y="53340"/>
                </a:lnTo>
                <a:lnTo>
                  <a:pt x="1074420" y="53340"/>
                </a:lnTo>
                <a:lnTo>
                  <a:pt x="1104900" y="53340"/>
                </a:lnTo>
                <a:lnTo>
                  <a:pt x="1135380" y="53340"/>
                </a:lnTo>
                <a:lnTo>
                  <a:pt x="1165860" y="53340"/>
                </a:lnTo>
                <a:lnTo>
                  <a:pt x="1196340" y="53340"/>
                </a:lnTo>
                <a:lnTo>
                  <a:pt x="1226820" y="53340"/>
                </a:lnTo>
                <a:lnTo>
                  <a:pt x="1249680" y="53340"/>
                </a:lnTo>
                <a:lnTo>
                  <a:pt x="1280160" y="45720"/>
                </a:lnTo>
                <a:lnTo>
                  <a:pt x="1310640" y="45720"/>
                </a:lnTo>
                <a:lnTo>
                  <a:pt x="1341120" y="45720"/>
                </a:lnTo>
                <a:lnTo>
                  <a:pt x="1371600" y="45720"/>
                </a:lnTo>
                <a:lnTo>
                  <a:pt x="1394460" y="45720"/>
                </a:lnTo>
                <a:lnTo>
                  <a:pt x="1424940" y="45720"/>
                </a:lnTo>
                <a:lnTo>
                  <a:pt x="1455420" y="45720"/>
                </a:lnTo>
                <a:lnTo>
                  <a:pt x="1478280" y="45720"/>
                </a:lnTo>
                <a:lnTo>
                  <a:pt x="1508760" y="45720"/>
                </a:lnTo>
                <a:lnTo>
                  <a:pt x="1531620" y="38100"/>
                </a:lnTo>
                <a:lnTo>
                  <a:pt x="1562100" y="38100"/>
                </a:lnTo>
                <a:lnTo>
                  <a:pt x="1584960" y="38100"/>
                </a:lnTo>
                <a:lnTo>
                  <a:pt x="1615440" y="38100"/>
                </a:lnTo>
                <a:lnTo>
                  <a:pt x="1638300" y="30480"/>
                </a:lnTo>
                <a:lnTo>
                  <a:pt x="1661160" y="30480"/>
                </a:lnTo>
                <a:lnTo>
                  <a:pt x="1684020" y="30480"/>
                </a:lnTo>
                <a:lnTo>
                  <a:pt x="1714500" y="22860"/>
                </a:lnTo>
                <a:lnTo>
                  <a:pt x="1737360" y="22860"/>
                </a:lnTo>
                <a:lnTo>
                  <a:pt x="1767840" y="22860"/>
                </a:lnTo>
                <a:lnTo>
                  <a:pt x="1790700" y="22860"/>
                </a:lnTo>
                <a:lnTo>
                  <a:pt x="1821180" y="15240"/>
                </a:lnTo>
                <a:lnTo>
                  <a:pt x="1844040" y="15240"/>
                </a:lnTo>
                <a:lnTo>
                  <a:pt x="1874520" y="15240"/>
                </a:lnTo>
                <a:lnTo>
                  <a:pt x="1897380" y="15240"/>
                </a:lnTo>
                <a:lnTo>
                  <a:pt x="1920240" y="15240"/>
                </a:lnTo>
                <a:lnTo>
                  <a:pt x="1943100" y="15240"/>
                </a:lnTo>
                <a:lnTo>
                  <a:pt x="1973580" y="7620"/>
                </a:lnTo>
                <a:lnTo>
                  <a:pt x="1996440" y="7620"/>
                </a:lnTo>
                <a:lnTo>
                  <a:pt x="2019300" y="7620"/>
                </a:lnTo>
                <a:lnTo>
                  <a:pt x="2049780" y="7620"/>
                </a:lnTo>
                <a:lnTo>
                  <a:pt x="2072640" y="7620"/>
                </a:lnTo>
                <a:lnTo>
                  <a:pt x="2087880" y="7620"/>
                </a:lnTo>
                <a:lnTo>
                  <a:pt x="2110740" y="7620"/>
                </a:lnTo>
                <a:lnTo>
                  <a:pt x="2133600" y="0"/>
                </a:lnTo>
                <a:lnTo>
                  <a:pt x="2156460" y="0"/>
                </a:lnTo>
                <a:lnTo>
                  <a:pt x="2171700" y="0"/>
                </a:lnTo>
                <a:lnTo>
                  <a:pt x="2186940" y="0"/>
                </a:lnTo>
                <a:lnTo>
                  <a:pt x="2209800" y="0"/>
                </a:lnTo>
                <a:lnTo>
                  <a:pt x="2225040" y="0"/>
                </a:lnTo>
                <a:lnTo>
                  <a:pt x="2240280" y="0"/>
                </a:lnTo>
                <a:lnTo>
                  <a:pt x="2255520" y="0"/>
                </a:lnTo>
                <a:lnTo>
                  <a:pt x="2270760" y="0"/>
                </a:lnTo>
                <a:lnTo>
                  <a:pt x="2286000" y="0"/>
                </a:lnTo>
                <a:lnTo>
                  <a:pt x="2301240" y="0"/>
                </a:lnTo>
                <a:lnTo>
                  <a:pt x="2308860" y="0"/>
                </a:lnTo>
                <a:lnTo>
                  <a:pt x="2324100" y="0"/>
                </a:lnTo>
                <a:lnTo>
                  <a:pt x="2331720" y="0"/>
                </a:lnTo>
                <a:lnTo>
                  <a:pt x="2346960" y="0"/>
                </a:lnTo>
                <a:lnTo>
                  <a:pt x="2362200" y="0"/>
                </a:lnTo>
                <a:lnTo>
                  <a:pt x="2377440" y="0"/>
                </a:lnTo>
                <a:lnTo>
                  <a:pt x="2377440" y="0"/>
                </a:lnTo>
                <a:lnTo>
                  <a:pt x="2392680" y="0"/>
                </a:lnTo>
                <a:lnTo>
                  <a:pt x="2415540" y="7620"/>
                </a:lnTo>
                <a:lnTo>
                  <a:pt x="2423160" y="7620"/>
                </a:lnTo>
                <a:lnTo>
                  <a:pt x="2423160" y="7620"/>
                </a:lnTo>
                <a:lnTo>
                  <a:pt x="2423160" y="76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 4"/>
          <p:cNvSpPr/>
          <p:nvPr/>
        </p:nvSpPr>
        <p:spPr>
          <a:xfrm>
            <a:off x="4549140" y="5554980"/>
            <a:ext cx="335281" cy="327661"/>
          </a:xfrm>
          <a:custGeom>
            <a:avLst/>
            <a:gdLst/>
            <a:ahLst/>
            <a:cxnLst/>
            <a:rect l="0" t="0" r="0" b="0"/>
            <a:pathLst>
              <a:path w="335281" h="32766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620"/>
                </a:lnTo>
                <a:lnTo>
                  <a:pt x="0" y="7620"/>
                </a:lnTo>
                <a:lnTo>
                  <a:pt x="7620" y="7620"/>
                </a:lnTo>
                <a:lnTo>
                  <a:pt x="7620" y="15240"/>
                </a:lnTo>
                <a:lnTo>
                  <a:pt x="22860" y="22860"/>
                </a:lnTo>
                <a:lnTo>
                  <a:pt x="30480" y="30480"/>
                </a:lnTo>
                <a:lnTo>
                  <a:pt x="45720" y="38100"/>
                </a:lnTo>
                <a:lnTo>
                  <a:pt x="60960" y="53340"/>
                </a:lnTo>
                <a:lnTo>
                  <a:pt x="76200" y="68580"/>
                </a:lnTo>
                <a:lnTo>
                  <a:pt x="99060" y="76200"/>
                </a:lnTo>
                <a:lnTo>
                  <a:pt x="121920" y="91440"/>
                </a:lnTo>
                <a:lnTo>
                  <a:pt x="144780" y="99060"/>
                </a:lnTo>
                <a:lnTo>
                  <a:pt x="167640" y="106680"/>
                </a:lnTo>
                <a:lnTo>
                  <a:pt x="190500" y="121920"/>
                </a:lnTo>
                <a:lnTo>
                  <a:pt x="213360" y="129540"/>
                </a:lnTo>
                <a:lnTo>
                  <a:pt x="236220" y="137160"/>
                </a:lnTo>
                <a:lnTo>
                  <a:pt x="259080" y="144780"/>
                </a:lnTo>
                <a:lnTo>
                  <a:pt x="274320" y="152400"/>
                </a:lnTo>
                <a:lnTo>
                  <a:pt x="289560" y="152400"/>
                </a:lnTo>
                <a:lnTo>
                  <a:pt x="304800" y="152400"/>
                </a:lnTo>
                <a:lnTo>
                  <a:pt x="320040" y="152400"/>
                </a:lnTo>
                <a:lnTo>
                  <a:pt x="327660" y="160020"/>
                </a:lnTo>
                <a:lnTo>
                  <a:pt x="327660" y="160020"/>
                </a:lnTo>
                <a:lnTo>
                  <a:pt x="335280" y="160020"/>
                </a:lnTo>
                <a:lnTo>
                  <a:pt x="335280" y="160020"/>
                </a:lnTo>
                <a:lnTo>
                  <a:pt x="327660" y="160020"/>
                </a:lnTo>
                <a:lnTo>
                  <a:pt x="327660" y="167640"/>
                </a:lnTo>
                <a:lnTo>
                  <a:pt x="320040" y="167640"/>
                </a:lnTo>
                <a:lnTo>
                  <a:pt x="304800" y="167640"/>
                </a:lnTo>
                <a:lnTo>
                  <a:pt x="297180" y="175260"/>
                </a:lnTo>
                <a:lnTo>
                  <a:pt x="289560" y="182880"/>
                </a:lnTo>
                <a:lnTo>
                  <a:pt x="274320" y="190500"/>
                </a:lnTo>
                <a:lnTo>
                  <a:pt x="251460" y="198120"/>
                </a:lnTo>
                <a:lnTo>
                  <a:pt x="236220" y="213360"/>
                </a:lnTo>
                <a:lnTo>
                  <a:pt x="220980" y="220980"/>
                </a:lnTo>
                <a:lnTo>
                  <a:pt x="198120" y="236220"/>
                </a:lnTo>
                <a:lnTo>
                  <a:pt x="182880" y="243840"/>
                </a:lnTo>
                <a:lnTo>
                  <a:pt x="160020" y="259080"/>
                </a:lnTo>
                <a:lnTo>
                  <a:pt x="144780" y="266700"/>
                </a:lnTo>
                <a:lnTo>
                  <a:pt x="129540" y="281940"/>
                </a:lnTo>
                <a:lnTo>
                  <a:pt x="114300" y="289560"/>
                </a:lnTo>
                <a:lnTo>
                  <a:pt x="99060" y="297180"/>
                </a:lnTo>
                <a:lnTo>
                  <a:pt x="91440" y="304800"/>
                </a:lnTo>
                <a:lnTo>
                  <a:pt x="83820" y="312420"/>
                </a:lnTo>
                <a:lnTo>
                  <a:pt x="76200" y="320040"/>
                </a:lnTo>
                <a:lnTo>
                  <a:pt x="68580" y="327660"/>
                </a:lnTo>
                <a:lnTo>
                  <a:pt x="68580" y="327660"/>
                </a:lnTo>
                <a:lnTo>
                  <a:pt x="60960" y="327660"/>
                </a:lnTo>
                <a:lnTo>
                  <a:pt x="60960" y="327660"/>
                </a:lnTo>
                <a:lnTo>
                  <a:pt x="60960" y="327660"/>
                </a:lnTo>
                <a:lnTo>
                  <a:pt x="60960" y="327660"/>
                </a:lnTo>
                <a:lnTo>
                  <a:pt x="60960" y="327660"/>
                </a:lnTo>
                <a:lnTo>
                  <a:pt x="60960" y="3276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1584960" y="6126480"/>
            <a:ext cx="480061" cy="22861"/>
          </a:xfrm>
          <a:custGeom>
            <a:avLst/>
            <a:gdLst/>
            <a:ahLst/>
            <a:cxnLst/>
            <a:rect l="0" t="0" r="0" b="0"/>
            <a:pathLst>
              <a:path w="480061" h="22861">
                <a:moveTo>
                  <a:pt x="0" y="0"/>
                </a:moveTo>
                <a:lnTo>
                  <a:pt x="0" y="0"/>
                </a:lnTo>
                <a:lnTo>
                  <a:pt x="7620" y="0"/>
                </a:lnTo>
                <a:lnTo>
                  <a:pt x="7620" y="0"/>
                </a:lnTo>
                <a:lnTo>
                  <a:pt x="22860" y="0"/>
                </a:lnTo>
                <a:lnTo>
                  <a:pt x="30480" y="0"/>
                </a:lnTo>
                <a:lnTo>
                  <a:pt x="38100" y="0"/>
                </a:lnTo>
                <a:lnTo>
                  <a:pt x="45720" y="0"/>
                </a:lnTo>
                <a:lnTo>
                  <a:pt x="68580" y="0"/>
                </a:lnTo>
                <a:lnTo>
                  <a:pt x="99060" y="0"/>
                </a:lnTo>
                <a:lnTo>
                  <a:pt x="129540" y="0"/>
                </a:lnTo>
                <a:lnTo>
                  <a:pt x="167640" y="0"/>
                </a:lnTo>
                <a:lnTo>
                  <a:pt x="205740" y="7620"/>
                </a:lnTo>
                <a:lnTo>
                  <a:pt x="243840" y="7620"/>
                </a:lnTo>
                <a:lnTo>
                  <a:pt x="281940" y="15240"/>
                </a:lnTo>
                <a:lnTo>
                  <a:pt x="327660" y="15240"/>
                </a:lnTo>
                <a:lnTo>
                  <a:pt x="365760" y="15240"/>
                </a:lnTo>
                <a:lnTo>
                  <a:pt x="396240" y="22860"/>
                </a:lnTo>
                <a:lnTo>
                  <a:pt x="480060" y="22860"/>
                </a:lnTo>
                <a:lnTo>
                  <a:pt x="480060" y="22860"/>
                </a:lnTo>
                <a:lnTo>
                  <a:pt x="480060" y="22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1775460" y="6012180"/>
            <a:ext cx="68581" cy="297181"/>
          </a:xfrm>
          <a:custGeom>
            <a:avLst/>
            <a:gdLst/>
            <a:ahLst/>
            <a:cxnLst/>
            <a:rect l="0" t="0" r="0" b="0"/>
            <a:pathLst>
              <a:path w="68581" h="297181">
                <a:moveTo>
                  <a:pt x="68580" y="0"/>
                </a:moveTo>
                <a:lnTo>
                  <a:pt x="60960" y="0"/>
                </a:lnTo>
                <a:lnTo>
                  <a:pt x="60960" y="0"/>
                </a:lnTo>
                <a:lnTo>
                  <a:pt x="60960" y="0"/>
                </a:lnTo>
                <a:lnTo>
                  <a:pt x="60960" y="0"/>
                </a:lnTo>
                <a:lnTo>
                  <a:pt x="60960" y="0"/>
                </a:lnTo>
                <a:lnTo>
                  <a:pt x="68580" y="0"/>
                </a:lnTo>
                <a:lnTo>
                  <a:pt x="68580" y="0"/>
                </a:lnTo>
                <a:lnTo>
                  <a:pt x="68580" y="7620"/>
                </a:lnTo>
                <a:lnTo>
                  <a:pt x="68580" y="15240"/>
                </a:lnTo>
                <a:lnTo>
                  <a:pt x="68580" y="22860"/>
                </a:lnTo>
                <a:lnTo>
                  <a:pt x="68580" y="38100"/>
                </a:lnTo>
                <a:lnTo>
                  <a:pt x="68580" y="53340"/>
                </a:lnTo>
                <a:lnTo>
                  <a:pt x="60960" y="76200"/>
                </a:lnTo>
                <a:lnTo>
                  <a:pt x="60960" y="99060"/>
                </a:lnTo>
                <a:lnTo>
                  <a:pt x="53340" y="129540"/>
                </a:lnTo>
                <a:lnTo>
                  <a:pt x="53340" y="152400"/>
                </a:lnTo>
                <a:lnTo>
                  <a:pt x="45720" y="175260"/>
                </a:lnTo>
                <a:lnTo>
                  <a:pt x="38100" y="198120"/>
                </a:lnTo>
                <a:lnTo>
                  <a:pt x="30480" y="220980"/>
                </a:lnTo>
                <a:lnTo>
                  <a:pt x="22860" y="243840"/>
                </a:lnTo>
                <a:lnTo>
                  <a:pt x="7620" y="281940"/>
                </a:lnTo>
                <a:lnTo>
                  <a:pt x="0" y="297180"/>
                </a:lnTo>
                <a:lnTo>
                  <a:pt x="0" y="2971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2270760" y="5974080"/>
            <a:ext cx="53341" cy="266701"/>
          </a:xfrm>
          <a:custGeom>
            <a:avLst/>
            <a:gdLst/>
            <a:ahLst/>
            <a:cxnLst/>
            <a:rect l="0" t="0" r="0" b="0"/>
            <a:pathLst>
              <a:path w="53341" h="266701">
                <a:moveTo>
                  <a:pt x="53340" y="0"/>
                </a:moveTo>
                <a:lnTo>
                  <a:pt x="53340" y="7620"/>
                </a:lnTo>
                <a:lnTo>
                  <a:pt x="45720" y="22860"/>
                </a:lnTo>
                <a:lnTo>
                  <a:pt x="45720" y="30480"/>
                </a:lnTo>
                <a:lnTo>
                  <a:pt x="38100" y="53340"/>
                </a:lnTo>
                <a:lnTo>
                  <a:pt x="30480" y="68580"/>
                </a:lnTo>
                <a:lnTo>
                  <a:pt x="30480" y="83820"/>
                </a:lnTo>
                <a:lnTo>
                  <a:pt x="30480" y="83820"/>
                </a:lnTo>
                <a:lnTo>
                  <a:pt x="22860" y="114300"/>
                </a:lnTo>
                <a:lnTo>
                  <a:pt x="15240" y="144780"/>
                </a:lnTo>
                <a:lnTo>
                  <a:pt x="15240" y="175260"/>
                </a:lnTo>
                <a:lnTo>
                  <a:pt x="0" y="243840"/>
                </a:lnTo>
                <a:lnTo>
                  <a:pt x="0" y="266700"/>
                </a:lnTo>
                <a:lnTo>
                  <a:pt x="0" y="2667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2148840" y="6035040"/>
            <a:ext cx="662941" cy="289561"/>
          </a:xfrm>
          <a:custGeom>
            <a:avLst/>
            <a:gdLst/>
            <a:ahLst/>
            <a:cxnLst/>
            <a:rect l="0" t="0" r="0" b="0"/>
            <a:pathLst>
              <a:path w="662941" h="289561">
                <a:moveTo>
                  <a:pt x="0" y="15240"/>
                </a:moveTo>
                <a:lnTo>
                  <a:pt x="0" y="15240"/>
                </a:lnTo>
                <a:lnTo>
                  <a:pt x="7620" y="7620"/>
                </a:lnTo>
                <a:lnTo>
                  <a:pt x="7620" y="7620"/>
                </a:lnTo>
                <a:lnTo>
                  <a:pt x="30480" y="0"/>
                </a:lnTo>
                <a:lnTo>
                  <a:pt x="45720" y="7620"/>
                </a:lnTo>
                <a:lnTo>
                  <a:pt x="60960" y="7620"/>
                </a:lnTo>
                <a:lnTo>
                  <a:pt x="60960" y="7620"/>
                </a:lnTo>
                <a:lnTo>
                  <a:pt x="91440" y="15240"/>
                </a:lnTo>
                <a:lnTo>
                  <a:pt x="121920" y="22860"/>
                </a:lnTo>
                <a:lnTo>
                  <a:pt x="152400" y="30480"/>
                </a:lnTo>
                <a:lnTo>
                  <a:pt x="182880" y="45720"/>
                </a:lnTo>
                <a:lnTo>
                  <a:pt x="205740" y="60960"/>
                </a:lnTo>
                <a:lnTo>
                  <a:pt x="228600" y="76200"/>
                </a:lnTo>
                <a:lnTo>
                  <a:pt x="243840" y="91440"/>
                </a:lnTo>
                <a:lnTo>
                  <a:pt x="259080" y="106680"/>
                </a:lnTo>
                <a:lnTo>
                  <a:pt x="266700" y="129540"/>
                </a:lnTo>
                <a:lnTo>
                  <a:pt x="266700" y="144780"/>
                </a:lnTo>
                <a:lnTo>
                  <a:pt x="266700" y="160020"/>
                </a:lnTo>
                <a:lnTo>
                  <a:pt x="259080" y="175260"/>
                </a:lnTo>
                <a:lnTo>
                  <a:pt x="251460" y="190500"/>
                </a:lnTo>
                <a:lnTo>
                  <a:pt x="243840" y="198120"/>
                </a:lnTo>
                <a:lnTo>
                  <a:pt x="236220" y="198120"/>
                </a:lnTo>
                <a:lnTo>
                  <a:pt x="228600" y="205740"/>
                </a:lnTo>
                <a:lnTo>
                  <a:pt x="228600" y="198120"/>
                </a:lnTo>
                <a:lnTo>
                  <a:pt x="228600" y="190500"/>
                </a:lnTo>
                <a:lnTo>
                  <a:pt x="236220" y="175260"/>
                </a:lnTo>
                <a:lnTo>
                  <a:pt x="243840" y="160020"/>
                </a:lnTo>
                <a:lnTo>
                  <a:pt x="251460" y="144780"/>
                </a:lnTo>
                <a:lnTo>
                  <a:pt x="266700" y="129540"/>
                </a:lnTo>
                <a:lnTo>
                  <a:pt x="289560" y="106680"/>
                </a:lnTo>
                <a:lnTo>
                  <a:pt x="304800" y="91440"/>
                </a:lnTo>
                <a:lnTo>
                  <a:pt x="335280" y="76200"/>
                </a:lnTo>
                <a:lnTo>
                  <a:pt x="358140" y="68580"/>
                </a:lnTo>
                <a:lnTo>
                  <a:pt x="381000" y="68580"/>
                </a:lnTo>
                <a:lnTo>
                  <a:pt x="403860" y="68580"/>
                </a:lnTo>
                <a:lnTo>
                  <a:pt x="434340" y="68580"/>
                </a:lnTo>
                <a:lnTo>
                  <a:pt x="464820" y="76200"/>
                </a:lnTo>
                <a:lnTo>
                  <a:pt x="487680" y="91440"/>
                </a:lnTo>
                <a:lnTo>
                  <a:pt x="510540" y="99060"/>
                </a:lnTo>
                <a:lnTo>
                  <a:pt x="533400" y="114300"/>
                </a:lnTo>
                <a:lnTo>
                  <a:pt x="563880" y="121920"/>
                </a:lnTo>
                <a:lnTo>
                  <a:pt x="579120" y="129540"/>
                </a:lnTo>
                <a:lnTo>
                  <a:pt x="601980" y="137160"/>
                </a:lnTo>
                <a:lnTo>
                  <a:pt x="617220" y="137160"/>
                </a:lnTo>
                <a:lnTo>
                  <a:pt x="624840" y="129540"/>
                </a:lnTo>
                <a:lnTo>
                  <a:pt x="632460" y="129540"/>
                </a:lnTo>
                <a:lnTo>
                  <a:pt x="624840" y="114300"/>
                </a:lnTo>
                <a:lnTo>
                  <a:pt x="624840" y="106680"/>
                </a:lnTo>
                <a:lnTo>
                  <a:pt x="609600" y="91440"/>
                </a:lnTo>
                <a:lnTo>
                  <a:pt x="594360" y="83820"/>
                </a:lnTo>
                <a:lnTo>
                  <a:pt x="571500" y="76200"/>
                </a:lnTo>
                <a:lnTo>
                  <a:pt x="548640" y="76200"/>
                </a:lnTo>
                <a:lnTo>
                  <a:pt x="525780" y="76200"/>
                </a:lnTo>
                <a:lnTo>
                  <a:pt x="502920" y="76200"/>
                </a:lnTo>
                <a:lnTo>
                  <a:pt x="480060" y="83820"/>
                </a:lnTo>
                <a:lnTo>
                  <a:pt x="464820" y="99060"/>
                </a:lnTo>
                <a:lnTo>
                  <a:pt x="449580" y="114300"/>
                </a:lnTo>
                <a:lnTo>
                  <a:pt x="441960" y="129540"/>
                </a:lnTo>
                <a:lnTo>
                  <a:pt x="449580" y="144780"/>
                </a:lnTo>
                <a:lnTo>
                  <a:pt x="449580" y="160020"/>
                </a:lnTo>
                <a:lnTo>
                  <a:pt x="464820" y="175260"/>
                </a:lnTo>
                <a:lnTo>
                  <a:pt x="480060" y="182880"/>
                </a:lnTo>
                <a:lnTo>
                  <a:pt x="495300" y="182880"/>
                </a:lnTo>
                <a:lnTo>
                  <a:pt x="518160" y="182880"/>
                </a:lnTo>
                <a:lnTo>
                  <a:pt x="541020" y="175260"/>
                </a:lnTo>
                <a:lnTo>
                  <a:pt x="563880" y="167640"/>
                </a:lnTo>
                <a:lnTo>
                  <a:pt x="586740" y="152400"/>
                </a:lnTo>
                <a:lnTo>
                  <a:pt x="609600" y="144780"/>
                </a:lnTo>
                <a:lnTo>
                  <a:pt x="624840" y="129540"/>
                </a:lnTo>
                <a:lnTo>
                  <a:pt x="640080" y="114300"/>
                </a:lnTo>
                <a:lnTo>
                  <a:pt x="647700" y="106680"/>
                </a:lnTo>
                <a:lnTo>
                  <a:pt x="662940" y="99060"/>
                </a:lnTo>
                <a:lnTo>
                  <a:pt x="662940" y="91440"/>
                </a:lnTo>
                <a:lnTo>
                  <a:pt x="662940" y="91440"/>
                </a:lnTo>
                <a:lnTo>
                  <a:pt x="662940" y="99060"/>
                </a:lnTo>
                <a:lnTo>
                  <a:pt x="662940" y="114300"/>
                </a:lnTo>
                <a:lnTo>
                  <a:pt x="655320" y="129540"/>
                </a:lnTo>
                <a:lnTo>
                  <a:pt x="647700" y="152400"/>
                </a:lnTo>
                <a:lnTo>
                  <a:pt x="640080" y="175260"/>
                </a:lnTo>
                <a:lnTo>
                  <a:pt x="632460" y="198120"/>
                </a:lnTo>
                <a:lnTo>
                  <a:pt x="624840" y="220980"/>
                </a:lnTo>
                <a:lnTo>
                  <a:pt x="624840" y="236220"/>
                </a:lnTo>
                <a:lnTo>
                  <a:pt x="609600" y="281940"/>
                </a:lnTo>
                <a:lnTo>
                  <a:pt x="617220" y="289560"/>
                </a:lnTo>
                <a:lnTo>
                  <a:pt x="617220" y="2895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2819400" y="6080760"/>
            <a:ext cx="182881" cy="220981"/>
          </a:xfrm>
          <a:custGeom>
            <a:avLst/>
            <a:gdLst/>
            <a:ahLst/>
            <a:cxnLst/>
            <a:rect l="0" t="0" r="0" b="0"/>
            <a:pathLst>
              <a:path w="182881" h="220981">
                <a:moveTo>
                  <a:pt x="91440" y="7620"/>
                </a:moveTo>
                <a:lnTo>
                  <a:pt x="99060" y="0"/>
                </a:lnTo>
                <a:lnTo>
                  <a:pt x="99060" y="0"/>
                </a:lnTo>
                <a:lnTo>
                  <a:pt x="99060" y="0"/>
                </a:lnTo>
                <a:lnTo>
                  <a:pt x="99060" y="0"/>
                </a:lnTo>
                <a:lnTo>
                  <a:pt x="99060" y="7620"/>
                </a:lnTo>
                <a:lnTo>
                  <a:pt x="91440" y="15240"/>
                </a:lnTo>
                <a:lnTo>
                  <a:pt x="91440" y="22860"/>
                </a:lnTo>
                <a:lnTo>
                  <a:pt x="83820" y="30480"/>
                </a:lnTo>
                <a:lnTo>
                  <a:pt x="76200" y="53340"/>
                </a:lnTo>
                <a:lnTo>
                  <a:pt x="68580" y="68580"/>
                </a:lnTo>
                <a:lnTo>
                  <a:pt x="60960" y="91440"/>
                </a:lnTo>
                <a:lnTo>
                  <a:pt x="45720" y="106680"/>
                </a:lnTo>
                <a:lnTo>
                  <a:pt x="38100" y="129540"/>
                </a:lnTo>
                <a:lnTo>
                  <a:pt x="22860" y="152400"/>
                </a:lnTo>
                <a:lnTo>
                  <a:pt x="15240" y="160020"/>
                </a:lnTo>
                <a:lnTo>
                  <a:pt x="7620" y="167640"/>
                </a:lnTo>
                <a:lnTo>
                  <a:pt x="0" y="167640"/>
                </a:lnTo>
                <a:lnTo>
                  <a:pt x="0" y="167640"/>
                </a:lnTo>
                <a:lnTo>
                  <a:pt x="0" y="152400"/>
                </a:lnTo>
                <a:lnTo>
                  <a:pt x="7620" y="137160"/>
                </a:lnTo>
                <a:lnTo>
                  <a:pt x="22860" y="121920"/>
                </a:lnTo>
                <a:lnTo>
                  <a:pt x="38100" y="99060"/>
                </a:lnTo>
                <a:lnTo>
                  <a:pt x="53340" y="76200"/>
                </a:lnTo>
                <a:lnTo>
                  <a:pt x="76200" y="53340"/>
                </a:lnTo>
                <a:lnTo>
                  <a:pt x="99060" y="30480"/>
                </a:lnTo>
                <a:lnTo>
                  <a:pt x="114300" y="15240"/>
                </a:lnTo>
                <a:lnTo>
                  <a:pt x="137160" y="7620"/>
                </a:lnTo>
                <a:lnTo>
                  <a:pt x="152400" y="0"/>
                </a:lnTo>
                <a:lnTo>
                  <a:pt x="167640" y="0"/>
                </a:lnTo>
                <a:lnTo>
                  <a:pt x="175260" y="7620"/>
                </a:lnTo>
                <a:lnTo>
                  <a:pt x="182880" y="15240"/>
                </a:lnTo>
                <a:lnTo>
                  <a:pt x="182880" y="38100"/>
                </a:lnTo>
                <a:lnTo>
                  <a:pt x="182880" y="53340"/>
                </a:lnTo>
                <a:lnTo>
                  <a:pt x="175260" y="76200"/>
                </a:lnTo>
                <a:lnTo>
                  <a:pt x="167640" y="99060"/>
                </a:lnTo>
                <a:lnTo>
                  <a:pt x="167640" y="121920"/>
                </a:lnTo>
                <a:lnTo>
                  <a:pt x="160020" y="144780"/>
                </a:lnTo>
                <a:lnTo>
                  <a:pt x="144780" y="167640"/>
                </a:lnTo>
                <a:lnTo>
                  <a:pt x="137160" y="182880"/>
                </a:lnTo>
                <a:lnTo>
                  <a:pt x="129540" y="198120"/>
                </a:lnTo>
                <a:lnTo>
                  <a:pt x="121920" y="220980"/>
                </a:lnTo>
                <a:lnTo>
                  <a:pt x="121920" y="220980"/>
                </a:lnTo>
                <a:lnTo>
                  <a:pt x="121920" y="2209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2987040" y="6050280"/>
            <a:ext cx="228601" cy="205741"/>
          </a:xfrm>
          <a:custGeom>
            <a:avLst/>
            <a:gdLst/>
            <a:ahLst/>
            <a:cxnLst/>
            <a:rect l="0" t="0" r="0" b="0"/>
            <a:pathLst>
              <a:path w="228601" h="205741">
                <a:moveTo>
                  <a:pt x="220980" y="60960"/>
                </a:moveTo>
                <a:lnTo>
                  <a:pt x="228600" y="53340"/>
                </a:lnTo>
                <a:lnTo>
                  <a:pt x="228600" y="38100"/>
                </a:lnTo>
                <a:lnTo>
                  <a:pt x="228600" y="38100"/>
                </a:lnTo>
                <a:lnTo>
                  <a:pt x="228600" y="22860"/>
                </a:lnTo>
                <a:lnTo>
                  <a:pt x="220980" y="15240"/>
                </a:lnTo>
                <a:lnTo>
                  <a:pt x="213360" y="15240"/>
                </a:lnTo>
                <a:lnTo>
                  <a:pt x="213360" y="15240"/>
                </a:lnTo>
                <a:lnTo>
                  <a:pt x="205740" y="0"/>
                </a:lnTo>
                <a:lnTo>
                  <a:pt x="190500" y="0"/>
                </a:lnTo>
                <a:lnTo>
                  <a:pt x="182880" y="0"/>
                </a:lnTo>
                <a:lnTo>
                  <a:pt x="167640" y="7620"/>
                </a:lnTo>
                <a:lnTo>
                  <a:pt x="160020" y="15240"/>
                </a:lnTo>
                <a:lnTo>
                  <a:pt x="152400" y="38100"/>
                </a:lnTo>
                <a:lnTo>
                  <a:pt x="144780" y="53340"/>
                </a:lnTo>
                <a:lnTo>
                  <a:pt x="144780" y="76200"/>
                </a:lnTo>
                <a:lnTo>
                  <a:pt x="144780" y="106680"/>
                </a:lnTo>
                <a:lnTo>
                  <a:pt x="137160" y="129540"/>
                </a:lnTo>
                <a:lnTo>
                  <a:pt x="137160" y="152400"/>
                </a:lnTo>
                <a:lnTo>
                  <a:pt x="137160" y="167640"/>
                </a:lnTo>
                <a:lnTo>
                  <a:pt x="129540" y="190500"/>
                </a:lnTo>
                <a:lnTo>
                  <a:pt x="121920" y="198120"/>
                </a:lnTo>
                <a:lnTo>
                  <a:pt x="106680" y="205740"/>
                </a:lnTo>
                <a:lnTo>
                  <a:pt x="91440" y="205740"/>
                </a:lnTo>
                <a:lnTo>
                  <a:pt x="76200" y="198120"/>
                </a:lnTo>
                <a:lnTo>
                  <a:pt x="60960" y="190500"/>
                </a:lnTo>
                <a:lnTo>
                  <a:pt x="45720" y="175260"/>
                </a:lnTo>
                <a:lnTo>
                  <a:pt x="30480" y="160020"/>
                </a:lnTo>
                <a:lnTo>
                  <a:pt x="15240" y="137160"/>
                </a:lnTo>
                <a:lnTo>
                  <a:pt x="7620" y="121920"/>
                </a:lnTo>
                <a:lnTo>
                  <a:pt x="0" y="53340"/>
                </a:lnTo>
                <a:lnTo>
                  <a:pt x="0" y="53340"/>
                </a:lnTo>
                <a:lnTo>
                  <a:pt x="0" y="533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3086100" y="6050280"/>
            <a:ext cx="350521" cy="312421"/>
          </a:xfrm>
          <a:custGeom>
            <a:avLst/>
            <a:gdLst/>
            <a:ahLst/>
            <a:cxnLst/>
            <a:rect l="0" t="0" r="0" b="0"/>
            <a:pathLst>
              <a:path w="350521" h="312421">
                <a:moveTo>
                  <a:pt x="175260" y="99060"/>
                </a:moveTo>
                <a:lnTo>
                  <a:pt x="182880" y="106680"/>
                </a:lnTo>
                <a:lnTo>
                  <a:pt x="182880" y="121920"/>
                </a:lnTo>
                <a:lnTo>
                  <a:pt x="182880" y="121920"/>
                </a:lnTo>
                <a:lnTo>
                  <a:pt x="175260" y="144780"/>
                </a:lnTo>
                <a:lnTo>
                  <a:pt x="160020" y="152400"/>
                </a:lnTo>
                <a:lnTo>
                  <a:pt x="152400" y="167640"/>
                </a:lnTo>
                <a:lnTo>
                  <a:pt x="144780" y="167640"/>
                </a:lnTo>
                <a:lnTo>
                  <a:pt x="129540" y="190500"/>
                </a:lnTo>
                <a:lnTo>
                  <a:pt x="114300" y="205740"/>
                </a:lnTo>
                <a:lnTo>
                  <a:pt x="91440" y="236220"/>
                </a:lnTo>
                <a:lnTo>
                  <a:pt x="76200" y="251460"/>
                </a:lnTo>
                <a:lnTo>
                  <a:pt x="53340" y="274320"/>
                </a:lnTo>
                <a:lnTo>
                  <a:pt x="30480" y="289560"/>
                </a:lnTo>
                <a:lnTo>
                  <a:pt x="22860" y="297180"/>
                </a:lnTo>
                <a:lnTo>
                  <a:pt x="7620" y="304800"/>
                </a:lnTo>
                <a:lnTo>
                  <a:pt x="0" y="312420"/>
                </a:lnTo>
                <a:lnTo>
                  <a:pt x="0" y="304800"/>
                </a:lnTo>
                <a:lnTo>
                  <a:pt x="7620" y="297180"/>
                </a:lnTo>
                <a:lnTo>
                  <a:pt x="15240" y="289560"/>
                </a:lnTo>
                <a:lnTo>
                  <a:pt x="30480" y="266700"/>
                </a:lnTo>
                <a:lnTo>
                  <a:pt x="45720" y="243840"/>
                </a:lnTo>
                <a:lnTo>
                  <a:pt x="76200" y="213360"/>
                </a:lnTo>
                <a:lnTo>
                  <a:pt x="99060" y="175260"/>
                </a:lnTo>
                <a:lnTo>
                  <a:pt x="129540" y="137160"/>
                </a:lnTo>
                <a:lnTo>
                  <a:pt x="160020" y="106680"/>
                </a:lnTo>
                <a:lnTo>
                  <a:pt x="190500" y="68580"/>
                </a:lnTo>
                <a:lnTo>
                  <a:pt x="220980" y="45720"/>
                </a:lnTo>
                <a:lnTo>
                  <a:pt x="243840" y="22860"/>
                </a:lnTo>
                <a:lnTo>
                  <a:pt x="266700" y="7620"/>
                </a:lnTo>
                <a:lnTo>
                  <a:pt x="289560" y="0"/>
                </a:lnTo>
                <a:lnTo>
                  <a:pt x="304800" y="0"/>
                </a:lnTo>
                <a:lnTo>
                  <a:pt x="320040" y="0"/>
                </a:lnTo>
                <a:lnTo>
                  <a:pt x="327660" y="15240"/>
                </a:lnTo>
                <a:lnTo>
                  <a:pt x="342900" y="30480"/>
                </a:lnTo>
                <a:lnTo>
                  <a:pt x="350520" y="45720"/>
                </a:lnTo>
                <a:lnTo>
                  <a:pt x="350520" y="60960"/>
                </a:lnTo>
                <a:lnTo>
                  <a:pt x="350520" y="83820"/>
                </a:lnTo>
                <a:lnTo>
                  <a:pt x="342900" y="99060"/>
                </a:lnTo>
                <a:lnTo>
                  <a:pt x="327660" y="114300"/>
                </a:lnTo>
                <a:lnTo>
                  <a:pt x="312420" y="129540"/>
                </a:lnTo>
                <a:lnTo>
                  <a:pt x="297180" y="137160"/>
                </a:lnTo>
                <a:lnTo>
                  <a:pt x="274320" y="137160"/>
                </a:lnTo>
                <a:lnTo>
                  <a:pt x="251460" y="129540"/>
                </a:lnTo>
                <a:lnTo>
                  <a:pt x="228600" y="121920"/>
                </a:lnTo>
                <a:lnTo>
                  <a:pt x="205740" y="114300"/>
                </a:lnTo>
                <a:lnTo>
                  <a:pt x="129540" y="45720"/>
                </a:lnTo>
                <a:lnTo>
                  <a:pt x="129540" y="45720"/>
                </a:lnTo>
                <a:lnTo>
                  <a:pt x="129540" y="45720"/>
                </a:lnTo>
                <a:lnTo>
                  <a:pt x="129540" y="457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3451860" y="6065520"/>
            <a:ext cx="76201" cy="213361"/>
          </a:xfrm>
          <a:custGeom>
            <a:avLst/>
            <a:gdLst/>
            <a:ahLst/>
            <a:cxnLst/>
            <a:rect l="0" t="0" r="0" b="0"/>
            <a:pathLst>
              <a:path w="76201" h="213361">
                <a:moveTo>
                  <a:pt x="60960" y="0"/>
                </a:moveTo>
                <a:lnTo>
                  <a:pt x="68580" y="15240"/>
                </a:lnTo>
                <a:lnTo>
                  <a:pt x="76200" y="22860"/>
                </a:lnTo>
                <a:lnTo>
                  <a:pt x="76200" y="30480"/>
                </a:lnTo>
                <a:lnTo>
                  <a:pt x="76200" y="38100"/>
                </a:lnTo>
                <a:lnTo>
                  <a:pt x="68580" y="53340"/>
                </a:lnTo>
                <a:lnTo>
                  <a:pt x="68580" y="60960"/>
                </a:lnTo>
                <a:lnTo>
                  <a:pt x="68580" y="68580"/>
                </a:lnTo>
                <a:lnTo>
                  <a:pt x="60960" y="91440"/>
                </a:lnTo>
                <a:lnTo>
                  <a:pt x="53340" y="114300"/>
                </a:lnTo>
                <a:lnTo>
                  <a:pt x="38100" y="137160"/>
                </a:lnTo>
                <a:lnTo>
                  <a:pt x="15240" y="190500"/>
                </a:lnTo>
                <a:lnTo>
                  <a:pt x="0" y="213360"/>
                </a:lnTo>
                <a:lnTo>
                  <a:pt x="0" y="2133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3550920" y="5974080"/>
            <a:ext cx="388621" cy="358141"/>
          </a:xfrm>
          <a:custGeom>
            <a:avLst/>
            <a:gdLst/>
            <a:ahLst/>
            <a:cxnLst/>
            <a:rect l="0" t="0" r="0" b="0"/>
            <a:pathLst>
              <a:path w="388621" h="358141">
                <a:moveTo>
                  <a:pt x="0" y="22860"/>
                </a:moveTo>
                <a:lnTo>
                  <a:pt x="0" y="15240"/>
                </a:lnTo>
                <a:lnTo>
                  <a:pt x="0" y="7620"/>
                </a:lnTo>
                <a:lnTo>
                  <a:pt x="7620" y="7620"/>
                </a:lnTo>
                <a:lnTo>
                  <a:pt x="15240" y="0"/>
                </a:lnTo>
                <a:lnTo>
                  <a:pt x="22860" y="0"/>
                </a:lnTo>
                <a:lnTo>
                  <a:pt x="22860" y="0"/>
                </a:lnTo>
                <a:lnTo>
                  <a:pt x="30480" y="0"/>
                </a:lnTo>
                <a:lnTo>
                  <a:pt x="38100" y="0"/>
                </a:lnTo>
                <a:lnTo>
                  <a:pt x="53340" y="7620"/>
                </a:lnTo>
                <a:lnTo>
                  <a:pt x="60960" y="15240"/>
                </a:lnTo>
                <a:lnTo>
                  <a:pt x="68580" y="30480"/>
                </a:lnTo>
                <a:lnTo>
                  <a:pt x="76200" y="45720"/>
                </a:lnTo>
                <a:lnTo>
                  <a:pt x="83820" y="60960"/>
                </a:lnTo>
                <a:lnTo>
                  <a:pt x="83820" y="91440"/>
                </a:lnTo>
                <a:lnTo>
                  <a:pt x="83820" y="114300"/>
                </a:lnTo>
                <a:lnTo>
                  <a:pt x="76200" y="137160"/>
                </a:lnTo>
                <a:lnTo>
                  <a:pt x="68580" y="160020"/>
                </a:lnTo>
                <a:lnTo>
                  <a:pt x="60960" y="182880"/>
                </a:lnTo>
                <a:lnTo>
                  <a:pt x="53340" y="205740"/>
                </a:lnTo>
                <a:lnTo>
                  <a:pt x="45720" y="213360"/>
                </a:lnTo>
                <a:lnTo>
                  <a:pt x="38100" y="228600"/>
                </a:lnTo>
                <a:lnTo>
                  <a:pt x="30480" y="236220"/>
                </a:lnTo>
                <a:lnTo>
                  <a:pt x="22860" y="236220"/>
                </a:lnTo>
                <a:lnTo>
                  <a:pt x="22860" y="236220"/>
                </a:lnTo>
                <a:lnTo>
                  <a:pt x="22860" y="228600"/>
                </a:lnTo>
                <a:lnTo>
                  <a:pt x="30480" y="220980"/>
                </a:lnTo>
                <a:lnTo>
                  <a:pt x="30480" y="213360"/>
                </a:lnTo>
                <a:lnTo>
                  <a:pt x="45720" y="198120"/>
                </a:lnTo>
                <a:lnTo>
                  <a:pt x="53340" y="175260"/>
                </a:lnTo>
                <a:lnTo>
                  <a:pt x="68580" y="160020"/>
                </a:lnTo>
                <a:lnTo>
                  <a:pt x="91440" y="144780"/>
                </a:lnTo>
                <a:lnTo>
                  <a:pt x="114300" y="129540"/>
                </a:lnTo>
                <a:lnTo>
                  <a:pt x="129540" y="114300"/>
                </a:lnTo>
                <a:lnTo>
                  <a:pt x="152400" y="106680"/>
                </a:lnTo>
                <a:lnTo>
                  <a:pt x="175260" y="106680"/>
                </a:lnTo>
                <a:lnTo>
                  <a:pt x="198120" y="106680"/>
                </a:lnTo>
                <a:lnTo>
                  <a:pt x="220980" y="114300"/>
                </a:lnTo>
                <a:lnTo>
                  <a:pt x="236220" y="121920"/>
                </a:lnTo>
                <a:lnTo>
                  <a:pt x="259080" y="137160"/>
                </a:lnTo>
                <a:lnTo>
                  <a:pt x="274320" y="144780"/>
                </a:lnTo>
                <a:lnTo>
                  <a:pt x="297180" y="160020"/>
                </a:lnTo>
                <a:lnTo>
                  <a:pt x="320040" y="167640"/>
                </a:lnTo>
                <a:lnTo>
                  <a:pt x="335280" y="175260"/>
                </a:lnTo>
                <a:lnTo>
                  <a:pt x="350520" y="182880"/>
                </a:lnTo>
                <a:lnTo>
                  <a:pt x="365760" y="182880"/>
                </a:lnTo>
                <a:lnTo>
                  <a:pt x="373380" y="182880"/>
                </a:lnTo>
                <a:lnTo>
                  <a:pt x="381000" y="175260"/>
                </a:lnTo>
                <a:lnTo>
                  <a:pt x="381000" y="167640"/>
                </a:lnTo>
                <a:lnTo>
                  <a:pt x="381000" y="152400"/>
                </a:lnTo>
                <a:lnTo>
                  <a:pt x="373380" y="144780"/>
                </a:lnTo>
                <a:lnTo>
                  <a:pt x="358140" y="137160"/>
                </a:lnTo>
                <a:lnTo>
                  <a:pt x="342900" y="129540"/>
                </a:lnTo>
                <a:lnTo>
                  <a:pt x="327660" y="121920"/>
                </a:lnTo>
                <a:lnTo>
                  <a:pt x="304800" y="121920"/>
                </a:lnTo>
                <a:lnTo>
                  <a:pt x="289560" y="129540"/>
                </a:lnTo>
                <a:lnTo>
                  <a:pt x="266700" y="137160"/>
                </a:lnTo>
                <a:lnTo>
                  <a:pt x="251460" y="144780"/>
                </a:lnTo>
                <a:lnTo>
                  <a:pt x="243840" y="160020"/>
                </a:lnTo>
                <a:lnTo>
                  <a:pt x="236220" y="167640"/>
                </a:lnTo>
                <a:lnTo>
                  <a:pt x="228600" y="182880"/>
                </a:lnTo>
                <a:lnTo>
                  <a:pt x="228600" y="198120"/>
                </a:lnTo>
                <a:lnTo>
                  <a:pt x="236220" y="213360"/>
                </a:lnTo>
                <a:lnTo>
                  <a:pt x="243840" y="220980"/>
                </a:lnTo>
                <a:lnTo>
                  <a:pt x="259080" y="228600"/>
                </a:lnTo>
                <a:lnTo>
                  <a:pt x="266700" y="228600"/>
                </a:lnTo>
                <a:lnTo>
                  <a:pt x="289560" y="220980"/>
                </a:lnTo>
                <a:lnTo>
                  <a:pt x="304800" y="213360"/>
                </a:lnTo>
                <a:lnTo>
                  <a:pt x="320040" y="205740"/>
                </a:lnTo>
                <a:lnTo>
                  <a:pt x="342900" y="198120"/>
                </a:lnTo>
                <a:lnTo>
                  <a:pt x="350520" y="182880"/>
                </a:lnTo>
                <a:lnTo>
                  <a:pt x="365760" y="175260"/>
                </a:lnTo>
                <a:lnTo>
                  <a:pt x="373380" y="167640"/>
                </a:lnTo>
                <a:lnTo>
                  <a:pt x="388620" y="160020"/>
                </a:lnTo>
                <a:lnTo>
                  <a:pt x="388620" y="167640"/>
                </a:lnTo>
                <a:lnTo>
                  <a:pt x="388620" y="175260"/>
                </a:lnTo>
                <a:lnTo>
                  <a:pt x="381000" y="182880"/>
                </a:lnTo>
                <a:lnTo>
                  <a:pt x="373380" y="198120"/>
                </a:lnTo>
                <a:lnTo>
                  <a:pt x="365760" y="213360"/>
                </a:lnTo>
                <a:lnTo>
                  <a:pt x="358140" y="236220"/>
                </a:lnTo>
                <a:lnTo>
                  <a:pt x="350520" y="259080"/>
                </a:lnTo>
                <a:lnTo>
                  <a:pt x="342900" y="281940"/>
                </a:lnTo>
                <a:lnTo>
                  <a:pt x="335280" y="350520"/>
                </a:lnTo>
                <a:lnTo>
                  <a:pt x="342900" y="358140"/>
                </a:lnTo>
                <a:lnTo>
                  <a:pt x="342900" y="358140"/>
                </a:lnTo>
                <a:lnTo>
                  <a:pt x="342900" y="3581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4084320" y="5935980"/>
            <a:ext cx="182881" cy="350521"/>
          </a:xfrm>
          <a:custGeom>
            <a:avLst/>
            <a:gdLst/>
            <a:ahLst/>
            <a:cxnLst/>
            <a:rect l="0" t="0" r="0" b="0"/>
            <a:pathLst>
              <a:path w="182881" h="350521">
                <a:moveTo>
                  <a:pt x="167640" y="22860"/>
                </a:moveTo>
                <a:lnTo>
                  <a:pt x="167640" y="7620"/>
                </a:lnTo>
                <a:lnTo>
                  <a:pt x="175260" y="7620"/>
                </a:lnTo>
                <a:lnTo>
                  <a:pt x="175260" y="7620"/>
                </a:lnTo>
                <a:lnTo>
                  <a:pt x="182880" y="0"/>
                </a:lnTo>
                <a:lnTo>
                  <a:pt x="182880" y="0"/>
                </a:lnTo>
                <a:lnTo>
                  <a:pt x="182880" y="7620"/>
                </a:lnTo>
                <a:lnTo>
                  <a:pt x="175260" y="7620"/>
                </a:lnTo>
                <a:lnTo>
                  <a:pt x="175260" y="22860"/>
                </a:lnTo>
                <a:lnTo>
                  <a:pt x="175260" y="30480"/>
                </a:lnTo>
                <a:lnTo>
                  <a:pt x="167640" y="53340"/>
                </a:lnTo>
                <a:lnTo>
                  <a:pt x="152400" y="76200"/>
                </a:lnTo>
                <a:lnTo>
                  <a:pt x="137160" y="106680"/>
                </a:lnTo>
                <a:lnTo>
                  <a:pt x="121920" y="144780"/>
                </a:lnTo>
                <a:lnTo>
                  <a:pt x="99060" y="175260"/>
                </a:lnTo>
                <a:lnTo>
                  <a:pt x="76200" y="213360"/>
                </a:lnTo>
                <a:lnTo>
                  <a:pt x="60960" y="251460"/>
                </a:lnTo>
                <a:lnTo>
                  <a:pt x="15240" y="320040"/>
                </a:lnTo>
                <a:lnTo>
                  <a:pt x="0" y="350520"/>
                </a:lnTo>
                <a:lnTo>
                  <a:pt x="0" y="3505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4023360" y="6057900"/>
            <a:ext cx="190501" cy="220981"/>
          </a:xfrm>
          <a:custGeom>
            <a:avLst/>
            <a:gdLst/>
            <a:ahLst/>
            <a:cxnLst/>
            <a:rect l="0" t="0" r="0" b="0"/>
            <a:pathLst>
              <a:path w="190501" h="220981">
                <a:moveTo>
                  <a:pt x="0" y="15240"/>
                </a:moveTo>
                <a:lnTo>
                  <a:pt x="7620" y="7620"/>
                </a:lnTo>
                <a:lnTo>
                  <a:pt x="15240" y="0"/>
                </a:lnTo>
                <a:lnTo>
                  <a:pt x="22860" y="0"/>
                </a:lnTo>
                <a:lnTo>
                  <a:pt x="38100" y="0"/>
                </a:lnTo>
                <a:lnTo>
                  <a:pt x="60960" y="7620"/>
                </a:lnTo>
                <a:lnTo>
                  <a:pt x="68580" y="7620"/>
                </a:lnTo>
                <a:lnTo>
                  <a:pt x="76200" y="7620"/>
                </a:lnTo>
                <a:lnTo>
                  <a:pt x="99060" y="15240"/>
                </a:lnTo>
                <a:lnTo>
                  <a:pt x="121920" y="22860"/>
                </a:lnTo>
                <a:lnTo>
                  <a:pt x="144780" y="38100"/>
                </a:lnTo>
                <a:lnTo>
                  <a:pt x="160020" y="53340"/>
                </a:lnTo>
                <a:lnTo>
                  <a:pt x="175260" y="76200"/>
                </a:lnTo>
                <a:lnTo>
                  <a:pt x="182880" y="91440"/>
                </a:lnTo>
                <a:lnTo>
                  <a:pt x="190500" y="114300"/>
                </a:lnTo>
                <a:lnTo>
                  <a:pt x="190500" y="137160"/>
                </a:lnTo>
                <a:lnTo>
                  <a:pt x="182880" y="152400"/>
                </a:lnTo>
                <a:lnTo>
                  <a:pt x="182880" y="175260"/>
                </a:lnTo>
                <a:lnTo>
                  <a:pt x="175260" y="190500"/>
                </a:lnTo>
                <a:lnTo>
                  <a:pt x="144780" y="220980"/>
                </a:lnTo>
                <a:lnTo>
                  <a:pt x="144780" y="220980"/>
                </a:lnTo>
                <a:lnTo>
                  <a:pt x="144780" y="2209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4290060" y="6088380"/>
            <a:ext cx="15241" cy="15241"/>
          </a:xfrm>
          <a:custGeom>
            <a:avLst/>
            <a:gdLst/>
            <a:ahLst/>
            <a:cxnLst/>
            <a:rect l="0" t="0" r="0" b="0"/>
            <a:pathLst>
              <a:path w="15241" h="15241">
                <a:moveTo>
                  <a:pt x="0" y="15240"/>
                </a:moveTo>
                <a:lnTo>
                  <a:pt x="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0"/>
                </a:lnTo>
                <a:lnTo>
                  <a:pt x="15240" y="0"/>
                </a:lnTo>
                <a:lnTo>
                  <a:pt x="1524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4259580" y="6080760"/>
            <a:ext cx="121921" cy="152401"/>
          </a:xfrm>
          <a:custGeom>
            <a:avLst/>
            <a:gdLst/>
            <a:ahLst/>
            <a:cxnLst/>
            <a:rect l="0" t="0" r="0" b="0"/>
            <a:pathLst>
              <a:path w="121921" h="152401">
                <a:moveTo>
                  <a:pt x="53340" y="83820"/>
                </a:moveTo>
                <a:lnTo>
                  <a:pt x="45720" y="83820"/>
                </a:lnTo>
                <a:lnTo>
                  <a:pt x="30480" y="91440"/>
                </a:lnTo>
                <a:lnTo>
                  <a:pt x="22860" y="91440"/>
                </a:lnTo>
                <a:lnTo>
                  <a:pt x="7620" y="99060"/>
                </a:lnTo>
                <a:lnTo>
                  <a:pt x="0" y="106680"/>
                </a:lnTo>
                <a:lnTo>
                  <a:pt x="0" y="106680"/>
                </a:lnTo>
                <a:lnTo>
                  <a:pt x="0" y="106680"/>
                </a:lnTo>
                <a:lnTo>
                  <a:pt x="0" y="121920"/>
                </a:lnTo>
                <a:lnTo>
                  <a:pt x="0" y="129540"/>
                </a:lnTo>
                <a:lnTo>
                  <a:pt x="0" y="137160"/>
                </a:lnTo>
                <a:lnTo>
                  <a:pt x="15240" y="144780"/>
                </a:lnTo>
                <a:lnTo>
                  <a:pt x="30480" y="152400"/>
                </a:lnTo>
                <a:lnTo>
                  <a:pt x="45720" y="152400"/>
                </a:lnTo>
                <a:lnTo>
                  <a:pt x="60960" y="152400"/>
                </a:lnTo>
                <a:lnTo>
                  <a:pt x="76200" y="137160"/>
                </a:lnTo>
                <a:lnTo>
                  <a:pt x="91440" y="129540"/>
                </a:lnTo>
                <a:lnTo>
                  <a:pt x="106680" y="114300"/>
                </a:lnTo>
                <a:lnTo>
                  <a:pt x="114300" y="91440"/>
                </a:lnTo>
                <a:lnTo>
                  <a:pt x="121920" y="76200"/>
                </a:lnTo>
                <a:lnTo>
                  <a:pt x="121920" y="53340"/>
                </a:lnTo>
                <a:lnTo>
                  <a:pt x="114300" y="38100"/>
                </a:lnTo>
                <a:lnTo>
                  <a:pt x="106680" y="22860"/>
                </a:lnTo>
                <a:lnTo>
                  <a:pt x="91440" y="15240"/>
                </a:lnTo>
                <a:lnTo>
                  <a:pt x="76200" y="7620"/>
                </a:lnTo>
                <a:lnTo>
                  <a:pt x="30480" y="0"/>
                </a:lnTo>
                <a:lnTo>
                  <a:pt x="15240" y="0"/>
                </a:lnTo>
                <a:lnTo>
                  <a:pt x="1524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4396740" y="6126480"/>
            <a:ext cx="205741" cy="297181"/>
          </a:xfrm>
          <a:custGeom>
            <a:avLst/>
            <a:gdLst/>
            <a:ahLst/>
            <a:cxnLst/>
            <a:rect l="0" t="0" r="0" b="0"/>
            <a:pathLst>
              <a:path w="205741" h="297181">
                <a:moveTo>
                  <a:pt x="68580" y="7620"/>
                </a:moveTo>
                <a:lnTo>
                  <a:pt x="76200" y="7620"/>
                </a:lnTo>
                <a:lnTo>
                  <a:pt x="91440" y="0"/>
                </a:lnTo>
                <a:lnTo>
                  <a:pt x="91440" y="0"/>
                </a:lnTo>
                <a:lnTo>
                  <a:pt x="99060" y="0"/>
                </a:lnTo>
                <a:lnTo>
                  <a:pt x="99060" y="7620"/>
                </a:lnTo>
                <a:lnTo>
                  <a:pt x="99060" y="7620"/>
                </a:lnTo>
                <a:lnTo>
                  <a:pt x="91440" y="15240"/>
                </a:lnTo>
                <a:lnTo>
                  <a:pt x="99060" y="22860"/>
                </a:lnTo>
                <a:lnTo>
                  <a:pt x="91440" y="30480"/>
                </a:lnTo>
                <a:lnTo>
                  <a:pt x="76200" y="38100"/>
                </a:lnTo>
                <a:lnTo>
                  <a:pt x="68580" y="53340"/>
                </a:lnTo>
                <a:lnTo>
                  <a:pt x="53340" y="68580"/>
                </a:lnTo>
                <a:lnTo>
                  <a:pt x="38100" y="83820"/>
                </a:lnTo>
                <a:lnTo>
                  <a:pt x="22860" y="99060"/>
                </a:lnTo>
                <a:lnTo>
                  <a:pt x="7620" y="114300"/>
                </a:lnTo>
                <a:lnTo>
                  <a:pt x="0" y="121920"/>
                </a:lnTo>
                <a:lnTo>
                  <a:pt x="0" y="129540"/>
                </a:lnTo>
                <a:lnTo>
                  <a:pt x="0" y="129540"/>
                </a:lnTo>
                <a:lnTo>
                  <a:pt x="0" y="137160"/>
                </a:lnTo>
                <a:lnTo>
                  <a:pt x="15240" y="137160"/>
                </a:lnTo>
                <a:lnTo>
                  <a:pt x="30480" y="129540"/>
                </a:lnTo>
                <a:lnTo>
                  <a:pt x="53340" y="129540"/>
                </a:lnTo>
                <a:lnTo>
                  <a:pt x="76200" y="121920"/>
                </a:lnTo>
                <a:lnTo>
                  <a:pt x="99060" y="114300"/>
                </a:lnTo>
                <a:lnTo>
                  <a:pt x="129540" y="114300"/>
                </a:lnTo>
                <a:lnTo>
                  <a:pt x="144780" y="106680"/>
                </a:lnTo>
                <a:lnTo>
                  <a:pt x="167640" y="114300"/>
                </a:lnTo>
                <a:lnTo>
                  <a:pt x="182880" y="121920"/>
                </a:lnTo>
                <a:lnTo>
                  <a:pt x="198120" y="129540"/>
                </a:lnTo>
                <a:lnTo>
                  <a:pt x="205740" y="144780"/>
                </a:lnTo>
                <a:lnTo>
                  <a:pt x="205740" y="167640"/>
                </a:lnTo>
                <a:lnTo>
                  <a:pt x="205740" y="190500"/>
                </a:lnTo>
                <a:lnTo>
                  <a:pt x="198120" y="213360"/>
                </a:lnTo>
                <a:lnTo>
                  <a:pt x="182880" y="266700"/>
                </a:lnTo>
                <a:lnTo>
                  <a:pt x="175260" y="297180"/>
                </a:lnTo>
                <a:lnTo>
                  <a:pt x="175260" y="2971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Reservoirs/Dam building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n-GB" dirty="0">
                <a:solidFill>
                  <a:srgbClr val="FF0000"/>
                </a:solidFill>
              </a:rPr>
              <a:t>By building dams and reservoirs, water will be stored and therefore less water will flow over the surface and through underground stores, back to the river.  </a:t>
            </a:r>
            <a:endParaRPr lang="en-GB" dirty="0" smtClean="0">
              <a:solidFill>
                <a:srgbClr val="FF0000"/>
              </a:solidFill>
            </a:endParaRPr>
          </a:p>
          <a:p>
            <a:pPr algn="just"/>
            <a:r>
              <a:rPr lang="en-GB" dirty="0" smtClean="0">
                <a:solidFill>
                  <a:srgbClr val="FF0000"/>
                </a:solidFill>
              </a:rPr>
              <a:t>This </a:t>
            </a:r>
            <a:r>
              <a:rPr lang="en-GB" dirty="0">
                <a:solidFill>
                  <a:srgbClr val="FF0000"/>
                </a:solidFill>
              </a:rPr>
              <a:t>can result in a lowering of the water table.  They can also have an impact on where it rain.  </a:t>
            </a:r>
            <a:endParaRPr lang="en-GB" dirty="0" smtClean="0">
              <a:solidFill>
                <a:srgbClr val="FF0000"/>
              </a:solidFill>
            </a:endParaRPr>
          </a:p>
          <a:p>
            <a:pPr algn="just"/>
            <a:r>
              <a:rPr lang="en-GB" dirty="0" smtClean="0">
                <a:solidFill>
                  <a:srgbClr val="7030A0"/>
                </a:solidFill>
              </a:rPr>
              <a:t>Dams </a:t>
            </a:r>
            <a:r>
              <a:rPr lang="en-GB" dirty="0">
                <a:solidFill>
                  <a:srgbClr val="7030A0"/>
                </a:solidFill>
              </a:rPr>
              <a:t>and reservoirs increase evaporation, resulting in increased cloud formation in these areas.  </a:t>
            </a:r>
            <a:endParaRPr lang="en-GB" dirty="0" smtClean="0">
              <a:solidFill>
                <a:srgbClr val="7030A0"/>
              </a:solidFill>
            </a:endParaRPr>
          </a:p>
          <a:p>
            <a:pPr algn="just"/>
            <a:r>
              <a:rPr lang="en-GB" dirty="0" smtClean="0">
                <a:solidFill>
                  <a:srgbClr val="7030A0"/>
                </a:solidFill>
              </a:rPr>
              <a:t>Cloud </a:t>
            </a:r>
            <a:r>
              <a:rPr lang="en-GB" dirty="0">
                <a:solidFill>
                  <a:srgbClr val="7030A0"/>
                </a:solidFill>
              </a:rPr>
              <a:t>formation would therefore be altered, changing levels of precipitation.</a:t>
            </a:r>
          </a:p>
        </p:txBody>
      </p:sp>
      <p:sp>
        <p:nvSpPr>
          <p:cNvPr id="4" name="Freeform 3"/>
          <p:cNvSpPr/>
          <p:nvPr/>
        </p:nvSpPr>
        <p:spPr>
          <a:xfrm>
            <a:off x="2446020" y="2674620"/>
            <a:ext cx="243841" cy="403861"/>
          </a:xfrm>
          <a:custGeom>
            <a:avLst/>
            <a:gdLst/>
            <a:ahLst/>
            <a:cxnLst/>
            <a:rect l="0" t="0" r="0" b="0"/>
            <a:pathLst>
              <a:path w="243841" h="403861">
                <a:moveTo>
                  <a:pt x="243840" y="0"/>
                </a:moveTo>
                <a:lnTo>
                  <a:pt x="236220" y="0"/>
                </a:lnTo>
                <a:lnTo>
                  <a:pt x="236220" y="0"/>
                </a:lnTo>
                <a:lnTo>
                  <a:pt x="228600" y="7620"/>
                </a:lnTo>
                <a:lnTo>
                  <a:pt x="220980" y="7620"/>
                </a:lnTo>
                <a:lnTo>
                  <a:pt x="205740" y="7620"/>
                </a:lnTo>
                <a:lnTo>
                  <a:pt x="198120" y="15240"/>
                </a:lnTo>
                <a:lnTo>
                  <a:pt x="198120" y="15240"/>
                </a:lnTo>
                <a:lnTo>
                  <a:pt x="182880" y="22860"/>
                </a:lnTo>
                <a:lnTo>
                  <a:pt x="167640" y="30480"/>
                </a:lnTo>
                <a:lnTo>
                  <a:pt x="137160" y="45720"/>
                </a:lnTo>
                <a:lnTo>
                  <a:pt x="121920" y="60960"/>
                </a:lnTo>
                <a:lnTo>
                  <a:pt x="91440" y="83820"/>
                </a:lnTo>
                <a:lnTo>
                  <a:pt x="76200" y="99060"/>
                </a:lnTo>
                <a:lnTo>
                  <a:pt x="53340" y="129540"/>
                </a:lnTo>
                <a:lnTo>
                  <a:pt x="38100" y="152400"/>
                </a:lnTo>
                <a:lnTo>
                  <a:pt x="30480" y="182880"/>
                </a:lnTo>
                <a:lnTo>
                  <a:pt x="15240" y="205740"/>
                </a:lnTo>
                <a:lnTo>
                  <a:pt x="7620" y="236220"/>
                </a:lnTo>
                <a:lnTo>
                  <a:pt x="7620" y="266700"/>
                </a:lnTo>
                <a:lnTo>
                  <a:pt x="0" y="297180"/>
                </a:lnTo>
                <a:lnTo>
                  <a:pt x="7620" y="320040"/>
                </a:lnTo>
                <a:lnTo>
                  <a:pt x="7620" y="342900"/>
                </a:lnTo>
                <a:lnTo>
                  <a:pt x="15240" y="358140"/>
                </a:lnTo>
                <a:lnTo>
                  <a:pt x="22860" y="381000"/>
                </a:lnTo>
                <a:lnTo>
                  <a:pt x="38100" y="388620"/>
                </a:lnTo>
                <a:lnTo>
                  <a:pt x="45720" y="396240"/>
                </a:lnTo>
                <a:lnTo>
                  <a:pt x="68580" y="403860"/>
                </a:lnTo>
                <a:lnTo>
                  <a:pt x="83820" y="403860"/>
                </a:lnTo>
                <a:lnTo>
                  <a:pt x="121920" y="403860"/>
                </a:lnTo>
                <a:lnTo>
                  <a:pt x="137160" y="388620"/>
                </a:lnTo>
                <a:lnTo>
                  <a:pt x="137160" y="3886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 4"/>
          <p:cNvSpPr/>
          <p:nvPr/>
        </p:nvSpPr>
        <p:spPr>
          <a:xfrm>
            <a:off x="2697480" y="2727960"/>
            <a:ext cx="83821" cy="327661"/>
          </a:xfrm>
          <a:custGeom>
            <a:avLst/>
            <a:gdLst/>
            <a:ahLst/>
            <a:cxnLst/>
            <a:rect l="0" t="0" r="0" b="0"/>
            <a:pathLst>
              <a:path w="83821" h="327661">
                <a:moveTo>
                  <a:pt x="83820" y="0"/>
                </a:moveTo>
                <a:lnTo>
                  <a:pt x="83820" y="7620"/>
                </a:lnTo>
                <a:lnTo>
                  <a:pt x="83820" y="7620"/>
                </a:lnTo>
                <a:lnTo>
                  <a:pt x="83820" y="7620"/>
                </a:lnTo>
                <a:lnTo>
                  <a:pt x="83820" y="22860"/>
                </a:lnTo>
                <a:lnTo>
                  <a:pt x="76200" y="30480"/>
                </a:lnTo>
                <a:lnTo>
                  <a:pt x="76200" y="45720"/>
                </a:lnTo>
                <a:lnTo>
                  <a:pt x="76200" y="45720"/>
                </a:lnTo>
                <a:lnTo>
                  <a:pt x="68580" y="68580"/>
                </a:lnTo>
                <a:lnTo>
                  <a:pt x="68580" y="91440"/>
                </a:lnTo>
                <a:lnTo>
                  <a:pt x="60960" y="114300"/>
                </a:lnTo>
                <a:lnTo>
                  <a:pt x="53340" y="144780"/>
                </a:lnTo>
                <a:lnTo>
                  <a:pt x="45720" y="175260"/>
                </a:lnTo>
                <a:lnTo>
                  <a:pt x="38100" y="198120"/>
                </a:lnTo>
                <a:lnTo>
                  <a:pt x="30480" y="228600"/>
                </a:lnTo>
                <a:lnTo>
                  <a:pt x="22860" y="259080"/>
                </a:lnTo>
                <a:lnTo>
                  <a:pt x="7620" y="312420"/>
                </a:lnTo>
                <a:lnTo>
                  <a:pt x="0" y="327660"/>
                </a:lnTo>
                <a:lnTo>
                  <a:pt x="0" y="3276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2788920" y="2857500"/>
            <a:ext cx="190501" cy="205741"/>
          </a:xfrm>
          <a:custGeom>
            <a:avLst/>
            <a:gdLst/>
            <a:ahLst/>
            <a:cxnLst/>
            <a:rect l="0" t="0" r="0" b="0"/>
            <a:pathLst>
              <a:path w="190501" h="205741">
                <a:moveTo>
                  <a:pt x="0" y="99060"/>
                </a:moveTo>
                <a:lnTo>
                  <a:pt x="0" y="99060"/>
                </a:lnTo>
                <a:lnTo>
                  <a:pt x="7620" y="99060"/>
                </a:lnTo>
                <a:lnTo>
                  <a:pt x="15240" y="99060"/>
                </a:lnTo>
                <a:lnTo>
                  <a:pt x="22860" y="106680"/>
                </a:lnTo>
                <a:lnTo>
                  <a:pt x="30480" y="106680"/>
                </a:lnTo>
                <a:lnTo>
                  <a:pt x="38100" y="106680"/>
                </a:lnTo>
                <a:lnTo>
                  <a:pt x="38100" y="106680"/>
                </a:lnTo>
                <a:lnTo>
                  <a:pt x="53340" y="106680"/>
                </a:lnTo>
                <a:lnTo>
                  <a:pt x="76200" y="106680"/>
                </a:lnTo>
                <a:lnTo>
                  <a:pt x="91440" y="99060"/>
                </a:lnTo>
                <a:lnTo>
                  <a:pt x="106680" y="91440"/>
                </a:lnTo>
                <a:lnTo>
                  <a:pt x="121920" y="83820"/>
                </a:lnTo>
                <a:lnTo>
                  <a:pt x="144780" y="68580"/>
                </a:lnTo>
                <a:lnTo>
                  <a:pt x="152400" y="60960"/>
                </a:lnTo>
                <a:lnTo>
                  <a:pt x="167640" y="45720"/>
                </a:lnTo>
                <a:lnTo>
                  <a:pt x="182880" y="38100"/>
                </a:lnTo>
                <a:lnTo>
                  <a:pt x="182880" y="22860"/>
                </a:lnTo>
                <a:lnTo>
                  <a:pt x="190500" y="15240"/>
                </a:lnTo>
                <a:lnTo>
                  <a:pt x="182880" y="7620"/>
                </a:lnTo>
                <a:lnTo>
                  <a:pt x="182880" y="7620"/>
                </a:lnTo>
                <a:lnTo>
                  <a:pt x="167640" y="0"/>
                </a:lnTo>
                <a:lnTo>
                  <a:pt x="152400" y="7620"/>
                </a:lnTo>
                <a:lnTo>
                  <a:pt x="137160" y="7620"/>
                </a:lnTo>
                <a:lnTo>
                  <a:pt x="121920" y="15240"/>
                </a:lnTo>
                <a:lnTo>
                  <a:pt x="106680" y="30480"/>
                </a:lnTo>
                <a:lnTo>
                  <a:pt x="83820" y="38100"/>
                </a:lnTo>
                <a:lnTo>
                  <a:pt x="68580" y="53340"/>
                </a:lnTo>
                <a:lnTo>
                  <a:pt x="53340" y="68580"/>
                </a:lnTo>
                <a:lnTo>
                  <a:pt x="45720" y="83820"/>
                </a:lnTo>
                <a:lnTo>
                  <a:pt x="38100" y="99060"/>
                </a:lnTo>
                <a:lnTo>
                  <a:pt x="38100" y="121920"/>
                </a:lnTo>
                <a:lnTo>
                  <a:pt x="38100" y="137160"/>
                </a:lnTo>
                <a:lnTo>
                  <a:pt x="38100" y="152400"/>
                </a:lnTo>
                <a:lnTo>
                  <a:pt x="45720" y="167640"/>
                </a:lnTo>
                <a:lnTo>
                  <a:pt x="53340" y="182880"/>
                </a:lnTo>
                <a:lnTo>
                  <a:pt x="60960" y="190500"/>
                </a:lnTo>
                <a:lnTo>
                  <a:pt x="76200" y="198120"/>
                </a:lnTo>
                <a:lnTo>
                  <a:pt x="91440" y="205740"/>
                </a:lnTo>
                <a:lnTo>
                  <a:pt x="121920" y="205740"/>
                </a:lnTo>
                <a:lnTo>
                  <a:pt x="144780" y="205740"/>
                </a:lnTo>
                <a:lnTo>
                  <a:pt x="144780" y="2057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3009900" y="2842260"/>
            <a:ext cx="190501" cy="228601"/>
          </a:xfrm>
          <a:custGeom>
            <a:avLst/>
            <a:gdLst/>
            <a:ahLst/>
            <a:cxnLst/>
            <a:rect l="0" t="0" r="0" b="0"/>
            <a:pathLst>
              <a:path w="190501" h="228601">
                <a:moveTo>
                  <a:pt x="190500" y="7620"/>
                </a:moveTo>
                <a:lnTo>
                  <a:pt x="190500" y="0"/>
                </a:lnTo>
                <a:lnTo>
                  <a:pt x="182880" y="0"/>
                </a:lnTo>
                <a:lnTo>
                  <a:pt x="175260" y="0"/>
                </a:lnTo>
                <a:lnTo>
                  <a:pt x="167640" y="0"/>
                </a:lnTo>
                <a:lnTo>
                  <a:pt x="144780" y="7620"/>
                </a:lnTo>
                <a:lnTo>
                  <a:pt x="129540" y="15240"/>
                </a:lnTo>
                <a:lnTo>
                  <a:pt x="129540" y="15240"/>
                </a:lnTo>
                <a:lnTo>
                  <a:pt x="106680" y="15240"/>
                </a:lnTo>
                <a:lnTo>
                  <a:pt x="83820" y="30480"/>
                </a:lnTo>
                <a:lnTo>
                  <a:pt x="60960" y="38100"/>
                </a:lnTo>
                <a:lnTo>
                  <a:pt x="38100" y="45720"/>
                </a:lnTo>
                <a:lnTo>
                  <a:pt x="22860" y="53340"/>
                </a:lnTo>
                <a:lnTo>
                  <a:pt x="7620" y="60960"/>
                </a:lnTo>
                <a:lnTo>
                  <a:pt x="0" y="68580"/>
                </a:lnTo>
                <a:lnTo>
                  <a:pt x="0" y="76200"/>
                </a:lnTo>
                <a:lnTo>
                  <a:pt x="0" y="76200"/>
                </a:lnTo>
                <a:lnTo>
                  <a:pt x="7620" y="83820"/>
                </a:lnTo>
                <a:lnTo>
                  <a:pt x="22860" y="91440"/>
                </a:lnTo>
                <a:lnTo>
                  <a:pt x="38100" y="99060"/>
                </a:lnTo>
                <a:lnTo>
                  <a:pt x="60960" y="99060"/>
                </a:lnTo>
                <a:lnTo>
                  <a:pt x="83820" y="106680"/>
                </a:lnTo>
                <a:lnTo>
                  <a:pt x="106680" y="114300"/>
                </a:lnTo>
                <a:lnTo>
                  <a:pt x="121920" y="121920"/>
                </a:lnTo>
                <a:lnTo>
                  <a:pt x="144780" y="129540"/>
                </a:lnTo>
                <a:lnTo>
                  <a:pt x="160020" y="137160"/>
                </a:lnTo>
                <a:lnTo>
                  <a:pt x="167640" y="144780"/>
                </a:lnTo>
                <a:lnTo>
                  <a:pt x="175260" y="152400"/>
                </a:lnTo>
                <a:lnTo>
                  <a:pt x="182880" y="160020"/>
                </a:lnTo>
                <a:lnTo>
                  <a:pt x="175260" y="175260"/>
                </a:lnTo>
                <a:lnTo>
                  <a:pt x="167640" y="182880"/>
                </a:lnTo>
                <a:lnTo>
                  <a:pt x="152400" y="198120"/>
                </a:lnTo>
                <a:lnTo>
                  <a:pt x="137160" y="205740"/>
                </a:lnTo>
                <a:lnTo>
                  <a:pt x="121920" y="213360"/>
                </a:lnTo>
                <a:lnTo>
                  <a:pt x="99060" y="213360"/>
                </a:lnTo>
                <a:lnTo>
                  <a:pt x="76200" y="220980"/>
                </a:lnTo>
                <a:lnTo>
                  <a:pt x="30480" y="228600"/>
                </a:lnTo>
                <a:lnTo>
                  <a:pt x="15240" y="228600"/>
                </a:lnTo>
                <a:lnTo>
                  <a:pt x="15240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3177540" y="2827020"/>
            <a:ext cx="228601" cy="236221"/>
          </a:xfrm>
          <a:custGeom>
            <a:avLst/>
            <a:gdLst/>
            <a:ahLst/>
            <a:cxnLst/>
            <a:rect l="0" t="0" r="0" b="0"/>
            <a:pathLst>
              <a:path w="228601" h="236221">
                <a:moveTo>
                  <a:pt x="182880" y="15240"/>
                </a:moveTo>
                <a:lnTo>
                  <a:pt x="190500" y="7620"/>
                </a:lnTo>
                <a:lnTo>
                  <a:pt x="190500" y="7620"/>
                </a:lnTo>
                <a:lnTo>
                  <a:pt x="190500" y="7620"/>
                </a:lnTo>
                <a:lnTo>
                  <a:pt x="190500" y="7620"/>
                </a:lnTo>
                <a:lnTo>
                  <a:pt x="182880" y="0"/>
                </a:lnTo>
                <a:lnTo>
                  <a:pt x="175260" y="0"/>
                </a:lnTo>
                <a:lnTo>
                  <a:pt x="175260" y="0"/>
                </a:lnTo>
                <a:lnTo>
                  <a:pt x="160020" y="0"/>
                </a:lnTo>
                <a:lnTo>
                  <a:pt x="152400" y="0"/>
                </a:lnTo>
                <a:lnTo>
                  <a:pt x="129540" y="7620"/>
                </a:lnTo>
                <a:lnTo>
                  <a:pt x="114300" y="7620"/>
                </a:lnTo>
                <a:lnTo>
                  <a:pt x="91440" y="15240"/>
                </a:lnTo>
                <a:lnTo>
                  <a:pt x="76200" y="15240"/>
                </a:lnTo>
                <a:lnTo>
                  <a:pt x="53340" y="22860"/>
                </a:lnTo>
                <a:lnTo>
                  <a:pt x="38100" y="30480"/>
                </a:lnTo>
                <a:lnTo>
                  <a:pt x="22860" y="30480"/>
                </a:lnTo>
                <a:lnTo>
                  <a:pt x="15240" y="38100"/>
                </a:lnTo>
                <a:lnTo>
                  <a:pt x="7620" y="45720"/>
                </a:lnTo>
                <a:lnTo>
                  <a:pt x="7620" y="45720"/>
                </a:lnTo>
                <a:lnTo>
                  <a:pt x="15240" y="53340"/>
                </a:lnTo>
                <a:lnTo>
                  <a:pt x="22860" y="60960"/>
                </a:lnTo>
                <a:lnTo>
                  <a:pt x="30480" y="60960"/>
                </a:lnTo>
                <a:lnTo>
                  <a:pt x="45720" y="68580"/>
                </a:lnTo>
                <a:lnTo>
                  <a:pt x="60960" y="76200"/>
                </a:lnTo>
                <a:lnTo>
                  <a:pt x="83820" y="76200"/>
                </a:lnTo>
                <a:lnTo>
                  <a:pt x="106680" y="83820"/>
                </a:lnTo>
                <a:lnTo>
                  <a:pt x="129540" y="91440"/>
                </a:lnTo>
                <a:lnTo>
                  <a:pt x="152400" y="106680"/>
                </a:lnTo>
                <a:lnTo>
                  <a:pt x="175260" y="114300"/>
                </a:lnTo>
                <a:lnTo>
                  <a:pt x="190500" y="129540"/>
                </a:lnTo>
                <a:lnTo>
                  <a:pt x="205740" y="137160"/>
                </a:lnTo>
                <a:lnTo>
                  <a:pt x="220980" y="152400"/>
                </a:lnTo>
                <a:lnTo>
                  <a:pt x="228600" y="167640"/>
                </a:lnTo>
                <a:lnTo>
                  <a:pt x="228600" y="182880"/>
                </a:lnTo>
                <a:lnTo>
                  <a:pt x="220980" y="190500"/>
                </a:lnTo>
                <a:lnTo>
                  <a:pt x="213360" y="205740"/>
                </a:lnTo>
                <a:lnTo>
                  <a:pt x="198120" y="213360"/>
                </a:lnTo>
                <a:lnTo>
                  <a:pt x="182880" y="228600"/>
                </a:lnTo>
                <a:lnTo>
                  <a:pt x="160020" y="236220"/>
                </a:lnTo>
                <a:lnTo>
                  <a:pt x="137160" y="236220"/>
                </a:lnTo>
                <a:lnTo>
                  <a:pt x="114300" y="236220"/>
                </a:lnTo>
                <a:lnTo>
                  <a:pt x="91440" y="236220"/>
                </a:lnTo>
                <a:lnTo>
                  <a:pt x="68580" y="236220"/>
                </a:lnTo>
                <a:lnTo>
                  <a:pt x="53340" y="236220"/>
                </a:lnTo>
                <a:lnTo>
                  <a:pt x="0" y="228600"/>
                </a:lnTo>
                <a:lnTo>
                  <a:pt x="0" y="228600"/>
                </a:lnTo>
                <a:lnTo>
                  <a:pt x="0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3627120" y="2887980"/>
            <a:ext cx="7621" cy="152401"/>
          </a:xfrm>
          <a:custGeom>
            <a:avLst/>
            <a:gdLst/>
            <a:ahLst/>
            <a:cxnLst/>
            <a:rect l="0" t="0" r="0" b="0"/>
            <a:pathLst>
              <a:path w="7621" h="15240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620"/>
                </a:lnTo>
                <a:lnTo>
                  <a:pt x="0" y="15240"/>
                </a:lnTo>
                <a:lnTo>
                  <a:pt x="0" y="22860"/>
                </a:lnTo>
                <a:lnTo>
                  <a:pt x="0" y="22860"/>
                </a:lnTo>
                <a:lnTo>
                  <a:pt x="0" y="38100"/>
                </a:lnTo>
                <a:lnTo>
                  <a:pt x="0" y="53340"/>
                </a:lnTo>
                <a:lnTo>
                  <a:pt x="0" y="68580"/>
                </a:lnTo>
                <a:lnTo>
                  <a:pt x="0" y="83820"/>
                </a:lnTo>
                <a:lnTo>
                  <a:pt x="0" y="106680"/>
                </a:lnTo>
                <a:lnTo>
                  <a:pt x="7620" y="152400"/>
                </a:lnTo>
                <a:lnTo>
                  <a:pt x="7620" y="152400"/>
                </a:lnTo>
                <a:lnTo>
                  <a:pt x="7620" y="1524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3657600" y="2766060"/>
            <a:ext cx="1" cy="7621"/>
          </a:xfrm>
          <a:custGeom>
            <a:avLst/>
            <a:gdLst/>
            <a:ahLst/>
            <a:cxnLst/>
            <a:rect l="0" t="0" r="0" b="0"/>
            <a:pathLst>
              <a:path w="1" h="7621">
                <a:moveTo>
                  <a:pt x="0" y="762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3703320" y="2880360"/>
            <a:ext cx="198121" cy="152401"/>
          </a:xfrm>
          <a:custGeom>
            <a:avLst/>
            <a:gdLst/>
            <a:ahLst/>
            <a:cxnLst/>
            <a:rect l="0" t="0" r="0" b="0"/>
            <a:pathLst>
              <a:path w="198121" h="152401">
                <a:moveTo>
                  <a:pt x="60960" y="7620"/>
                </a:moveTo>
                <a:lnTo>
                  <a:pt x="60960" y="15240"/>
                </a:lnTo>
                <a:lnTo>
                  <a:pt x="60960" y="30480"/>
                </a:lnTo>
                <a:lnTo>
                  <a:pt x="60960" y="38100"/>
                </a:lnTo>
                <a:lnTo>
                  <a:pt x="60960" y="60960"/>
                </a:lnTo>
                <a:lnTo>
                  <a:pt x="53340" y="68580"/>
                </a:lnTo>
                <a:lnTo>
                  <a:pt x="53340" y="76200"/>
                </a:lnTo>
                <a:lnTo>
                  <a:pt x="53340" y="76200"/>
                </a:lnTo>
                <a:lnTo>
                  <a:pt x="45720" y="99060"/>
                </a:lnTo>
                <a:lnTo>
                  <a:pt x="38100" y="114300"/>
                </a:lnTo>
                <a:lnTo>
                  <a:pt x="30480" y="129540"/>
                </a:lnTo>
                <a:lnTo>
                  <a:pt x="22860" y="137160"/>
                </a:lnTo>
                <a:lnTo>
                  <a:pt x="15240" y="144780"/>
                </a:lnTo>
                <a:lnTo>
                  <a:pt x="15240" y="144780"/>
                </a:lnTo>
                <a:lnTo>
                  <a:pt x="7620" y="144780"/>
                </a:lnTo>
                <a:lnTo>
                  <a:pt x="7620" y="137160"/>
                </a:lnTo>
                <a:lnTo>
                  <a:pt x="0" y="129540"/>
                </a:lnTo>
                <a:lnTo>
                  <a:pt x="0" y="114300"/>
                </a:lnTo>
                <a:lnTo>
                  <a:pt x="7620" y="99060"/>
                </a:lnTo>
                <a:lnTo>
                  <a:pt x="7620" y="83820"/>
                </a:lnTo>
                <a:lnTo>
                  <a:pt x="15240" y="68580"/>
                </a:lnTo>
                <a:lnTo>
                  <a:pt x="22860" y="45720"/>
                </a:lnTo>
                <a:lnTo>
                  <a:pt x="38100" y="30480"/>
                </a:lnTo>
                <a:lnTo>
                  <a:pt x="53340" y="22860"/>
                </a:lnTo>
                <a:lnTo>
                  <a:pt x="60960" y="7620"/>
                </a:lnTo>
                <a:lnTo>
                  <a:pt x="76200" y="0"/>
                </a:lnTo>
                <a:lnTo>
                  <a:pt x="91440" y="0"/>
                </a:lnTo>
                <a:lnTo>
                  <a:pt x="106680" y="0"/>
                </a:lnTo>
                <a:lnTo>
                  <a:pt x="121920" y="7620"/>
                </a:lnTo>
                <a:lnTo>
                  <a:pt x="137160" y="7620"/>
                </a:lnTo>
                <a:lnTo>
                  <a:pt x="144780" y="22860"/>
                </a:lnTo>
                <a:lnTo>
                  <a:pt x="160020" y="30480"/>
                </a:lnTo>
                <a:lnTo>
                  <a:pt x="167640" y="45720"/>
                </a:lnTo>
                <a:lnTo>
                  <a:pt x="175260" y="60960"/>
                </a:lnTo>
                <a:lnTo>
                  <a:pt x="182880" y="76200"/>
                </a:lnTo>
                <a:lnTo>
                  <a:pt x="182880" y="91440"/>
                </a:lnTo>
                <a:lnTo>
                  <a:pt x="190500" y="99060"/>
                </a:lnTo>
                <a:lnTo>
                  <a:pt x="190500" y="114300"/>
                </a:lnTo>
                <a:lnTo>
                  <a:pt x="190500" y="121920"/>
                </a:lnTo>
                <a:lnTo>
                  <a:pt x="190500" y="144780"/>
                </a:lnTo>
                <a:lnTo>
                  <a:pt x="198120" y="152400"/>
                </a:lnTo>
                <a:lnTo>
                  <a:pt x="198120" y="1524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3954780" y="2758440"/>
            <a:ext cx="129541" cy="388621"/>
          </a:xfrm>
          <a:custGeom>
            <a:avLst/>
            <a:gdLst/>
            <a:ahLst/>
            <a:cxnLst/>
            <a:rect l="0" t="0" r="0" b="0"/>
            <a:pathLst>
              <a:path w="129541" h="388621">
                <a:moveTo>
                  <a:pt x="129540" y="22860"/>
                </a:moveTo>
                <a:lnTo>
                  <a:pt x="121920" y="15240"/>
                </a:lnTo>
                <a:lnTo>
                  <a:pt x="121920" y="7620"/>
                </a:lnTo>
                <a:lnTo>
                  <a:pt x="114300" y="7620"/>
                </a:lnTo>
                <a:lnTo>
                  <a:pt x="106680" y="0"/>
                </a:lnTo>
                <a:lnTo>
                  <a:pt x="99060" y="0"/>
                </a:lnTo>
                <a:lnTo>
                  <a:pt x="99060" y="0"/>
                </a:lnTo>
                <a:lnTo>
                  <a:pt x="91440" y="0"/>
                </a:lnTo>
                <a:lnTo>
                  <a:pt x="83820" y="0"/>
                </a:lnTo>
                <a:lnTo>
                  <a:pt x="68580" y="0"/>
                </a:lnTo>
                <a:lnTo>
                  <a:pt x="60960" y="0"/>
                </a:lnTo>
                <a:lnTo>
                  <a:pt x="45720" y="15240"/>
                </a:lnTo>
                <a:lnTo>
                  <a:pt x="38100" y="22860"/>
                </a:lnTo>
                <a:lnTo>
                  <a:pt x="22860" y="38100"/>
                </a:lnTo>
                <a:lnTo>
                  <a:pt x="15240" y="53340"/>
                </a:lnTo>
                <a:lnTo>
                  <a:pt x="7620" y="76200"/>
                </a:lnTo>
                <a:lnTo>
                  <a:pt x="7620" y="106680"/>
                </a:lnTo>
                <a:lnTo>
                  <a:pt x="0" y="137160"/>
                </a:lnTo>
                <a:lnTo>
                  <a:pt x="0" y="167640"/>
                </a:lnTo>
                <a:lnTo>
                  <a:pt x="0" y="198120"/>
                </a:lnTo>
                <a:lnTo>
                  <a:pt x="0" y="228600"/>
                </a:lnTo>
                <a:lnTo>
                  <a:pt x="0" y="259080"/>
                </a:lnTo>
                <a:lnTo>
                  <a:pt x="7620" y="289560"/>
                </a:lnTo>
                <a:lnTo>
                  <a:pt x="7620" y="320040"/>
                </a:lnTo>
                <a:lnTo>
                  <a:pt x="30480" y="388620"/>
                </a:lnTo>
                <a:lnTo>
                  <a:pt x="30480" y="388620"/>
                </a:lnTo>
                <a:lnTo>
                  <a:pt x="30480" y="3886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3901440" y="2887980"/>
            <a:ext cx="251461" cy="137161"/>
          </a:xfrm>
          <a:custGeom>
            <a:avLst/>
            <a:gdLst/>
            <a:ahLst/>
            <a:cxnLst/>
            <a:rect l="0" t="0" r="0" b="0"/>
            <a:pathLst>
              <a:path w="251461" h="137161">
                <a:moveTo>
                  <a:pt x="0" y="106680"/>
                </a:moveTo>
                <a:lnTo>
                  <a:pt x="0" y="106680"/>
                </a:lnTo>
                <a:lnTo>
                  <a:pt x="0" y="99060"/>
                </a:lnTo>
                <a:lnTo>
                  <a:pt x="7620" y="99060"/>
                </a:lnTo>
                <a:lnTo>
                  <a:pt x="15240" y="91440"/>
                </a:lnTo>
                <a:lnTo>
                  <a:pt x="22860" y="91440"/>
                </a:lnTo>
                <a:lnTo>
                  <a:pt x="38100" y="83820"/>
                </a:lnTo>
                <a:lnTo>
                  <a:pt x="38100" y="83820"/>
                </a:lnTo>
                <a:lnTo>
                  <a:pt x="53340" y="83820"/>
                </a:lnTo>
                <a:lnTo>
                  <a:pt x="76200" y="68580"/>
                </a:lnTo>
                <a:lnTo>
                  <a:pt x="99060" y="60960"/>
                </a:lnTo>
                <a:lnTo>
                  <a:pt x="121920" y="53340"/>
                </a:lnTo>
                <a:lnTo>
                  <a:pt x="152400" y="45720"/>
                </a:lnTo>
                <a:lnTo>
                  <a:pt x="175260" y="38100"/>
                </a:lnTo>
                <a:lnTo>
                  <a:pt x="198120" y="30480"/>
                </a:lnTo>
                <a:lnTo>
                  <a:pt x="213360" y="22860"/>
                </a:lnTo>
                <a:lnTo>
                  <a:pt x="228600" y="15240"/>
                </a:lnTo>
                <a:lnTo>
                  <a:pt x="236220" y="7620"/>
                </a:lnTo>
                <a:lnTo>
                  <a:pt x="243840" y="0"/>
                </a:lnTo>
                <a:lnTo>
                  <a:pt x="251460" y="0"/>
                </a:lnTo>
                <a:lnTo>
                  <a:pt x="251460" y="0"/>
                </a:lnTo>
                <a:lnTo>
                  <a:pt x="243840" y="0"/>
                </a:lnTo>
                <a:lnTo>
                  <a:pt x="243840" y="0"/>
                </a:lnTo>
                <a:lnTo>
                  <a:pt x="236220" y="7620"/>
                </a:lnTo>
                <a:lnTo>
                  <a:pt x="228600" y="15240"/>
                </a:lnTo>
                <a:lnTo>
                  <a:pt x="220980" y="22860"/>
                </a:lnTo>
                <a:lnTo>
                  <a:pt x="220980" y="30480"/>
                </a:lnTo>
                <a:lnTo>
                  <a:pt x="213360" y="45720"/>
                </a:lnTo>
                <a:lnTo>
                  <a:pt x="213360" y="60960"/>
                </a:lnTo>
                <a:lnTo>
                  <a:pt x="213360" y="83820"/>
                </a:lnTo>
                <a:lnTo>
                  <a:pt x="213360" y="114300"/>
                </a:lnTo>
                <a:lnTo>
                  <a:pt x="220980" y="137160"/>
                </a:lnTo>
                <a:lnTo>
                  <a:pt x="220980" y="1371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4160520" y="2766060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4251960" y="2720340"/>
            <a:ext cx="30481" cy="320041"/>
          </a:xfrm>
          <a:custGeom>
            <a:avLst/>
            <a:gdLst/>
            <a:ahLst/>
            <a:cxnLst/>
            <a:rect l="0" t="0" r="0" b="0"/>
            <a:pathLst>
              <a:path w="30481" h="320041">
                <a:moveTo>
                  <a:pt x="30480" y="0"/>
                </a:moveTo>
                <a:lnTo>
                  <a:pt x="30480" y="7620"/>
                </a:lnTo>
                <a:lnTo>
                  <a:pt x="30480" y="15240"/>
                </a:lnTo>
                <a:lnTo>
                  <a:pt x="30480" y="15240"/>
                </a:lnTo>
                <a:lnTo>
                  <a:pt x="22860" y="38100"/>
                </a:lnTo>
                <a:lnTo>
                  <a:pt x="15240" y="53340"/>
                </a:lnTo>
                <a:lnTo>
                  <a:pt x="15240" y="60960"/>
                </a:lnTo>
                <a:lnTo>
                  <a:pt x="15240" y="60960"/>
                </a:lnTo>
                <a:lnTo>
                  <a:pt x="15240" y="83820"/>
                </a:lnTo>
                <a:lnTo>
                  <a:pt x="7620" y="114300"/>
                </a:lnTo>
                <a:lnTo>
                  <a:pt x="7620" y="137160"/>
                </a:lnTo>
                <a:lnTo>
                  <a:pt x="0" y="167640"/>
                </a:lnTo>
                <a:lnTo>
                  <a:pt x="0" y="190500"/>
                </a:lnTo>
                <a:lnTo>
                  <a:pt x="0" y="220980"/>
                </a:lnTo>
                <a:lnTo>
                  <a:pt x="7620" y="243840"/>
                </a:lnTo>
                <a:lnTo>
                  <a:pt x="7620" y="259080"/>
                </a:lnTo>
                <a:lnTo>
                  <a:pt x="15240" y="304800"/>
                </a:lnTo>
                <a:lnTo>
                  <a:pt x="22860" y="320040"/>
                </a:lnTo>
                <a:lnTo>
                  <a:pt x="22860" y="3200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4427220" y="2705100"/>
            <a:ext cx="22861" cy="281941"/>
          </a:xfrm>
          <a:custGeom>
            <a:avLst/>
            <a:gdLst/>
            <a:ahLst/>
            <a:cxnLst/>
            <a:rect l="0" t="0" r="0" b="0"/>
            <a:pathLst>
              <a:path w="22861" h="281941">
                <a:moveTo>
                  <a:pt x="22860" y="0"/>
                </a:moveTo>
                <a:lnTo>
                  <a:pt x="22860" y="7620"/>
                </a:lnTo>
                <a:lnTo>
                  <a:pt x="22860" y="15240"/>
                </a:lnTo>
                <a:lnTo>
                  <a:pt x="22860" y="15240"/>
                </a:lnTo>
                <a:lnTo>
                  <a:pt x="22860" y="38100"/>
                </a:lnTo>
                <a:lnTo>
                  <a:pt x="22860" y="53340"/>
                </a:lnTo>
                <a:lnTo>
                  <a:pt x="22860" y="68580"/>
                </a:lnTo>
                <a:lnTo>
                  <a:pt x="22860" y="68580"/>
                </a:lnTo>
                <a:lnTo>
                  <a:pt x="22860" y="91440"/>
                </a:lnTo>
                <a:lnTo>
                  <a:pt x="22860" y="121920"/>
                </a:lnTo>
                <a:lnTo>
                  <a:pt x="22860" y="152400"/>
                </a:lnTo>
                <a:lnTo>
                  <a:pt x="15240" y="182880"/>
                </a:lnTo>
                <a:lnTo>
                  <a:pt x="15240" y="205740"/>
                </a:lnTo>
                <a:lnTo>
                  <a:pt x="7620" y="228600"/>
                </a:lnTo>
                <a:lnTo>
                  <a:pt x="0" y="281940"/>
                </a:lnTo>
                <a:lnTo>
                  <a:pt x="0" y="281940"/>
                </a:lnTo>
                <a:lnTo>
                  <a:pt x="0" y="2819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4343400" y="2827020"/>
            <a:ext cx="304801" cy="144781"/>
          </a:xfrm>
          <a:custGeom>
            <a:avLst/>
            <a:gdLst/>
            <a:ahLst/>
            <a:cxnLst/>
            <a:rect l="0" t="0" r="0" b="0"/>
            <a:pathLst>
              <a:path w="304801" h="144781">
                <a:moveTo>
                  <a:pt x="0" y="83820"/>
                </a:moveTo>
                <a:lnTo>
                  <a:pt x="0" y="83820"/>
                </a:lnTo>
                <a:lnTo>
                  <a:pt x="0" y="76200"/>
                </a:lnTo>
                <a:lnTo>
                  <a:pt x="7620" y="68580"/>
                </a:lnTo>
                <a:lnTo>
                  <a:pt x="22860" y="60960"/>
                </a:lnTo>
                <a:lnTo>
                  <a:pt x="38100" y="53340"/>
                </a:lnTo>
                <a:lnTo>
                  <a:pt x="45720" y="45720"/>
                </a:lnTo>
                <a:lnTo>
                  <a:pt x="45720" y="45720"/>
                </a:lnTo>
                <a:lnTo>
                  <a:pt x="68580" y="38100"/>
                </a:lnTo>
                <a:lnTo>
                  <a:pt x="91440" y="30480"/>
                </a:lnTo>
                <a:lnTo>
                  <a:pt x="114300" y="22860"/>
                </a:lnTo>
                <a:lnTo>
                  <a:pt x="137160" y="22860"/>
                </a:lnTo>
                <a:lnTo>
                  <a:pt x="160020" y="22860"/>
                </a:lnTo>
                <a:lnTo>
                  <a:pt x="190500" y="30480"/>
                </a:lnTo>
                <a:lnTo>
                  <a:pt x="205740" y="38100"/>
                </a:lnTo>
                <a:lnTo>
                  <a:pt x="228600" y="60960"/>
                </a:lnTo>
                <a:lnTo>
                  <a:pt x="243840" y="76200"/>
                </a:lnTo>
                <a:lnTo>
                  <a:pt x="259080" y="83820"/>
                </a:lnTo>
                <a:lnTo>
                  <a:pt x="266700" y="99060"/>
                </a:lnTo>
                <a:lnTo>
                  <a:pt x="281940" y="114300"/>
                </a:lnTo>
                <a:lnTo>
                  <a:pt x="281940" y="129540"/>
                </a:lnTo>
                <a:lnTo>
                  <a:pt x="289560" y="137160"/>
                </a:lnTo>
                <a:lnTo>
                  <a:pt x="289560" y="144780"/>
                </a:lnTo>
                <a:lnTo>
                  <a:pt x="289560" y="144780"/>
                </a:lnTo>
                <a:lnTo>
                  <a:pt x="289560" y="144780"/>
                </a:lnTo>
                <a:lnTo>
                  <a:pt x="289560" y="137160"/>
                </a:lnTo>
                <a:lnTo>
                  <a:pt x="289560" y="129540"/>
                </a:lnTo>
                <a:lnTo>
                  <a:pt x="289560" y="121920"/>
                </a:lnTo>
                <a:lnTo>
                  <a:pt x="281940" y="106680"/>
                </a:lnTo>
                <a:lnTo>
                  <a:pt x="281940" y="91440"/>
                </a:lnTo>
                <a:lnTo>
                  <a:pt x="281940" y="76200"/>
                </a:lnTo>
                <a:lnTo>
                  <a:pt x="289560" y="53340"/>
                </a:lnTo>
                <a:lnTo>
                  <a:pt x="297180" y="15240"/>
                </a:lnTo>
                <a:lnTo>
                  <a:pt x="304800" y="0"/>
                </a:lnTo>
                <a:lnTo>
                  <a:pt x="3048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4724400" y="2834640"/>
            <a:ext cx="182881" cy="213361"/>
          </a:xfrm>
          <a:custGeom>
            <a:avLst/>
            <a:gdLst/>
            <a:ahLst/>
            <a:cxnLst/>
            <a:rect l="0" t="0" r="0" b="0"/>
            <a:pathLst>
              <a:path w="182881" h="213361">
                <a:moveTo>
                  <a:pt x="106680" y="0"/>
                </a:moveTo>
                <a:lnTo>
                  <a:pt x="106680" y="0"/>
                </a:lnTo>
                <a:lnTo>
                  <a:pt x="106680" y="0"/>
                </a:lnTo>
                <a:lnTo>
                  <a:pt x="106680" y="0"/>
                </a:lnTo>
                <a:lnTo>
                  <a:pt x="99060" y="0"/>
                </a:lnTo>
                <a:lnTo>
                  <a:pt x="91440" y="0"/>
                </a:lnTo>
                <a:lnTo>
                  <a:pt x="83820" y="0"/>
                </a:lnTo>
                <a:lnTo>
                  <a:pt x="68580" y="0"/>
                </a:lnTo>
                <a:lnTo>
                  <a:pt x="60960" y="7620"/>
                </a:lnTo>
                <a:lnTo>
                  <a:pt x="53340" y="7620"/>
                </a:lnTo>
                <a:lnTo>
                  <a:pt x="53340" y="7620"/>
                </a:lnTo>
                <a:lnTo>
                  <a:pt x="38100" y="15240"/>
                </a:lnTo>
                <a:lnTo>
                  <a:pt x="22860" y="22860"/>
                </a:lnTo>
                <a:lnTo>
                  <a:pt x="15240" y="30480"/>
                </a:lnTo>
                <a:lnTo>
                  <a:pt x="7620" y="45720"/>
                </a:lnTo>
                <a:lnTo>
                  <a:pt x="0" y="53340"/>
                </a:lnTo>
                <a:lnTo>
                  <a:pt x="0" y="68580"/>
                </a:lnTo>
                <a:lnTo>
                  <a:pt x="7620" y="83820"/>
                </a:lnTo>
                <a:lnTo>
                  <a:pt x="7620" y="91440"/>
                </a:lnTo>
                <a:lnTo>
                  <a:pt x="15240" y="106680"/>
                </a:lnTo>
                <a:lnTo>
                  <a:pt x="30480" y="114300"/>
                </a:lnTo>
                <a:lnTo>
                  <a:pt x="45720" y="114300"/>
                </a:lnTo>
                <a:lnTo>
                  <a:pt x="53340" y="121920"/>
                </a:lnTo>
                <a:lnTo>
                  <a:pt x="68580" y="121920"/>
                </a:lnTo>
                <a:lnTo>
                  <a:pt x="76200" y="114300"/>
                </a:lnTo>
                <a:lnTo>
                  <a:pt x="91440" y="106680"/>
                </a:lnTo>
                <a:lnTo>
                  <a:pt x="106680" y="99060"/>
                </a:lnTo>
                <a:lnTo>
                  <a:pt x="114300" y="91440"/>
                </a:lnTo>
                <a:lnTo>
                  <a:pt x="121920" y="76200"/>
                </a:lnTo>
                <a:lnTo>
                  <a:pt x="129540" y="60960"/>
                </a:lnTo>
                <a:lnTo>
                  <a:pt x="137160" y="53340"/>
                </a:lnTo>
                <a:lnTo>
                  <a:pt x="137160" y="38100"/>
                </a:lnTo>
                <a:lnTo>
                  <a:pt x="144780" y="22860"/>
                </a:lnTo>
                <a:lnTo>
                  <a:pt x="137160" y="15240"/>
                </a:lnTo>
                <a:lnTo>
                  <a:pt x="144780" y="7620"/>
                </a:lnTo>
                <a:lnTo>
                  <a:pt x="144780" y="7620"/>
                </a:lnTo>
                <a:lnTo>
                  <a:pt x="144780" y="15240"/>
                </a:lnTo>
                <a:lnTo>
                  <a:pt x="144780" y="22860"/>
                </a:lnTo>
                <a:lnTo>
                  <a:pt x="144780" y="30480"/>
                </a:lnTo>
                <a:lnTo>
                  <a:pt x="152400" y="45720"/>
                </a:lnTo>
                <a:lnTo>
                  <a:pt x="152400" y="68580"/>
                </a:lnTo>
                <a:lnTo>
                  <a:pt x="152400" y="83820"/>
                </a:lnTo>
                <a:lnTo>
                  <a:pt x="160020" y="106680"/>
                </a:lnTo>
                <a:lnTo>
                  <a:pt x="160020" y="129540"/>
                </a:lnTo>
                <a:lnTo>
                  <a:pt x="167640" y="152400"/>
                </a:lnTo>
                <a:lnTo>
                  <a:pt x="167640" y="167640"/>
                </a:lnTo>
                <a:lnTo>
                  <a:pt x="175260" y="205740"/>
                </a:lnTo>
                <a:lnTo>
                  <a:pt x="182880" y="213360"/>
                </a:lnTo>
                <a:lnTo>
                  <a:pt x="182880" y="2133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5021580" y="2758440"/>
            <a:ext cx="30481" cy="274321"/>
          </a:xfrm>
          <a:custGeom>
            <a:avLst/>
            <a:gdLst/>
            <a:ahLst/>
            <a:cxnLst/>
            <a:rect l="0" t="0" r="0" b="0"/>
            <a:pathLst>
              <a:path w="30481" h="274321">
                <a:moveTo>
                  <a:pt x="22860" y="0"/>
                </a:moveTo>
                <a:lnTo>
                  <a:pt x="22860" y="0"/>
                </a:lnTo>
                <a:lnTo>
                  <a:pt x="22860" y="15240"/>
                </a:lnTo>
                <a:lnTo>
                  <a:pt x="30480" y="15240"/>
                </a:lnTo>
                <a:lnTo>
                  <a:pt x="22860" y="30480"/>
                </a:lnTo>
                <a:lnTo>
                  <a:pt x="22860" y="53340"/>
                </a:lnTo>
                <a:lnTo>
                  <a:pt x="22860" y="60960"/>
                </a:lnTo>
                <a:lnTo>
                  <a:pt x="22860" y="68580"/>
                </a:lnTo>
                <a:lnTo>
                  <a:pt x="15240" y="91440"/>
                </a:lnTo>
                <a:lnTo>
                  <a:pt x="7620" y="121920"/>
                </a:lnTo>
                <a:lnTo>
                  <a:pt x="7620" y="152400"/>
                </a:lnTo>
                <a:lnTo>
                  <a:pt x="7620" y="182880"/>
                </a:lnTo>
                <a:lnTo>
                  <a:pt x="0" y="205740"/>
                </a:lnTo>
                <a:lnTo>
                  <a:pt x="0" y="274320"/>
                </a:lnTo>
                <a:lnTo>
                  <a:pt x="0" y="274320"/>
                </a:lnTo>
                <a:lnTo>
                  <a:pt x="0" y="2743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4953000" y="2872740"/>
            <a:ext cx="213361" cy="137161"/>
          </a:xfrm>
          <a:custGeom>
            <a:avLst/>
            <a:gdLst/>
            <a:ahLst/>
            <a:cxnLst/>
            <a:rect l="0" t="0" r="0" b="0"/>
            <a:pathLst>
              <a:path w="213361" h="137161">
                <a:moveTo>
                  <a:pt x="0" y="45720"/>
                </a:moveTo>
                <a:lnTo>
                  <a:pt x="7620" y="38100"/>
                </a:lnTo>
                <a:lnTo>
                  <a:pt x="15240" y="30480"/>
                </a:lnTo>
                <a:lnTo>
                  <a:pt x="22860" y="30480"/>
                </a:lnTo>
                <a:lnTo>
                  <a:pt x="38100" y="15240"/>
                </a:lnTo>
                <a:lnTo>
                  <a:pt x="45720" y="15240"/>
                </a:lnTo>
                <a:lnTo>
                  <a:pt x="60960" y="15240"/>
                </a:lnTo>
                <a:lnTo>
                  <a:pt x="60960" y="15240"/>
                </a:lnTo>
                <a:lnTo>
                  <a:pt x="83820" y="7620"/>
                </a:lnTo>
                <a:lnTo>
                  <a:pt x="99060" y="0"/>
                </a:lnTo>
                <a:lnTo>
                  <a:pt x="121920" y="0"/>
                </a:lnTo>
                <a:lnTo>
                  <a:pt x="144780" y="7620"/>
                </a:lnTo>
                <a:lnTo>
                  <a:pt x="160020" y="15240"/>
                </a:lnTo>
                <a:lnTo>
                  <a:pt x="175260" y="22860"/>
                </a:lnTo>
                <a:lnTo>
                  <a:pt x="190500" y="38100"/>
                </a:lnTo>
                <a:lnTo>
                  <a:pt x="198120" y="53340"/>
                </a:lnTo>
                <a:lnTo>
                  <a:pt x="205740" y="68580"/>
                </a:lnTo>
                <a:lnTo>
                  <a:pt x="205740" y="83820"/>
                </a:lnTo>
                <a:lnTo>
                  <a:pt x="213360" y="99060"/>
                </a:lnTo>
                <a:lnTo>
                  <a:pt x="213360" y="106680"/>
                </a:lnTo>
                <a:lnTo>
                  <a:pt x="205740" y="137160"/>
                </a:lnTo>
                <a:lnTo>
                  <a:pt x="205740" y="137160"/>
                </a:lnTo>
                <a:lnTo>
                  <a:pt x="205740" y="1371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5181600" y="2788920"/>
            <a:ext cx="7621" cy="1"/>
          </a:xfrm>
          <a:custGeom>
            <a:avLst/>
            <a:gdLst/>
            <a:ahLst/>
            <a:cxnLst/>
            <a:rect l="0" t="0" r="0" b="0"/>
            <a:pathLst>
              <a:path w="7621" h="1">
                <a:moveTo>
                  <a:pt x="762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5219700" y="2857500"/>
            <a:ext cx="137161" cy="129541"/>
          </a:xfrm>
          <a:custGeom>
            <a:avLst/>
            <a:gdLst/>
            <a:ahLst/>
            <a:cxnLst/>
            <a:rect l="0" t="0" r="0" b="0"/>
            <a:pathLst>
              <a:path w="137161" h="129541">
                <a:moveTo>
                  <a:pt x="45720" y="38100"/>
                </a:moveTo>
                <a:lnTo>
                  <a:pt x="45720" y="45720"/>
                </a:lnTo>
                <a:lnTo>
                  <a:pt x="45720" y="60960"/>
                </a:lnTo>
                <a:lnTo>
                  <a:pt x="45720" y="68580"/>
                </a:lnTo>
                <a:lnTo>
                  <a:pt x="45720" y="83820"/>
                </a:lnTo>
                <a:lnTo>
                  <a:pt x="45720" y="99060"/>
                </a:lnTo>
                <a:lnTo>
                  <a:pt x="45720" y="99060"/>
                </a:lnTo>
                <a:lnTo>
                  <a:pt x="45720" y="99060"/>
                </a:lnTo>
                <a:lnTo>
                  <a:pt x="45720" y="114300"/>
                </a:lnTo>
                <a:lnTo>
                  <a:pt x="45720" y="121920"/>
                </a:lnTo>
                <a:lnTo>
                  <a:pt x="53340" y="129540"/>
                </a:lnTo>
                <a:lnTo>
                  <a:pt x="60960" y="129540"/>
                </a:lnTo>
                <a:lnTo>
                  <a:pt x="68580" y="129540"/>
                </a:lnTo>
                <a:lnTo>
                  <a:pt x="76200" y="121920"/>
                </a:lnTo>
                <a:lnTo>
                  <a:pt x="91440" y="114300"/>
                </a:lnTo>
                <a:lnTo>
                  <a:pt x="106680" y="99060"/>
                </a:lnTo>
                <a:lnTo>
                  <a:pt x="114300" y="91440"/>
                </a:lnTo>
                <a:lnTo>
                  <a:pt x="121920" y="76200"/>
                </a:lnTo>
                <a:lnTo>
                  <a:pt x="129540" y="60960"/>
                </a:lnTo>
                <a:lnTo>
                  <a:pt x="137160" y="45720"/>
                </a:lnTo>
                <a:lnTo>
                  <a:pt x="137160" y="30480"/>
                </a:lnTo>
                <a:lnTo>
                  <a:pt x="129540" y="15240"/>
                </a:lnTo>
                <a:lnTo>
                  <a:pt x="121920" y="7620"/>
                </a:lnTo>
                <a:lnTo>
                  <a:pt x="106680" y="7620"/>
                </a:lnTo>
                <a:lnTo>
                  <a:pt x="91440" y="0"/>
                </a:lnTo>
                <a:lnTo>
                  <a:pt x="76200" y="7620"/>
                </a:lnTo>
                <a:lnTo>
                  <a:pt x="53340" y="7620"/>
                </a:lnTo>
                <a:lnTo>
                  <a:pt x="15240" y="30480"/>
                </a:lnTo>
                <a:lnTo>
                  <a:pt x="0" y="45720"/>
                </a:lnTo>
                <a:lnTo>
                  <a:pt x="0" y="457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5394960" y="2842260"/>
            <a:ext cx="228601" cy="175261"/>
          </a:xfrm>
          <a:custGeom>
            <a:avLst/>
            <a:gdLst/>
            <a:ahLst/>
            <a:cxnLst/>
            <a:rect l="0" t="0" r="0" b="0"/>
            <a:pathLst>
              <a:path w="228601" h="175261">
                <a:moveTo>
                  <a:pt x="0" y="7620"/>
                </a:moveTo>
                <a:lnTo>
                  <a:pt x="0" y="7620"/>
                </a:lnTo>
                <a:lnTo>
                  <a:pt x="15240" y="0"/>
                </a:lnTo>
                <a:lnTo>
                  <a:pt x="15240" y="0"/>
                </a:lnTo>
                <a:lnTo>
                  <a:pt x="15240" y="0"/>
                </a:lnTo>
                <a:lnTo>
                  <a:pt x="15240" y="7620"/>
                </a:lnTo>
                <a:lnTo>
                  <a:pt x="15240" y="15240"/>
                </a:lnTo>
                <a:lnTo>
                  <a:pt x="15240" y="15240"/>
                </a:lnTo>
                <a:lnTo>
                  <a:pt x="22860" y="22860"/>
                </a:lnTo>
                <a:lnTo>
                  <a:pt x="22860" y="38100"/>
                </a:lnTo>
                <a:lnTo>
                  <a:pt x="22860" y="53340"/>
                </a:lnTo>
                <a:lnTo>
                  <a:pt x="30480" y="68580"/>
                </a:lnTo>
                <a:lnTo>
                  <a:pt x="30480" y="83820"/>
                </a:lnTo>
                <a:lnTo>
                  <a:pt x="30480" y="99060"/>
                </a:lnTo>
                <a:lnTo>
                  <a:pt x="30480" y="114300"/>
                </a:lnTo>
                <a:lnTo>
                  <a:pt x="30480" y="121920"/>
                </a:lnTo>
                <a:lnTo>
                  <a:pt x="30480" y="129540"/>
                </a:lnTo>
                <a:lnTo>
                  <a:pt x="30480" y="137160"/>
                </a:lnTo>
                <a:lnTo>
                  <a:pt x="30480" y="129540"/>
                </a:lnTo>
                <a:lnTo>
                  <a:pt x="38100" y="129540"/>
                </a:lnTo>
                <a:lnTo>
                  <a:pt x="38100" y="114300"/>
                </a:lnTo>
                <a:lnTo>
                  <a:pt x="38100" y="99060"/>
                </a:lnTo>
                <a:lnTo>
                  <a:pt x="45720" y="83820"/>
                </a:lnTo>
                <a:lnTo>
                  <a:pt x="60960" y="68580"/>
                </a:lnTo>
                <a:lnTo>
                  <a:pt x="76200" y="53340"/>
                </a:lnTo>
                <a:lnTo>
                  <a:pt x="83820" y="30480"/>
                </a:lnTo>
                <a:lnTo>
                  <a:pt x="99060" y="15240"/>
                </a:lnTo>
                <a:lnTo>
                  <a:pt x="114300" y="7620"/>
                </a:lnTo>
                <a:lnTo>
                  <a:pt x="121920" y="0"/>
                </a:lnTo>
                <a:lnTo>
                  <a:pt x="137160" y="0"/>
                </a:lnTo>
                <a:lnTo>
                  <a:pt x="144780" y="0"/>
                </a:lnTo>
                <a:lnTo>
                  <a:pt x="160020" y="7620"/>
                </a:lnTo>
                <a:lnTo>
                  <a:pt x="167640" y="15240"/>
                </a:lnTo>
                <a:lnTo>
                  <a:pt x="175260" y="30480"/>
                </a:lnTo>
                <a:lnTo>
                  <a:pt x="175260" y="53340"/>
                </a:lnTo>
                <a:lnTo>
                  <a:pt x="182880" y="68580"/>
                </a:lnTo>
                <a:lnTo>
                  <a:pt x="182880" y="91440"/>
                </a:lnTo>
                <a:lnTo>
                  <a:pt x="182880" y="114300"/>
                </a:lnTo>
                <a:lnTo>
                  <a:pt x="182880" y="129540"/>
                </a:lnTo>
                <a:lnTo>
                  <a:pt x="190500" y="144780"/>
                </a:lnTo>
                <a:lnTo>
                  <a:pt x="190500" y="160020"/>
                </a:lnTo>
                <a:lnTo>
                  <a:pt x="190500" y="167640"/>
                </a:lnTo>
                <a:lnTo>
                  <a:pt x="198120" y="175260"/>
                </a:lnTo>
                <a:lnTo>
                  <a:pt x="205740" y="175260"/>
                </a:lnTo>
                <a:lnTo>
                  <a:pt x="220980" y="175260"/>
                </a:lnTo>
                <a:lnTo>
                  <a:pt x="228600" y="167640"/>
                </a:lnTo>
                <a:lnTo>
                  <a:pt x="228600" y="1676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5654040" y="2720340"/>
            <a:ext cx="205741" cy="411481"/>
          </a:xfrm>
          <a:custGeom>
            <a:avLst/>
            <a:gdLst/>
            <a:ahLst/>
            <a:cxnLst/>
            <a:rect l="0" t="0" r="0" b="0"/>
            <a:pathLst>
              <a:path w="205741" h="411481">
                <a:moveTo>
                  <a:pt x="205740" y="0"/>
                </a:moveTo>
                <a:lnTo>
                  <a:pt x="205740" y="0"/>
                </a:lnTo>
                <a:lnTo>
                  <a:pt x="205740" y="7620"/>
                </a:lnTo>
                <a:lnTo>
                  <a:pt x="205740" y="7620"/>
                </a:lnTo>
                <a:lnTo>
                  <a:pt x="198120" y="22860"/>
                </a:lnTo>
                <a:lnTo>
                  <a:pt x="198120" y="38100"/>
                </a:lnTo>
                <a:lnTo>
                  <a:pt x="190500" y="45720"/>
                </a:lnTo>
                <a:lnTo>
                  <a:pt x="190500" y="45720"/>
                </a:lnTo>
                <a:lnTo>
                  <a:pt x="175260" y="68580"/>
                </a:lnTo>
                <a:lnTo>
                  <a:pt x="167640" y="99060"/>
                </a:lnTo>
                <a:lnTo>
                  <a:pt x="152400" y="129540"/>
                </a:lnTo>
                <a:lnTo>
                  <a:pt x="137160" y="160020"/>
                </a:lnTo>
                <a:lnTo>
                  <a:pt x="121920" y="190500"/>
                </a:lnTo>
                <a:lnTo>
                  <a:pt x="106680" y="228600"/>
                </a:lnTo>
                <a:lnTo>
                  <a:pt x="83820" y="259080"/>
                </a:lnTo>
                <a:lnTo>
                  <a:pt x="68580" y="297180"/>
                </a:lnTo>
                <a:lnTo>
                  <a:pt x="53340" y="320040"/>
                </a:lnTo>
                <a:lnTo>
                  <a:pt x="45720" y="350520"/>
                </a:lnTo>
                <a:lnTo>
                  <a:pt x="30480" y="365760"/>
                </a:lnTo>
                <a:lnTo>
                  <a:pt x="0" y="411480"/>
                </a:lnTo>
                <a:lnTo>
                  <a:pt x="0" y="411480"/>
                </a:lnTo>
                <a:lnTo>
                  <a:pt x="0" y="4114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5928360" y="2842260"/>
            <a:ext cx="114301" cy="320041"/>
          </a:xfrm>
          <a:custGeom>
            <a:avLst/>
            <a:gdLst/>
            <a:ahLst/>
            <a:cxnLst/>
            <a:rect l="0" t="0" r="0" b="0"/>
            <a:pathLst>
              <a:path w="114301" h="320041">
                <a:moveTo>
                  <a:pt x="0" y="30480"/>
                </a:moveTo>
                <a:lnTo>
                  <a:pt x="0" y="38100"/>
                </a:lnTo>
                <a:lnTo>
                  <a:pt x="0" y="53340"/>
                </a:lnTo>
                <a:lnTo>
                  <a:pt x="0" y="60960"/>
                </a:lnTo>
                <a:lnTo>
                  <a:pt x="0" y="83820"/>
                </a:lnTo>
                <a:lnTo>
                  <a:pt x="0" y="99060"/>
                </a:lnTo>
                <a:lnTo>
                  <a:pt x="0" y="114300"/>
                </a:lnTo>
                <a:lnTo>
                  <a:pt x="0" y="121920"/>
                </a:lnTo>
                <a:lnTo>
                  <a:pt x="0" y="152400"/>
                </a:lnTo>
                <a:lnTo>
                  <a:pt x="0" y="182880"/>
                </a:lnTo>
                <a:lnTo>
                  <a:pt x="0" y="213360"/>
                </a:lnTo>
                <a:lnTo>
                  <a:pt x="7620" y="236220"/>
                </a:lnTo>
                <a:lnTo>
                  <a:pt x="7620" y="266700"/>
                </a:lnTo>
                <a:lnTo>
                  <a:pt x="7620" y="281940"/>
                </a:lnTo>
                <a:lnTo>
                  <a:pt x="7620" y="297180"/>
                </a:lnTo>
                <a:lnTo>
                  <a:pt x="15240" y="312420"/>
                </a:lnTo>
                <a:lnTo>
                  <a:pt x="15240" y="320040"/>
                </a:lnTo>
                <a:lnTo>
                  <a:pt x="15240" y="312420"/>
                </a:lnTo>
                <a:lnTo>
                  <a:pt x="15240" y="304800"/>
                </a:lnTo>
                <a:lnTo>
                  <a:pt x="15240" y="297180"/>
                </a:lnTo>
                <a:lnTo>
                  <a:pt x="15240" y="281940"/>
                </a:lnTo>
                <a:lnTo>
                  <a:pt x="15240" y="259080"/>
                </a:lnTo>
                <a:lnTo>
                  <a:pt x="7620" y="228600"/>
                </a:lnTo>
                <a:lnTo>
                  <a:pt x="7620" y="198120"/>
                </a:lnTo>
                <a:lnTo>
                  <a:pt x="7620" y="167640"/>
                </a:lnTo>
                <a:lnTo>
                  <a:pt x="15240" y="137160"/>
                </a:lnTo>
                <a:lnTo>
                  <a:pt x="15240" y="99060"/>
                </a:lnTo>
                <a:lnTo>
                  <a:pt x="15240" y="76200"/>
                </a:lnTo>
                <a:lnTo>
                  <a:pt x="22860" y="45720"/>
                </a:lnTo>
                <a:lnTo>
                  <a:pt x="30480" y="30480"/>
                </a:lnTo>
                <a:lnTo>
                  <a:pt x="38100" y="15240"/>
                </a:lnTo>
                <a:lnTo>
                  <a:pt x="45720" y="0"/>
                </a:lnTo>
                <a:lnTo>
                  <a:pt x="60960" y="0"/>
                </a:lnTo>
                <a:lnTo>
                  <a:pt x="68580" y="0"/>
                </a:lnTo>
                <a:lnTo>
                  <a:pt x="83820" y="0"/>
                </a:lnTo>
                <a:lnTo>
                  <a:pt x="91440" y="7620"/>
                </a:lnTo>
                <a:lnTo>
                  <a:pt x="99060" y="22860"/>
                </a:lnTo>
                <a:lnTo>
                  <a:pt x="99060" y="30480"/>
                </a:lnTo>
                <a:lnTo>
                  <a:pt x="106680" y="45720"/>
                </a:lnTo>
                <a:lnTo>
                  <a:pt x="114300" y="60960"/>
                </a:lnTo>
                <a:lnTo>
                  <a:pt x="114300" y="76200"/>
                </a:lnTo>
                <a:lnTo>
                  <a:pt x="106680" y="91440"/>
                </a:lnTo>
                <a:lnTo>
                  <a:pt x="99060" y="114300"/>
                </a:lnTo>
                <a:lnTo>
                  <a:pt x="99060" y="129540"/>
                </a:lnTo>
                <a:lnTo>
                  <a:pt x="99060" y="1295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6042660" y="2735580"/>
            <a:ext cx="815341" cy="243841"/>
          </a:xfrm>
          <a:custGeom>
            <a:avLst/>
            <a:gdLst/>
            <a:ahLst/>
            <a:cxnLst/>
            <a:rect l="0" t="0" r="0" b="0"/>
            <a:pathLst>
              <a:path w="815341" h="243841">
                <a:moveTo>
                  <a:pt x="0" y="175260"/>
                </a:moveTo>
                <a:lnTo>
                  <a:pt x="7620" y="182880"/>
                </a:lnTo>
                <a:lnTo>
                  <a:pt x="15240" y="182880"/>
                </a:lnTo>
                <a:lnTo>
                  <a:pt x="22860" y="182880"/>
                </a:lnTo>
                <a:lnTo>
                  <a:pt x="30480" y="175260"/>
                </a:lnTo>
                <a:lnTo>
                  <a:pt x="45720" y="175260"/>
                </a:lnTo>
                <a:lnTo>
                  <a:pt x="53340" y="175260"/>
                </a:lnTo>
                <a:lnTo>
                  <a:pt x="60960" y="175260"/>
                </a:lnTo>
                <a:lnTo>
                  <a:pt x="76200" y="167640"/>
                </a:lnTo>
                <a:lnTo>
                  <a:pt x="99060" y="167640"/>
                </a:lnTo>
                <a:lnTo>
                  <a:pt x="121920" y="160020"/>
                </a:lnTo>
                <a:lnTo>
                  <a:pt x="137160" y="152400"/>
                </a:lnTo>
                <a:lnTo>
                  <a:pt x="160020" y="137160"/>
                </a:lnTo>
                <a:lnTo>
                  <a:pt x="175260" y="129540"/>
                </a:lnTo>
                <a:lnTo>
                  <a:pt x="182880" y="121920"/>
                </a:lnTo>
                <a:lnTo>
                  <a:pt x="198120" y="106680"/>
                </a:lnTo>
                <a:lnTo>
                  <a:pt x="205740" y="99060"/>
                </a:lnTo>
                <a:lnTo>
                  <a:pt x="205740" y="91440"/>
                </a:lnTo>
                <a:lnTo>
                  <a:pt x="205740" y="83820"/>
                </a:lnTo>
                <a:lnTo>
                  <a:pt x="198120" y="83820"/>
                </a:lnTo>
                <a:lnTo>
                  <a:pt x="182880" y="83820"/>
                </a:lnTo>
                <a:lnTo>
                  <a:pt x="175260" y="83820"/>
                </a:lnTo>
                <a:lnTo>
                  <a:pt x="160020" y="91440"/>
                </a:lnTo>
                <a:lnTo>
                  <a:pt x="144780" y="99060"/>
                </a:lnTo>
                <a:lnTo>
                  <a:pt x="129540" y="106680"/>
                </a:lnTo>
                <a:lnTo>
                  <a:pt x="114300" y="121920"/>
                </a:lnTo>
                <a:lnTo>
                  <a:pt x="106680" y="137160"/>
                </a:lnTo>
                <a:lnTo>
                  <a:pt x="106680" y="160020"/>
                </a:lnTo>
                <a:lnTo>
                  <a:pt x="99060" y="175260"/>
                </a:lnTo>
                <a:lnTo>
                  <a:pt x="99060" y="190500"/>
                </a:lnTo>
                <a:lnTo>
                  <a:pt x="106680" y="205740"/>
                </a:lnTo>
                <a:lnTo>
                  <a:pt x="114300" y="220980"/>
                </a:lnTo>
                <a:lnTo>
                  <a:pt x="121920" y="228600"/>
                </a:lnTo>
                <a:lnTo>
                  <a:pt x="137160" y="236220"/>
                </a:lnTo>
                <a:lnTo>
                  <a:pt x="152400" y="236220"/>
                </a:lnTo>
                <a:lnTo>
                  <a:pt x="167640" y="236220"/>
                </a:lnTo>
                <a:lnTo>
                  <a:pt x="182880" y="236220"/>
                </a:lnTo>
                <a:lnTo>
                  <a:pt x="198120" y="236220"/>
                </a:lnTo>
                <a:lnTo>
                  <a:pt x="213360" y="228600"/>
                </a:lnTo>
                <a:lnTo>
                  <a:pt x="220980" y="220980"/>
                </a:lnTo>
                <a:lnTo>
                  <a:pt x="236220" y="213360"/>
                </a:lnTo>
                <a:lnTo>
                  <a:pt x="243840" y="205740"/>
                </a:lnTo>
                <a:lnTo>
                  <a:pt x="251460" y="198120"/>
                </a:lnTo>
                <a:lnTo>
                  <a:pt x="259080" y="190500"/>
                </a:lnTo>
                <a:lnTo>
                  <a:pt x="266700" y="182880"/>
                </a:lnTo>
                <a:lnTo>
                  <a:pt x="274320" y="182880"/>
                </a:lnTo>
                <a:lnTo>
                  <a:pt x="274320" y="175260"/>
                </a:lnTo>
                <a:lnTo>
                  <a:pt x="281940" y="182880"/>
                </a:lnTo>
                <a:lnTo>
                  <a:pt x="281940" y="182880"/>
                </a:lnTo>
                <a:lnTo>
                  <a:pt x="289560" y="190500"/>
                </a:lnTo>
                <a:lnTo>
                  <a:pt x="297180" y="198120"/>
                </a:lnTo>
                <a:lnTo>
                  <a:pt x="304800" y="205740"/>
                </a:lnTo>
                <a:lnTo>
                  <a:pt x="312420" y="220980"/>
                </a:lnTo>
                <a:lnTo>
                  <a:pt x="312420" y="228600"/>
                </a:lnTo>
                <a:lnTo>
                  <a:pt x="312420" y="236220"/>
                </a:lnTo>
                <a:lnTo>
                  <a:pt x="320040" y="236220"/>
                </a:lnTo>
                <a:lnTo>
                  <a:pt x="320040" y="243840"/>
                </a:lnTo>
                <a:lnTo>
                  <a:pt x="320040" y="243840"/>
                </a:lnTo>
                <a:lnTo>
                  <a:pt x="320040" y="243840"/>
                </a:lnTo>
                <a:lnTo>
                  <a:pt x="320040" y="236220"/>
                </a:lnTo>
                <a:lnTo>
                  <a:pt x="320040" y="220980"/>
                </a:lnTo>
                <a:lnTo>
                  <a:pt x="320040" y="213360"/>
                </a:lnTo>
                <a:lnTo>
                  <a:pt x="320040" y="198120"/>
                </a:lnTo>
                <a:lnTo>
                  <a:pt x="320040" y="175260"/>
                </a:lnTo>
                <a:lnTo>
                  <a:pt x="320040" y="160020"/>
                </a:lnTo>
                <a:lnTo>
                  <a:pt x="327660" y="137160"/>
                </a:lnTo>
                <a:lnTo>
                  <a:pt x="335280" y="121920"/>
                </a:lnTo>
                <a:lnTo>
                  <a:pt x="342900" y="106680"/>
                </a:lnTo>
                <a:lnTo>
                  <a:pt x="358140" y="91440"/>
                </a:lnTo>
                <a:lnTo>
                  <a:pt x="365760" y="83820"/>
                </a:lnTo>
                <a:lnTo>
                  <a:pt x="381000" y="68580"/>
                </a:lnTo>
                <a:lnTo>
                  <a:pt x="388620" y="68580"/>
                </a:lnTo>
                <a:lnTo>
                  <a:pt x="396240" y="60960"/>
                </a:lnTo>
                <a:lnTo>
                  <a:pt x="403860" y="68580"/>
                </a:lnTo>
                <a:lnTo>
                  <a:pt x="411480" y="68580"/>
                </a:lnTo>
                <a:lnTo>
                  <a:pt x="419100" y="83820"/>
                </a:lnTo>
                <a:lnTo>
                  <a:pt x="426720" y="91440"/>
                </a:lnTo>
                <a:lnTo>
                  <a:pt x="426720" y="106680"/>
                </a:lnTo>
                <a:lnTo>
                  <a:pt x="434340" y="121920"/>
                </a:lnTo>
                <a:lnTo>
                  <a:pt x="441960" y="144780"/>
                </a:lnTo>
                <a:lnTo>
                  <a:pt x="449580" y="160020"/>
                </a:lnTo>
                <a:lnTo>
                  <a:pt x="457200" y="175260"/>
                </a:lnTo>
                <a:lnTo>
                  <a:pt x="464820" y="182880"/>
                </a:lnTo>
                <a:lnTo>
                  <a:pt x="472440" y="198120"/>
                </a:lnTo>
                <a:lnTo>
                  <a:pt x="487680" y="198120"/>
                </a:lnTo>
                <a:lnTo>
                  <a:pt x="502920" y="205740"/>
                </a:lnTo>
                <a:lnTo>
                  <a:pt x="510540" y="205740"/>
                </a:lnTo>
                <a:lnTo>
                  <a:pt x="525780" y="198120"/>
                </a:lnTo>
                <a:lnTo>
                  <a:pt x="541020" y="190500"/>
                </a:lnTo>
                <a:lnTo>
                  <a:pt x="548640" y="182880"/>
                </a:lnTo>
                <a:lnTo>
                  <a:pt x="563880" y="167640"/>
                </a:lnTo>
                <a:lnTo>
                  <a:pt x="571501" y="160020"/>
                </a:lnTo>
                <a:lnTo>
                  <a:pt x="571501" y="144780"/>
                </a:lnTo>
                <a:lnTo>
                  <a:pt x="579120" y="129540"/>
                </a:lnTo>
                <a:lnTo>
                  <a:pt x="579120" y="121920"/>
                </a:lnTo>
                <a:lnTo>
                  <a:pt x="579120" y="106680"/>
                </a:lnTo>
                <a:lnTo>
                  <a:pt x="579120" y="99060"/>
                </a:lnTo>
                <a:lnTo>
                  <a:pt x="571501" y="91440"/>
                </a:lnTo>
                <a:lnTo>
                  <a:pt x="571501" y="91440"/>
                </a:lnTo>
                <a:lnTo>
                  <a:pt x="571501" y="91440"/>
                </a:lnTo>
                <a:lnTo>
                  <a:pt x="563880" y="91440"/>
                </a:lnTo>
                <a:lnTo>
                  <a:pt x="563880" y="99060"/>
                </a:lnTo>
                <a:lnTo>
                  <a:pt x="563880" y="114300"/>
                </a:lnTo>
                <a:lnTo>
                  <a:pt x="563880" y="121920"/>
                </a:lnTo>
                <a:lnTo>
                  <a:pt x="571501" y="137160"/>
                </a:lnTo>
                <a:lnTo>
                  <a:pt x="579120" y="152400"/>
                </a:lnTo>
                <a:lnTo>
                  <a:pt x="586740" y="160020"/>
                </a:lnTo>
                <a:lnTo>
                  <a:pt x="594360" y="175260"/>
                </a:lnTo>
                <a:lnTo>
                  <a:pt x="609601" y="182880"/>
                </a:lnTo>
                <a:lnTo>
                  <a:pt x="617220" y="190500"/>
                </a:lnTo>
                <a:lnTo>
                  <a:pt x="632460" y="198120"/>
                </a:lnTo>
                <a:lnTo>
                  <a:pt x="647701" y="198120"/>
                </a:lnTo>
                <a:lnTo>
                  <a:pt x="655320" y="198120"/>
                </a:lnTo>
                <a:lnTo>
                  <a:pt x="662940" y="190500"/>
                </a:lnTo>
                <a:lnTo>
                  <a:pt x="678180" y="190500"/>
                </a:lnTo>
                <a:lnTo>
                  <a:pt x="685801" y="182880"/>
                </a:lnTo>
                <a:lnTo>
                  <a:pt x="685801" y="167640"/>
                </a:lnTo>
                <a:lnTo>
                  <a:pt x="685801" y="160020"/>
                </a:lnTo>
                <a:lnTo>
                  <a:pt x="685801" y="152400"/>
                </a:lnTo>
                <a:lnTo>
                  <a:pt x="670560" y="137160"/>
                </a:lnTo>
                <a:lnTo>
                  <a:pt x="662940" y="121920"/>
                </a:lnTo>
                <a:lnTo>
                  <a:pt x="655320" y="114300"/>
                </a:lnTo>
                <a:lnTo>
                  <a:pt x="640080" y="106680"/>
                </a:lnTo>
                <a:lnTo>
                  <a:pt x="624840" y="99060"/>
                </a:lnTo>
                <a:lnTo>
                  <a:pt x="609601" y="91440"/>
                </a:lnTo>
                <a:lnTo>
                  <a:pt x="601980" y="91440"/>
                </a:lnTo>
                <a:lnTo>
                  <a:pt x="594360" y="83820"/>
                </a:lnTo>
                <a:lnTo>
                  <a:pt x="586740" y="83820"/>
                </a:lnTo>
                <a:lnTo>
                  <a:pt x="586740" y="91440"/>
                </a:lnTo>
                <a:lnTo>
                  <a:pt x="594360" y="91440"/>
                </a:lnTo>
                <a:lnTo>
                  <a:pt x="601980" y="83820"/>
                </a:lnTo>
                <a:lnTo>
                  <a:pt x="617220" y="83820"/>
                </a:lnTo>
                <a:lnTo>
                  <a:pt x="632460" y="76200"/>
                </a:lnTo>
                <a:lnTo>
                  <a:pt x="647701" y="68580"/>
                </a:lnTo>
                <a:lnTo>
                  <a:pt x="670560" y="60960"/>
                </a:lnTo>
                <a:lnTo>
                  <a:pt x="693420" y="53340"/>
                </a:lnTo>
                <a:lnTo>
                  <a:pt x="716280" y="38100"/>
                </a:lnTo>
                <a:lnTo>
                  <a:pt x="739140" y="30480"/>
                </a:lnTo>
                <a:lnTo>
                  <a:pt x="746760" y="15240"/>
                </a:lnTo>
                <a:lnTo>
                  <a:pt x="762001" y="7620"/>
                </a:lnTo>
                <a:lnTo>
                  <a:pt x="769620" y="7620"/>
                </a:lnTo>
                <a:lnTo>
                  <a:pt x="777240" y="0"/>
                </a:lnTo>
                <a:lnTo>
                  <a:pt x="784860" y="7620"/>
                </a:lnTo>
                <a:lnTo>
                  <a:pt x="784860" y="7620"/>
                </a:lnTo>
                <a:lnTo>
                  <a:pt x="784860" y="15240"/>
                </a:lnTo>
                <a:lnTo>
                  <a:pt x="784860" y="22860"/>
                </a:lnTo>
                <a:lnTo>
                  <a:pt x="792480" y="38100"/>
                </a:lnTo>
                <a:lnTo>
                  <a:pt x="792480" y="60960"/>
                </a:lnTo>
                <a:lnTo>
                  <a:pt x="792480" y="76200"/>
                </a:lnTo>
                <a:lnTo>
                  <a:pt x="792480" y="99060"/>
                </a:lnTo>
                <a:lnTo>
                  <a:pt x="792480" y="121920"/>
                </a:lnTo>
                <a:lnTo>
                  <a:pt x="800101" y="137160"/>
                </a:lnTo>
                <a:lnTo>
                  <a:pt x="807720" y="182880"/>
                </a:lnTo>
                <a:lnTo>
                  <a:pt x="815340" y="205740"/>
                </a:lnTo>
                <a:lnTo>
                  <a:pt x="815340" y="2057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6911340" y="2720340"/>
            <a:ext cx="304801" cy="243841"/>
          </a:xfrm>
          <a:custGeom>
            <a:avLst/>
            <a:gdLst/>
            <a:ahLst/>
            <a:cxnLst/>
            <a:rect l="0" t="0" r="0" b="0"/>
            <a:pathLst>
              <a:path w="304801" h="243841">
                <a:moveTo>
                  <a:pt x="114300" y="106680"/>
                </a:moveTo>
                <a:lnTo>
                  <a:pt x="114300" y="106680"/>
                </a:lnTo>
                <a:lnTo>
                  <a:pt x="114300" y="99060"/>
                </a:lnTo>
                <a:lnTo>
                  <a:pt x="114300" y="99060"/>
                </a:lnTo>
                <a:lnTo>
                  <a:pt x="106680" y="91440"/>
                </a:lnTo>
                <a:lnTo>
                  <a:pt x="99060" y="83820"/>
                </a:lnTo>
                <a:lnTo>
                  <a:pt x="99060" y="83820"/>
                </a:lnTo>
                <a:lnTo>
                  <a:pt x="91440" y="83820"/>
                </a:lnTo>
                <a:lnTo>
                  <a:pt x="83821" y="83820"/>
                </a:lnTo>
                <a:lnTo>
                  <a:pt x="76200" y="83820"/>
                </a:lnTo>
                <a:lnTo>
                  <a:pt x="68580" y="83820"/>
                </a:lnTo>
                <a:lnTo>
                  <a:pt x="53340" y="91440"/>
                </a:lnTo>
                <a:lnTo>
                  <a:pt x="38100" y="99060"/>
                </a:lnTo>
                <a:lnTo>
                  <a:pt x="30480" y="114300"/>
                </a:lnTo>
                <a:lnTo>
                  <a:pt x="15240" y="129540"/>
                </a:lnTo>
                <a:lnTo>
                  <a:pt x="7621" y="144780"/>
                </a:lnTo>
                <a:lnTo>
                  <a:pt x="0" y="160020"/>
                </a:lnTo>
                <a:lnTo>
                  <a:pt x="0" y="175260"/>
                </a:lnTo>
                <a:lnTo>
                  <a:pt x="0" y="190500"/>
                </a:lnTo>
                <a:lnTo>
                  <a:pt x="0" y="205740"/>
                </a:lnTo>
                <a:lnTo>
                  <a:pt x="7621" y="213360"/>
                </a:lnTo>
                <a:lnTo>
                  <a:pt x="15240" y="220980"/>
                </a:lnTo>
                <a:lnTo>
                  <a:pt x="30480" y="220980"/>
                </a:lnTo>
                <a:lnTo>
                  <a:pt x="38100" y="220980"/>
                </a:lnTo>
                <a:lnTo>
                  <a:pt x="53340" y="220980"/>
                </a:lnTo>
                <a:lnTo>
                  <a:pt x="68580" y="213360"/>
                </a:lnTo>
                <a:lnTo>
                  <a:pt x="83821" y="198120"/>
                </a:lnTo>
                <a:lnTo>
                  <a:pt x="91440" y="190500"/>
                </a:lnTo>
                <a:lnTo>
                  <a:pt x="99060" y="175260"/>
                </a:lnTo>
                <a:lnTo>
                  <a:pt x="114300" y="167640"/>
                </a:lnTo>
                <a:lnTo>
                  <a:pt x="114300" y="152400"/>
                </a:lnTo>
                <a:lnTo>
                  <a:pt x="121921" y="137160"/>
                </a:lnTo>
                <a:lnTo>
                  <a:pt x="121921" y="129540"/>
                </a:lnTo>
                <a:lnTo>
                  <a:pt x="121921" y="121920"/>
                </a:lnTo>
                <a:lnTo>
                  <a:pt x="121921" y="114300"/>
                </a:lnTo>
                <a:lnTo>
                  <a:pt x="121921" y="114300"/>
                </a:lnTo>
                <a:lnTo>
                  <a:pt x="121921" y="114300"/>
                </a:lnTo>
                <a:lnTo>
                  <a:pt x="121921" y="121920"/>
                </a:lnTo>
                <a:lnTo>
                  <a:pt x="129540" y="129540"/>
                </a:lnTo>
                <a:lnTo>
                  <a:pt x="129540" y="144780"/>
                </a:lnTo>
                <a:lnTo>
                  <a:pt x="137160" y="152400"/>
                </a:lnTo>
                <a:lnTo>
                  <a:pt x="144780" y="167640"/>
                </a:lnTo>
                <a:lnTo>
                  <a:pt x="144780" y="182880"/>
                </a:lnTo>
                <a:lnTo>
                  <a:pt x="160021" y="190500"/>
                </a:lnTo>
                <a:lnTo>
                  <a:pt x="167640" y="198120"/>
                </a:lnTo>
                <a:lnTo>
                  <a:pt x="175260" y="205740"/>
                </a:lnTo>
                <a:lnTo>
                  <a:pt x="182880" y="205740"/>
                </a:lnTo>
                <a:lnTo>
                  <a:pt x="198121" y="198120"/>
                </a:lnTo>
                <a:lnTo>
                  <a:pt x="213360" y="190500"/>
                </a:lnTo>
                <a:lnTo>
                  <a:pt x="228600" y="175260"/>
                </a:lnTo>
                <a:lnTo>
                  <a:pt x="236221" y="160020"/>
                </a:lnTo>
                <a:lnTo>
                  <a:pt x="251460" y="137160"/>
                </a:lnTo>
                <a:lnTo>
                  <a:pt x="266700" y="114300"/>
                </a:lnTo>
                <a:lnTo>
                  <a:pt x="281940" y="91440"/>
                </a:lnTo>
                <a:lnTo>
                  <a:pt x="289560" y="68580"/>
                </a:lnTo>
                <a:lnTo>
                  <a:pt x="297180" y="45720"/>
                </a:lnTo>
                <a:lnTo>
                  <a:pt x="297180" y="30480"/>
                </a:lnTo>
                <a:lnTo>
                  <a:pt x="304800" y="15240"/>
                </a:lnTo>
                <a:lnTo>
                  <a:pt x="304800" y="0"/>
                </a:lnTo>
                <a:lnTo>
                  <a:pt x="304800" y="0"/>
                </a:lnTo>
                <a:lnTo>
                  <a:pt x="304800" y="0"/>
                </a:lnTo>
                <a:lnTo>
                  <a:pt x="297180" y="0"/>
                </a:lnTo>
                <a:lnTo>
                  <a:pt x="297180" y="15240"/>
                </a:lnTo>
                <a:lnTo>
                  <a:pt x="297180" y="30480"/>
                </a:lnTo>
                <a:lnTo>
                  <a:pt x="289560" y="53340"/>
                </a:lnTo>
                <a:lnTo>
                  <a:pt x="289560" y="76200"/>
                </a:lnTo>
                <a:lnTo>
                  <a:pt x="289560" y="106680"/>
                </a:lnTo>
                <a:lnTo>
                  <a:pt x="281940" y="129540"/>
                </a:lnTo>
                <a:lnTo>
                  <a:pt x="281940" y="152400"/>
                </a:lnTo>
                <a:lnTo>
                  <a:pt x="281940" y="182880"/>
                </a:lnTo>
                <a:lnTo>
                  <a:pt x="281940" y="198120"/>
                </a:lnTo>
                <a:lnTo>
                  <a:pt x="289560" y="236220"/>
                </a:lnTo>
                <a:lnTo>
                  <a:pt x="289560" y="243840"/>
                </a:lnTo>
                <a:lnTo>
                  <a:pt x="289560" y="2438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7147561" y="2796540"/>
            <a:ext cx="198120" cy="144781"/>
          </a:xfrm>
          <a:custGeom>
            <a:avLst/>
            <a:gdLst/>
            <a:ahLst/>
            <a:cxnLst/>
            <a:rect l="0" t="0" r="0" b="0"/>
            <a:pathLst>
              <a:path w="198120" h="144781">
                <a:moveTo>
                  <a:pt x="0" y="60960"/>
                </a:moveTo>
                <a:lnTo>
                  <a:pt x="0" y="60960"/>
                </a:lnTo>
                <a:lnTo>
                  <a:pt x="0" y="53340"/>
                </a:lnTo>
                <a:lnTo>
                  <a:pt x="0" y="53340"/>
                </a:lnTo>
                <a:lnTo>
                  <a:pt x="0" y="53340"/>
                </a:lnTo>
                <a:lnTo>
                  <a:pt x="0" y="45720"/>
                </a:lnTo>
                <a:lnTo>
                  <a:pt x="7619" y="45720"/>
                </a:lnTo>
                <a:lnTo>
                  <a:pt x="15239" y="38100"/>
                </a:lnTo>
                <a:lnTo>
                  <a:pt x="22859" y="30480"/>
                </a:lnTo>
                <a:lnTo>
                  <a:pt x="38100" y="22860"/>
                </a:lnTo>
                <a:lnTo>
                  <a:pt x="53339" y="15240"/>
                </a:lnTo>
                <a:lnTo>
                  <a:pt x="76200" y="7620"/>
                </a:lnTo>
                <a:lnTo>
                  <a:pt x="91439" y="0"/>
                </a:lnTo>
                <a:lnTo>
                  <a:pt x="114300" y="0"/>
                </a:lnTo>
                <a:lnTo>
                  <a:pt x="129539" y="0"/>
                </a:lnTo>
                <a:lnTo>
                  <a:pt x="144779" y="7620"/>
                </a:lnTo>
                <a:lnTo>
                  <a:pt x="160019" y="15240"/>
                </a:lnTo>
                <a:lnTo>
                  <a:pt x="167639" y="30480"/>
                </a:lnTo>
                <a:lnTo>
                  <a:pt x="175259" y="45720"/>
                </a:lnTo>
                <a:lnTo>
                  <a:pt x="182879" y="60960"/>
                </a:lnTo>
                <a:lnTo>
                  <a:pt x="190500" y="76200"/>
                </a:lnTo>
                <a:lnTo>
                  <a:pt x="190500" y="91440"/>
                </a:lnTo>
                <a:lnTo>
                  <a:pt x="190500" y="129540"/>
                </a:lnTo>
                <a:lnTo>
                  <a:pt x="198119" y="144780"/>
                </a:lnTo>
                <a:lnTo>
                  <a:pt x="198119" y="1447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7376161" y="2750820"/>
            <a:ext cx="15240" cy="22861"/>
          </a:xfrm>
          <a:custGeom>
            <a:avLst/>
            <a:gdLst/>
            <a:ahLst/>
            <a:cxnLst/>
            <a:rect l="0" t="0" r="0" b="0"/>
            <a:pathLst>
              <a:path w="15240" h="22861">
                <a:moveTo>
                  <a:pt x="15239" y="22860"/>
                </a:moveTo>
                <a:lnTo>
                  <a:pt x="15239" y="15240"/>
                </a:lnTo>
                <a:lnTo>
                  <a:pt x="7619" y="7620"/>
                </a:lnTo>
                <a:lnTo>
                  <a:pt x="7619" y="762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7444740" y="2788920"/>
            <a:ext cx="137161" cy="144781"/>
          </a:xfrm>
          <a:custGeom>
            <a:avLst/>
            <a:gdLst/>
            <a:ahLst/>
            <a:cxnLst/>
            <a:rect l="0" t="0" r="0" b="0"/>
            <a:pathLst>
              <a:path w="137161" h="144781">
                <a:moveTo>
                  <a:pt x="60960" y="0"/>
                </a:moveTo>
                <a:lnTo>
                  <a:pt x="60960" y="15240"/>
                </a:lnTo>
                <a:lnTo>
                  <a:pt x="68580" y="30480"/>
                </a:lnTo>
                <a:lnTo>
                  <a:pt x="68580" y="38100"/>
                </a:lnTo>
                <a:lnTo>
                  <a:pt x="68580" y="60960"/>
                </a:lnTo>
                <a:lnTo>
                  <a:pt x="68580" y="76200"/>
                </a:lnTo>
                <a:lnTo>
                  <a:pt x="68580" y="83820"/>
                </a:lnTo>
                <a:lnTo>
                  <a:pt x="60960" y="83820"/>
                </a:lnTo>
                <a:lnTo>
                  <a:pt x="68580" y="99060"/>
                </a:lnTo>
                <a:lnTo>
                  <a:pt x="68580" y="121920"/>
                </a:lnTo>
                <a:lnTo>
                  <a:pt x="68580" y="129540"/>
                </a:lnTo>
                <a:lnTo>
                  <a:pt x="68580" y="144780"/>
                </a:lnTo>
                <a:lnTo>
                  <a:pt x="76200" y="144780"/>
                </a:lnTo>
                <a:lnTo>
                  <a:pt x="76200" y="144780"/>
                </a:lnTo>
                <a:lnTo>
                  <a:pt x="83821" y="137160"/>
                </a:lnTo>
                <a:lnTo>
                  <a:pt x="91440" y="129540"/>
                </a:lnTo>
                <a:lnTo>
                  <a:pt x="99060" y="114300"/>
                </a:lnTo>
                <a:lnTo>
                  <a:pt x="114300" y="99060"/>
                </a:lnTo>
                <a:lnTo>
                  <a:pt x="121921" y="83820"/>
                </a:lnTo>
                <a:lnTo>
                  <a:pt x="129540" y="60960"/>
                </a:lnTo>
                <a:lnTo>
                  <a:pt x="137160" y="45720"/>
                </a:lnTo>
                <a:lnTo>
                  <a:pt x="137160" y="30480"/>
                </a:lnTo>
                <a:lnTo>
                  <a:pt x="129540" y="15240"/>
                </a:lnTo>
                <a:lnTo>
                  <a:pt x="121921" y="7620"/>
                </a:lnTo>
                <a:lnTo>
                  <a:pt x="106680" y="0"/>
                </a:lnTo>
                <a:lnTo>
                  <a:pt x="91440" y="0"/>
                </a:lnTo>
                <a:lnTo>
                  <a:pt x="68580" y="7620"/>
                </a:lnTo>
                <a:lnTo>
                  <a:pt x="22860" y="22860"/>
                </a:lnTo>
                <a:lnTo>
                  <a:pt x="0" y="45720"/>
                </a:lnTo>
                <a:lnTo>
                  <a:pt x="0" y="457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7612380" y="2773680"/>
            <a:ext cx="129541" cy="182881"/>
          </a:xfrm>
          <a:custGeom>
            <a:avLst/>
            <a:gdLst/>
            <a:ahLst/>
            <a:cxnLst/>
            <a:rect l="0" t="0" r="0" b="0"/>
            <a:pathLst>
              <a:path w="129541" h="182881">
                <a:moveTo>
                  <a:pt x="15240" y="0"/>
                </a:moveTo>
                <a:lnTo>
                  <a:pt x="15240" y="0"/>
                </a:lnTo>
                <a:lnTo>
                  <a:pt x="15240" y="15240"/>
                </a:lnTo>
                <a:lnTo>
                  <a:pt x="15240" y="15240"/>
                </a:lnTo>
                <a:lnTo>
                  <a:pt x="15240" y="38100"/>
                </a:lnTo>
                <a:lnTo>
                  <a:pt x="15240" y="53340"/>
                </a:lnTo>
                <a:lnTo>
                  <a:pt x="15240" y="60960"/>
                </a:lnTo>
                <a:lnTo>
                  <a:pt x="15240" y="68580"/>
                </a:lnTo>
                <a:lnTo>
                  <a:pt x="15240" y="91440"/>
                </a:lnTo>
                <a:lnTo>
                  <a:pt x="7620" y="106680"/>
                </a:lnTo>
                <a:lnTo>
                  <a:pt x="7620" y="129540"/>
                </a:lnTo>
                <a:lnTo>
                  <a:pt x="7620" y="144780"/>
                </a:lnTo>
                <a:lnTo>
                  <a:pt x="0" y="160020"/>
                </a:lnTo>
                <a:lnTo>
                  <a:pt x="0" y="167640"/>
                </a:lnTo>
                <a:lnTo>
                  <a:pt x="0" y="167640"/>
                </a:lnTo>
                <a:lnTo>
                  <a:pt x="0" y="160020"/>
                </a:lnTo>
                <a:lnTo>
                  <a:pt x="0" y="152400"/>
                </a:lnTo>
                <a:lnTo>
                  <a:pt x="7620" y="137160"/>
                </a:lnTo>
                <a:lnTo>
                  <a:pt x="15240" y="121920"/>
                </a:lnTo>
                <a:lnTo>
                  <a:pt x="22860" y="99060"/>
                </a:lnTo>
                <a:lnTo>
                  <a:pt x="30481" y="76200"/>
                </a:lnTo>
                <a:lnTo>
                  <a:pt x="45720" y="60960"/>
                </a:lnTo>
                <a:lnTo>
                  <a:pt x="60960" y="38100"/>
                </a:lnTo>
                <a:lnTo>
                  <a:pt x="68581" y="22860"/>
                </a:lnTo>
                <a:lnTo>
                  <a:pt x="83820" y="15240"/>
                </a:lnTo>
                <a:lnTo>
                  <a:pt x="99060" y="7620"/>
                </a:lnTo>
                <a:lnTo>
                  <a:pt x="106681" y="7620"/>
                </a:lnTo>
                <a:lnTo>
                  <a:pt x="114300" y="15240"/>
                </a:lnTo>
                <a:lnTo>
                  <a:pt x="121920" y="22860"/>
                </a:lnTo>
                <a:lnTo>
                  <a:pt x="129540" y="38100"/>
                </a:lnTo>
                <a:lnTo>
                  <a:pt x="129540" y="53340"/>
                </a:lnTo>
                <a:lnTo>
                  <a:pt x="129540" y="68580"/>
                </a:lnTo>
                <a:lnTo>
                  <a:pt x="129540" y="91440"/>
                </a:lnTo>
                <a:lnTo>
                  <a:pt x="129540" y="114300"/>
                </a:lnTo>
                <a:lnTo>
                  <a:pt x="121920" y="129540"/>
                </a:lnTo>
                <a:lnTo>
                  <a:pt x="114300" y="182880"/>
                </a:lnTo>
                <a:lnTo>
                  <a:pt x="114300" y="182880"/>
                </a:lnTo>
                <a:lnTo>
                  <a:pt x="114300" y="1828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reeform 31"/>
          <p:cNvSpPr/>
          <p:nvPr/>
        </p:nvSpPr>
        <p:spPr>
          <a:xfrm>
            <a:off x="7818120" y="2667000"/>
            <a:ext cx="182881" cy="396241"/>
          </a:xfrm>
          <a:custGeom>
            <a:avLst/>
            <a:gdLst/>
            <a:ahLst/>
            <a:cxnLst/>
            <a:rect l="0" t="0" r="0" b="0"/>
            <a:pathLst>
              <a:path w="182881" h="396241">
                <a:moveTo>
                  <a:pt x="182880" y="0"/>
                </a:moveTo>
                <a:lnTo>
                  <a:pt x="182880" y="0"/>
                </a:lnTo>
                <a:lnTo>
                  <a:pt x="182880" y="15240"/>
                </a:lnTo>
                <a:lnTo>
                  <a:pt x="182880" y="15240"/>
                </a:lnTo>
                <a:lnTo>
                  <a:pt x="175260" y="38100"/>
                </a:lnTo>
                <a:lnTo>
                  <a:pt x="167641" y="53340"/>
                </a:lnTo>
                <a:lnTo>
                  <a:pt x="160020" y="68580"/>
                </a:lnTo>
                <a:lnTo>
                  <a:pt x="160020" y="68580"/>
                </a:lnTo>
                <a:lnTo>
                  <a:pt x="152400" y="99060"/>
                </a:lnTo>
                <a:lnTo>
                  <a:pt x="137160" y="129540"/>
                </a:lnTo>
                <a:lnTo>
                  <a:pt x="121920" y="160020"/>
                </a:lnTo>
                <a:lnTo>
                  <a:pt x="106680" y="198120"/>
                </a:lnTo>
                <a:lnTo>
                  <a:pt x="91441" y="228600"/>
                </a:lnTo>
                <a:lnTo>
                  <a:pt x="76200" y="259080"/>
                </a:lnTo>
                <a:lnTo>
                  <a:pt x="60960" y="289560"/>
                </a:lnTo>
                <a:lnTo>
                  <a:pt x="53341" y="320040"/>
                </a:lnTo>
                <a:lnTo>
                  <a:pt x="38100" y="342900"/>
                </a:lnTo>
                <a:lnTo>
                  <a:pt x="22860" y="358140"/>
                </a:lnTo>
                <a:lnTo>
                  <a:pt x="15241" y="373380"/>
                </a:lnTo>
                <a:lnTo>
                  <a:pt x="0" y="396240"/>
                </a:lnTo>
                <a:lnTo>
                  <a:pt x="0" y="396240"/>
                </a:lnTo>
                <a:lnTo>
                  <a:pt x="0" y="3962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>
            <a:off x="8229600" y="2788920"/>
            <a:ext cx="7621" cy="7621"/>
          </a:xfrm>
          <a:custGeom>
            <a:avLst/>
            <a:gdLst/>
            <a:ahLst/>
            <a:cxnLst/>
            <a:rect l="0" t="0" r="0" b="0"/>
            <a:pathLst>
              <a:path w="7621" h="7621">
                <a:moveTo>
                  <a:pt x="7620" y="7620"/>
                </a:moveTo>
                <a:lnTo>
                  <a:pt x="7620" y="7620"/>
                </a:lnTo>
                <a:lnTo>
                  <a:pt x="0" y="762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reeform 33"/>
          <p:cNvSpPr/>
          <p:nvPr/>
        </p:nvSpPr>
        <p:spPr>
          <a:xfrm>
            <a:off x="7970520" y="2804160"/>
            <a:ext cx="266701" cy="350521"/>
          </a:xfrm>
          <a:custGeom>
            <a:avLst/>
            <a:gdLst/>
            <a:ahLst/>
            <a:cxnLst/>
            <a:rect l="0" t="0" r="0" b="0"/>
            <a:pathLst>
              <a:path w="266701" h="350521">
                <a:moveTo>
                  <a:pt x="137160" y="0"/>
                </a:moveTo>
                <a:lnTo>
                  <a:pt x="129541" y="7620"/>
                </a:lnTo>
                <a:lnTo>
                  <a:pt x="114300" y="15240"/>
                </a:lnTo>
                <a:lnTo>
                  <a:pt x="114300" y="22860"/>
                </a:lnTo>
                <a:lnTo>
                  <a:pt x="106680" y="38100"/>
                </a:lnTo>
                <a:lnTo>
                  <a:pt x="99060" y="45720"/>
                </a:lnTo>
                <a:lnTo>
                  <a:pt x="99060" y="53340"/>
                </a:lnTo>
                <a:lnTo>
                  <a:pt x="106680" y="53340"/>
                </a:lnTo>
                <a:lnTo>
                  <a:pt x="99060" y="68580"/>
                </a:lnTo>
                <a:lnTo>
                  <a:pt x="106680" y="83820"/>
                </a:lnTo>
                <a:lnTo>
                  <a:pt x="106680" y="99060"/>
                </a:lnTo>
                <a:lnTo>
                  <a:pt x="121920" y="106680"/>
                </a:lnTo>
                <a:lnTo>
                  <a:pt x="137160" y="114300"/>
                </a:lnTo>
                <a:lnTo>
                  <a:pt x="152400" y="121920"/>
                </a:lnTo>
                <a:lnTo>
                  <a:pt x="167641" y="114300"/>
                </a:lnTo>
                <a:lnTo>
                  <a:pt x="190500" y="114300"/>
                </a:lnTo>
                <a:lnTo>
                  <a:pt x="213360" y="106680"/>
                </a:lnTo>
                <a:lnTo>
                  <a:pt x="228600" y="91440"/>
                </a:lnTo>
                <a:lnTo>
                  <a:pt x="243841" y="83820"/>
                </a:lnTo>
                <a:lnTo>
                  <a:pt x="251460" y="68580"/>
                </a:lnTo>
                <a:lnTo>
                  <a:pt x="266700" y="53340"/>
                </a:lnTo>
                <a:lnTo>
                  <a:pt x="266700" y="38100"/>
                </a:lnTo>
                <a:lnTo>
                  <a:pt x="266700" y="30480"/>
                </a:lnTo>
                <a:lnTo>
                  <a:pt x="266700" y="22860"/>
                </a:lnTo>
                <a:lnTo>
                  <a:pt x="266700" y="15240"/>
                </a:lnTo>
                <a:lnTo>
                  <a:pt x="266700" y="7620"/>
                </a:lnTo>
                <a:lnTo>
                  <a:pt x="259080" y="15240"/>
                </a:lnTo>
                <a:lnTo>
                  <a:pt x="259080" y="15240"/>
                </a:lnTo>
                <a:lnTo>
                  <a:pt x="251460" y="30480"/>
                </a:lnTo>
                <a:lnTo>
                  <a:pt x="251460" y="45720"/>
                </a:lnTo>
                <a:lnTo>
                  <a:pt x="259080" y="68580"/>
                </a:lnTo>
                <a:lnTo>
                  <a:pt x="259080" y="91440"/>
                </a:lnTo>
                <a:lnTo>
                  <a:pt x="266700" y="114300"/>
                </a:lnTo>
                <a:lnTo>
                  <a:pt x="266700" y="144780"/>
                </a:lnTo>
                <a:lnTo>
                  <a:pt x="266700" y="167640"/>
                </a:lnTo>
                <a:lnTo>
                  <a:pt x="266700" y="198120"/>
                </a:lnTo>
                <a:lnTo>
                  <a:pt x="259080" y="220980"/>
                </a:lnTo>
                <a:lnTo>
                  <a:pt x="259080" y="243840"/>
                </a:lnTo>
                <a:lnTo>
                  <a:pt x="243841" y="266700"/>
                </a:lnTo>
                <a:lnTo>
                  <a:pt x="228600" y="281940"/>
                </a:lnTo>
                <a:lnTo>
                  <a:pt x="213360" y="297180"/>
                </a:lnTo>
                <a:lnTo>
                  <a:pt x="190500" y="312420"/>
                </a:lnTo>
                <a:lnTo>
                  <a:pt x="160020" y="327660"/>
                </a:lnTo>
                <a:lnTo>
                  <a:pt x="129541" y="335280"/>
                </a:lnTo>
                <a:lnTo>
                  <a:pt x="99060" y="342900"/>
                </a:lnTo>
                <a:lnTo>
                  <a:pt x="0" y="350520"/>
                </a:lnTo>
                <a:lnTo>
                  <a:pt x="0" y="350520"/>
                </a:lnTo>
                <a:lnTo>
                  <a:pt x="0" y="3505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/>
          <p:cNvSpPr/>
          <p:nvPr/>
        </p:nvSpPr>
        <p:spPr>
          <a:xfrm>
            <a:off x="8313420" y="2811780"/>
            <a:ext cx="167642" cy="167641"/>
          </a:xfrm>
          <a:custGeom>
            <a:avLst/>
            <a:gdLst/>
            <a:ahLst/>
            <a:cxnLst/>
            <a:rect l="0" t="0" r="0" b="0"/>
            <a:pathLst>
              <a:path w="167642" h="167641">
                <a:moveTo>
                  <a:pt x="0" y="45720"/>
                </a:moveTo>
                <a:lnTo>
                  <a:pt x="0" y="53340"/>
                </a:lnTo>
                <a:lnTo>
                  <a:pt x="7620" y="68580"/>
                </a:lnTo>
                <a:lnTo>
                  <a:pt x="7620" y="68580"/>
                </a:lnTo>
                <a:lnTo>
                  <a:pt x="15241" y="91440"/>
                </a:lnTo>
                <a:lnTo>
                  <a:pt x="15241" y="99060"/>
                </a:lnTo>
                <a:lnTo>
                  <a:pt x="15241" y="114300"/>
                </a:lnTo>
                <a:lnTo>
                  <a:pt x="15241" y="114300"/>
                </a:lnTo>
                <a:lnTo>
                  <a:pt x="22860" y="129540"/>
                </a:lnTo>
                <a:lnTo>
                  <a:pt x="22860" y="144780"/>
                </a:lnTo>
                <a:lnTo>
                  <a:pt x="22860" y="160020"/>
                </a:lnTo>
                <a:lnTo>
                  <a:pt x="22860" y="167640"/>
                </a:lnTo>
                <a:lnTo>
                  <a:pt x="15241" y="167640"/>
                </a:lnTo>
                <a:lnTo>
                  <a:pt x="15241" y="167640"/>
                </a:lnTo>
                <a:lnTo>
                  <a:pt x="15241" y="160020"/>
                </a:lnTo>
                <a:lnTo>
                  <a:pt x="22860" y="152400"/>
                </a:lnTo>
                <a:lnTo>
                  <a:pt x="22860" y="129540"/>
                </a:lnTo>
                <a:lnTo>
                  <a:pt x="30480" y="114300"/>
                </a:lnTo>
                <a:lnTo>
                  <a:pt x="38100" y="91440"/>
                </a:lnTo>
                <a:lnTo>
                  <a:pt x="45720" y="68580"/>
                </a:lnTo>
                <a:lnTo>
                  <a:pt x="53341" y="45720"/>
                </a:lnTo>
                <a:lnTo>
                  <a:pt x="60960" y="30480"/>
                </a:lnTo>
                <a:lnTo>
                  <a:pt x="68580" y="15240"/>
                </a:lnTo>
                <a:lnTo>
                  <a:pt x="68580" y="0"/>
                </a:lnTo>
                <a:lnTo>
                  <a:pt x="76200" y="0"/>
                </a:lnTo>
                <a:lnTo>
                  <a:pt x="83820" y="0"/>
                </a:lnTo>
                <a:lnTo>
                  <a:pt x="83820" y="7620"/>
                </a:lnTo>
                <a:lnTo>
                  <a:pt x="83820" y="15240"/>
                </a:lnTo>
                <a:lnTo>
                  <a:pt x="83820" y="30480"/>
                </a:lnTo>
                <a:lnTo>
                  <a:pt x="83820" y="53340"/>
                </a:lnTo>
                <a:lnTo>
                  <a:pt x="76200" y="76200"/>
                </a:lnTo>
                <a:lnTo>
                  <a:pt x="83820" y="91440"/>
                </a:lnTo>
                <a:lnTo>
                  <a:pt x="83820" y="114300"/>
                </a:lnTo>
                <a:lnTo>
                  <a:pt x="83820" y="129540"/>
                </a:lnTo>
                <a:lnTo>
                  <a:pt x="91441" y="144780"/>
                </a:lnTo>
                <a:lnTo>
                  <a:pt x="99060" y="152400"/>
                </a:lnTo>
                <a:lnTo>
                  <a:pt x="106680" y="152400"/>
                </a:lnTo>
                <a:lnTo>
                  <a:pt x="121920" y="152400"/>
                </a:lnTo>
                <a:lnTo>
                  <a:pt x="137160" y="144780"/>
                </a:lnTo>
                <a:lnTo>
                  <a:pt x="144780" y="137160"/>
                </a:lnTo>
                <a:lnTo>
                  <a:pt x="152400" y="129540"/>
                </a:lnTo>
                <a:lnTo>
                  <a:pt x="160020" y="114300"/>
                </a:lnTo>
                <a:lnTo>
                  <a:pt x="167641" y="99060"/>
                </a:lnTo>
                <a:lnTo>
                  <a:pt x="167641" y="83820"/>
                </a:lnTo>
                <a:lnTo>
                  <a:pt x="160020" y="68580"/>
                </a:lnTo>
                <a:lnTo>
                  <a:pt x="152400" y="53340"/>
                </a:lnTo>
                <a:lnTo>
                  <a:pt x="144780" y="38100"/>
                </a:lnTo>
                <a:lnTo>
                  <a:pt x="129541" y="30480"/>
                </a:lnTo>
                <a:lnTo>
                  <a:pt x="114300" y="15240"/>
                </a:lnTo>
                <a:lnTo>
                  <a:pt x="76200" y="0"/>
                </a:lnTo>
                <a:lnTo>
                  <a:pt x="60960" y="0"/>
                </a:lnTo>
                <a:lnTo>
                  <a:pt x="609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>
            <a:off x="8557261" y="2804160"/>
            <a:ext cx="91440" cy="144781"/>
          </a:xfrm>
          <a:custGeom>
            <a:avLst/>
            <a:gdLst/>
            <a:ahLst/>
            <a:cxnLst/>
            <a:rect l="0" t="0" r="0" b="0"/>
            <a:pathLst>
              <a:path w="91440" h="144781">
                <a:moveTo>
                  <a:pt x="15239" y="7620"/>
                </a:moveTo>
                <a:lnTo>
                  <a:pt x="7619" y="15240"/>
                </a:lnTo>
                <a:lnTo>
                  <a:pt x="7619" y="22860"/>
                </a:lnTo>
                <a:lnTo>
                  <a:pt x="7619" y="30480"/>
                </a:lnTo>
                <a:lnTo>
                  <a:pt x="7619" y="45720"/>
                </a:lnTo>
                <a:lnTo>
                  <a:pt x="7619" y="60960"/>
                </a:lnTo>
                <a:lnTo>
                  <a:pt x="0" y="68580"/>
                </a:lnTo>
                <a:lnTo>
                  <a:pt x="0" y="68580"/>
                </a:lnTo>
                <a:lnTo>
                  <a:pt x="0" y="83820"/>
                </a:lnTo>
                <a:lnTo>
                  <a:pt x="0" y="106680"/>
                </a:lnTo>
                <a:lnTo>
                  <a:pt x="0" y="121920"/>
                </a:lnTo>
                <a:lnTo>
                  <a:pt x="0" y="129540"/>
                </a:lnTo>
                <a:lnTo>
                  <a:pt x="7619" y="137160"/>
                </a:lnTo>
                <a:lnTo>
                  <a:pt x="15239" y="144780"/>
                </a:lnTo>
                <a:lnTo>
                  <a:pt x="22859" y="144780"/>
                </a:lnTo>
                <a:lnTo>
                  <a:pt x="30479" y="137160"/>
                </a:lnTo>
                <a:lnTo>
                  <a:pt x="38100" y="129540"/>
                </a:lnTo>
                <a:lnTo>
                  <a:pt x="53339" y="114300"/>
                </a:lnTo>
                <a:lnTo>
                  <a:pt x="60959" y="99060"/>
                </a:lnTo>
                <a:lnTo>
                  <a:pt x="68579" y="83820"/>
                </a:lnTo>
                <a:lnTo>
                  <a:pt x="83819" y="68580"/>
                </a:lnTo>
                <a:lnTo>
                  <a:pt x="83819" y="53340"/>
                </a:lnTo>
                <a:lnTo>
                  <a:pt x="91439" y="38100"/>
                </a:lnTo>
                <a:lnTo>
                  <a:pt x="91439" y="0"/>
                </a:lnTo>
                <a:lnTo>
                  <a:pt x="91439" y="0"/>
                </a:lnTo>
                <a:lnTo>
                  <a:pt x="914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>
            <a:off x="8686800" y="2796540"/>
            <a:ext cx="99062" cy="144781"/>
          </a:xfrm>
          <a:custGeom>
            <a:avLst/>
            <a:gdLst/>
            <a:ahLst/>
            <a:cxnLst/>
            <a:rect l="0" t="0" r="0" b="0"/>
            <a:pathLst>
              <a:path w="99062" h="144781">
                <a:moveTo>
                  <a:pt x="15240" y="22860"/>
                </a:moveTo>
                <a:lnTo>
                  <a:pt x="22861" y="30480"/>
                </a:lnTo>
                <a:lnTo>
                  <a:pt x="22861" y="53340"/>
                </a:lnTo>
                <a:lnTo>
                  <a:pt x="22861" y="60960"/>
                </a:lnTo>
                <a:lnTo>
                  <a:pt x="22861" y="76200"/>
                </a:lnTo>
                <a:lnTo>
                  <a:pt x="22861" y="91440"/>
                </a:lnTo>
                <a:lnTo>
                  <a:pt x="15240" y="99060"/>
                </a:lnTo>
                <a:lnTo>
                  <a:pt x="15240" y="99060"/>
                </a:lnTo>
                <a:lnTo>
                  <a:pt x="15240" y="114300"/>
                </a:lnTo>
                <a:lnTo>
                  <a:pt x="15240" y="129540"/>
                </a:lnTo>
                <a:lnTo>
                  <a:pt x="7620" y="137160"/>
                </a:lnTo>
                <a:lnTo>
                  <a:pt x="7620" y="137160"/>
                </a:lnTo>
                <a:lnTo>
                  <a:pt x="0" y="137160"/>
                </a:lnTo>
                <a:lnTo>
                  <a:pt x="0" y="129540"/>
                </a:lnTo>
                <a:lnTo>
                  <a:pt x="0" y="114300"/>
                </a:lnTo>
                <a:lnTo>
                  <a:pt x="0" y="99060"/>
                </a:lnTo>
                <a:lnTo>
                  <a:pt x="7620" y="83820"/>
                </a:lnTo>
                <a:lnTo>
                  <a:pt x="15240" y="60960"/>
                </a:lnTo>
                <a:lnTo>
                  <a:pt x="22861" y="45720"/>
                </a:lnTo>
                <a:lnTo>
                  <a:pt x="30480" y="30480"/>
                </a:lnTo>
                <a:lnTo>
                  <a:pt x="38100" y="15240"/>
                </a:lnTo>
                <a:lnTo>
                  <a:pt x="53340" y="7620"/>
                </a:lnTo>
                <a:lnTo>
                  <a:pt x="60961" y="0"/>
                </a:lnTo>
                <a:lnTo>
                  <a:pt x="76200" y="7620"/>
                </a:lnTo>
                <a:lnTo>
                  <a:pt x="83820" y="7620"/>
                </a:lnTo>
                <a:lnTo>
                  <a:pt x="83820" y="22860"/>
                </a:lnTo>
                <a:lnTo>
                  <a:pt x="91440" y="30480"/>
                </a:lnTo>
                <a:lnTo>
                  <a:pt x="91440" y="45720"/>
                </a:lnTo>
                <a:lnTo>
                  <a:pt x="99061" y="60960"/>
                </a:lnTo>
                <a:lnTo>
                  <a:pt x="99061" y="83820"/>
                </a:lnTo>
                <a:lnTo>
                  <a:pt x="91440" y="129540"/>
                </a:lnTo>
                <a:lnTo>
                  <a:pt x="91440" y="144780"/>
                </a:lnTo>
                <a:lnTo>
                  <a:pt x="91440" y="1447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/>
          <p:cNvSpPr/>
          <p:nvPr/>
        </p:nvSpPr>
        <p:spPr>
          <a:xfrm>
            <a:off x="8808720" y="2667000"/>
            <a:ext cx="152401" cy="289561"/>
          </a:xfrm>
          <a:custGeom>
            <a:avLst/>
            <a:gdLst/>
            <a:ahLst/>
            <a:cxnLst/>
            <a:rect l="0" t="0" r="0" b="0"/>
            <a:pathLst>
              <a:path w="152401" h="289561">
                <a:moveTo>
                  <a:pt x="129541" y="190500"/>
                </a:moveTo>
                <a:lnTo>
                  <a:pt x="129541" y="182880"/>
                </a:lnTo>
                <a:lnTo>
                  <a:pt x="129541" y="175260"/>
                </a:lnTo>
                <a:lnTo>
                  <a:pt x="129541" y="175260"/>
                </a:lnTo>
                <a:lnTo>
                  <a:pt x="129541" y="167640"/>
                </a:lnTo>
                <a:lnTo>
                  <a:pt x="121920" y="167640"/>
                </a:lnTo>
                <a:lnTo>
                  <a:pt x="114300" y="167640"/>
                </a:lnTo>
                <a:lnTo>
                  <a:pt x="114300" y="167640"/>
                </a:lnTo>
                <a:lnTo>
                  <a:pt x="106680" y="160020"/>
                </a:lnTo>
                <a:lnTo>
                  <a:pt x="99060" y="160020"/>
                </a:lnTo>
                <a:lnTo>
                  <a:pt x="83820" y="160020"/>
                </a:lnTo>
                <a:lnTo>
                  <a:pt x="68580" y="167640"/>
                </a:lnTo>
                <a:lnTo>
                  <a:pt x="53341" y="175260"/>
                </a:lnTo>
                <a:lnTo>
                  <a:pt x="38100" y="182880"/>
                </a:lnTo>
                <a:lnTo>
                  <a:pt x="22860" y="198120"/>
                </a:lnTo>
                <a:lnTo>
                  <a:pt x="15241" y="213360"/>
                </a:lnTo>
                <a:lnTo>
                  <a:pt x="7620" y="228600"/>
                </a:lnTo>
                <a:lnTo>
                  <a:pt x="0" y="243840"/>
                </a:lnTo>
                <a:lnTo>
                  <a:pt x="0" y="259080"/>
                </a:lnTo>
                <a:lnTo>
                  <a:pt x="0" y="274320"/>
                </a:lnTo>
                <a:lnTo>
                  <a:pt x="7620" y="281940"/>
                </a:lnTo>
                <a:lnTo>
                  <a:pt x="15241" y="289560"/>
                </a:lnTo>
                <a:lnTo>
                  <a:pt x="30480" y="289560"/>
                </a:lnTo>
                <a:lnTo>
                  <a:pt x="38100" y="289560"/>
                </a:lnTo>
                <a:lnTo>
                  <a:pt x="53341" y="274320"/>
                </a:lnTo>
                <a:lnTo>
                  <a:pt x="68580" y="266700"/>
                </a:lnTo>
                <a:lnTo>
                  <a:pt x="83820" y="251460"/>
                </a:lnTo>
                <a:lnTo>
                  <a:pt x="99060" y="236220"/>
                </a:lnTo>
                <a:lnTo>
                  <a:pt x="114300" y="213360"/>
                </a:lnTo>
                <a:lnTo>
                  <a:pt x="129541" y="182880"/>
                </a:lnTo>
                <a:lnTo>
                  <a:pt x="137160" y="160020"/>
                </a:lnTo>
                <a:lnTo>
                  <a:pt x="144780" y="129540"/>
                </a:lnTo>
                <a:lnTo>
                  <a:pt x="152400" y="106680"/>
                </a:lnTo>
                <a:lnTo>
                  <a:pt x="152400" y="76200"/>
                </a:lnTo>
                <a:lnTo>
                  <a:pt x="152400" y="53340"/>
                </a:lnTo>
                <a:lnTo>
                  <a:pt x="152400" y="38100"/>
                </a:lnTo>
                <a:lnTo>
                  <a:pt x="152400" y="15240"/>
                </a:lnTo>
                <a:lnTo>
                  <a:pt x="144780" y="7620"/>
                </a:lnTo>
                <a:lnTo>
                  <a:pt x="144780" y="0"/>
                </a:lnTo>
                <a:lnTo>
                  <a:pt x="144780" y="0"/>
                </a:lnTo>
                <a:lnTo>
                  <a:pt x="137160" y="7620"/>
                </a:lnTo>
                <a:lnTo>
                  <a:pt x="137160" y="22860"/>
                </a:lnTo>
                <a:lnTo>
                  <a:pt x="137160" y="38100"/>
                </a:lnTo>
                <a:lnTo>
                  <a:pt x="137160" y="60960"/>
                </a:lnTo>
                <a:lnTo>
                  <a:pt x="129541" y="83820"/>
                </a:lnTo>
                <a:lnTo>
                  <a:pt x="129541" y="106680"/>
                </a:lnTo>
                <a:lnTo>
                  <a:pt x="129541" y="137160"/>
                </a:lnTo>
                <a:lnTo>
                  <a:pt x="121920" y="160020"/>
                </a:lnTo>
                <a:lnTo>
                  <a:pt x="121920" y="190500"/>
                </a:lnTo>
                <a:lnTo>
                  <a:pt x="121920" y="213360"/>
                </a:lnTo>
                <a:lnTo>
                  <a:pt x="121920" y="228600"/>
                </a:lnTo>
                <a:lnTo>
                  <a:pt x="114300" y="266700"/>
                </a:lnTo>
                <a:lnTo>
                  <a:pt x="121920" y="274320"/>
                </a:lnTo>
                <a:lnTo>
                  <a:pt x="121920" y="2743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8046720" y="2758440"/>
            <a:ext cx="144781" cy="83821"/>
          </a:xfrm>
          <a:custGeom>
            <a:avLst/>
            <a:gdLst/>
            <a:ahLst/>
            <a:cxnLst/>
            <a:rect l="0" t="0" r="0" b="0"/>
            <a:pathLst>
              <a:path w="144781" h="83821">
                <a:moveTo>
                  <a:pt x="144780" y="22860"/>
                </a:moveTo>
                <a:lnTo>
                  <a:pt x="144780" y="15240"/>
                </a:lnTo>
                <a:lnTo>
                  <a:pt x="144780" y="15240"/>
                </a:lnTo>
                <a:lnTo>
                  <a:pt x="137160" y="15240"/>
                </a:lnTo>
                <a:lnTo>
                  <a:pt x="137160" y="7620"/>
                </a:lnTo>
                <a:lnTo>
                  <a:pt x="137160" y="7620"/>
                </a:lnTo>
                <a:lnTo>
                  <a:pt x="129541" y="7620"/>
                </a:lnTo>
                <a:lnTo>
                  <a:pt x="129541" y="7620"/>
                </a:lnTo>
                <a:lnTo>
                  <a:pt x="129541" y="7620"/>
                </a:lnTo>
                <a:lnTo>
                  <a:pt x="121920" y="0"/>
                </a:lnTo>
                <a:lnTo>
                  <a:pt x="114300" y="0"/>
                </a:lnTo>
                <a:lnTo>
                  <a:pt x="106680" y="0"/>
                </a:lnTo>
                <a:lnTo>
                  <a:pt x="91441" y="7620"/>
                </a:lnTo>
                <a:lnTo>
                  <a:pt x="83820" y="15240"/>
                </a:lnTo>
                <a:lnTo>
                  <a:pt x="68580" y="22860"/>
                </a:lnTo>
                <a:lnTo>
                  <a:pt x="53341" y="30480"/>
                </a:lnTo>
                <a:lnTo>
                  <a:pt x="15241" y="60960"/>
                </a:lnTo>
                <a:lnTo>
                  <a:pt x="0" y="83820"/>
                </a:lnTo>
                <a:lnTo>
                  <a:pt x="0" y="83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 39"/>
          <p:cNvSpPr/>
          <p:nvPr/>
        </p:nvSpPr>
        <p:spPr>
          <a:xfrm>
            <a:off x="8343900" y="3009900"/>
            <a:ext cx="152401" cy="121921"/>
          </a:xfrm>
          <a:custGeom>
            <a:avLst/>
            <a:gdLst/>
            <a:ahLst/>
            <a:cxnLst/>
            <a:rect l="0" t="0" r="0" b="0"/>
            <a:pathLst>
              <a:path w="152401" h="121921">
                <a:moveTo>
                  <a:pt x="7620" y="7620"/>
                </a:moveTo>
                <a:lnTo>
                  <a:pt x="7620" y="15240"/>
                </a:lnTo>
                <a:lnTo>
                  <a:pt x="0" y="22860"/>
                </a:lnTo>
                <a:lnTo>
                  <a:pt x="0" y="30480"/>
                </a:lnTo>
                <a:lnTo>
                  <a:pt x="0" y="45720"/>
                </a:lnTo>
                <a:lnTo>
                  <a:pt x="0" y="60960"/>
                </a:lnTo>
                <a:lnTo>
                  <a:pt x="0" y="68580"/>
                </a:lnTo>
                <a:lnTo>
                  <a:pt x="0" y="68580"/>
                </a:lnTo>
                <a:lnTo>
                  <a:pt x="0" y="83820"/>
                </a:lnTo>
                <a:lnTo>
                  <a:pt x="0" y="91440"/>
                </a:lnTo>
                <a:lnTo>
                  <a:pt x="0" y="106680"/>
                </a:lnTo>
                <a:lnTo>
                  <a:pt x="0" y="114300"/>
                </a:lnTo>
                <a:lnTo>
                  <a:pt x="0" y="121920"/>
                </a:lnTo>
                <a:lnTo>
                  <a:pt x="0" y="121920"/>
                </a:lnTo>
                <a:lnTo>
                  <a:pt x="0" y="121920"/>
                </a:lnTo>
                <a:lnTo>
                  <a:pt x="0" y="114300"/>
                </a:lnTo>
                <a:lnTo>
                  <a:pt x="0" y="114300"/>
                </a:lnTo>
                <a:lnTo>
                  <a:pt x="7620" y="106680"/>
                </a:lnTo>
                <a:lnTo>
                  <a:pt x="7620" y="99060"/>
                </a:lnTo>
                <a:lnTo>
                  <a:pt x="7620" y="91440"/>
                </a:lnTo>
                <a:lnTo>
                  <a:pt x="15240" y="83820"/>
                </a:lnTo>
                <a:lnTo>
                  <a:pt x="15240" y="76200"/>
                </a:lnTo>
                <a:lnTo>
                  <a:pt x="22861" y="76200"/>
                </a:lnTo>
                <a:lnTo>
                  <a:pt x="30480" y="76200"/>
                </a:lnTo>
                <a:lnTo>
                  <a:pt x="38100" y="83820"/>
                </a:lnTo>
                <a:lnTo>
                  <a:pt x="53340" y="83820"/>
                </a:lnTo>
                <a:lnTo>
                  <a:pt x="60961" y="91440"/>
                </a:lnTo>
                <a:lnTo>
                  <a:pt x="76200" y="99060"/>
                </a:lnTo>
                <a:lnTo>
                  <a:pt x="83820" y="106680"/>
                </a:lnTo>
                <a:lnTo>
                  <a:pt x="99061" y="114300"/>
                </a:lnTo>
                <a:lnTo>
                  <a:pt x="106680" y="114300"/>
                </a:lnTo>
                <a:lnTo>
                  <a:pt x="114300" y="121920"/>
                </a:lnTo>
                <a:lnTo>
                  <a:pt x="121920" y="121920"/>
                </a:lnTo>
                <a:lnTo>
                  <a:pt x="129540" y="121920"/>
                </a:lnTo>
                <a:lnTo>
                  <a:pt x="137161" y="121920"/>
                </a:lnTo>
                <a:lnTo>
                  <a:pt x="137161" y="121920"/>
                </a:lnTo>
                <a:lnTo>
                  <a:pt x="144780" y="114300"/>
                </a:lnTo>
                <a:lnTo>
                  <a:pt x="144780" y="106680"/>
                </a:lnTo>
                <a:lnTo>
                  <a:pt x="152400" y="91440"/>
                </a:lnTo>
                <a:lnTo>
                  <a:pt x="152400" y="83820"/>
                </a:lnTo>
                <a:lnTo>
                  <a:pt x="152400" y="68580"/>
                </a:lnTo>
                <a:lnTo>
                  <a:pt x="152400" y="53340"/>
                </a:lnTo>
                <a:lnTo>
                  <a:pt x="152400" y="38100"/>
                </a:lnTo>
                <a:lnTo>
                  <a:pt x="152400" y="762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 40"/>
          <p:cNvSpPr/>
          <p:nvPr/>
        </p:nvSpPr>
        <p:spPr>
          <a:xfrm>
            <a:off x="8511540" y="3025140"/>
            <a:ext cx="99061" cy="160021"/>
          </a:xfrm>
          <a:custGeom>
            <a:avLst/>
            <a:gdLst/>
            <a:ahLst/>
            <a:cxnLst/>
            <a:rect l="0" t="0" r="0" b="0"/>
            <a:pathLst>
              <a:path w="99061" h="160021">
                <a:moveTo>
                  <a:pt x="99060" y="0"/>
                </a:moveTo>
                <a:lnTo>
                  <a:pt x="99060" y="0"/>
                </a:lnTo>
                <a:lnTo>
                  <a:pt x="99060" y="0"/>
                </a:lnTo>
                <a:lnTo>
                  <a:pt x="99060" y="0"/>
                </a:lnTo>
                <a:lnTo>
                  <a:pt x="91440" y="0"/>
                </a:lnTo>
                <a:lnTo>
                  <a:pt x="91440" y="0"/>
                </a:lnTo>
                <a:lnTo>
                  <a:pt x="83821" y="7620"/>
                </a:lnTo>
                <a:lnTo>
                  <a:pt x="76200" y="7620"/>
                </a:lnTo>
                <a:lnTo>
                  <a:pt x="68580" y="7620"/>
                </a:lnTo>
                <a:lnTo>
                  <a:pt x="60960" y="15240"/>
                </a:lnTo>
                <a:lnTo>
                  <a:pt x="45721" y="22860"/>
                </a:lnTo>
                <a:lnTo>
                  <a:pt x="38100" y="30480"/>
                </a:lnTo>
                <a:lnTo>
                  <a:pt x="22860" y="38100"/>
                </a:lnTo>
                <a:lnTo>
                  <a:pt x="15240" y="45720"/>
                </a:lnTo>
                <a:lnTo>
                  <a:pt x="7621" y="60960"/>
                </a:lnTo>
                <a:lnTo>
                  <a:pt x="0" y="68580"/>
                </a:lnTo>
                <a:lnTo>
                  <a:pt x="0" y="76200"/>
                </a:lnTo>
                <a:lnTo>
                  <a:pt x="7621" y="83820"/>
                </a:lnTo>
                <a:lnTo>
                  <a:pt x="7621" y="91440"/>
                </a:lnTo>
                <a:lnTo>
                  <a:pt x="15240" y="99060"/>
                </a:lnTo>
                <a:lnTo>
                  <a:pt x="30480" y="99060"/>
                </a:lnTo>
                <a:lnTo>
                  <a:pt x="38100" y="99060"/>
                </a:lnTo>
                <a:lnTo>
                  <a:pt x="45721" y="91440"/>
                </a:lnTo>
                <a:lnTo>
                  <a:pt x="53340" y="83820"/>
                </a:lnTo>
                <a:lnTo>
                  <a:pt x="60960" y="76200"/>
                </a:lnTo>
                <a:lnTo>
                  <a:pt x="76200" y="68580"/>
                </a:lnTo>
                <a:lnTo>
                  <a:pt x="83821" y="53340"/>
                </a:lnTo>
                <a:lnTo>
                  <a:pt x="91440" y="53340"/>
                </a:lnTo>
                <a:lnTo>
                  <a:pt x="91440" y="45720"/>
                </a:lnTo>
                <a:lnTo>
                  <a:pt x="99060" y="38100"/>
                </a:lnTo>
                <a:lnTo>
                  <a:pt x="99060" y="38100"/>
                </a:lnTo>
                <a:lnTo>
                  <a:pt x="99060" y="30480"/>
                </a:lnTo>
                <a:lnTo>
                  <a:pt x="99060" y="38100"/>
                </a:lnTo>
                <a:lnTo>
                  <a:pt x="99060" y="38100"/>
                </a:lnTo>
                <a:lnTo>
                  <a:pt x="99060" y="45720"/>
                </a:lnTo>
                <a:lnTo>
                  <a:pt x="99060" y="60960"/>
                </a:lnTo>
                <a:lnTo>
                  <a:pt x="99060" y="68580"/>
                </a:lnTo>
                <a:lnTo>
                  <a:pt x="91440" y="83820"/>
                </a:lnTo>
                <a:lnTo>
                  <a:pt x="91440" y="99060"/>
                </a:lnTo>
                <a:lnTo>
                  <a:pt x="91440" y="114300"/>
                </a:lnTo>
                <a:lnTo>
                  <a:pt x="91440" y="121920"/>
                </a:lnTo>
                <a:lnTo>
                  <a:pt x="91440" y="152400"/>
                </a:lnTo>
                <a:lnTo>
                  <a:pt x="91440" y="160020"/>
                </a:lnTo>
                <a:lnTo>
                  <a:pt x="91440" y="1600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 41"/>
          <p:cNvSpPr/>
          <p:nvPr/>
        </p:nvSpPr>
        <p:spPr>
          <a:xfrm>
            <a:off x="8656320" y="2941320"/>
            <a:ext cx="38101" cy="281941"/>
          </a:xfrm>
          <a:custGeom>
            <a:avLst/>
            <a:gdLst/>
            <a:ahLst/>
            <a:cxnLst/>
            <a:rect l="0" t="0" r="0" b="0"/>
            <a:pathLst>
              <a:path w="38101" h="281941">
                <a:moveTo>
                  <a:pt x="38100" y="0"/>
                </a:moveTo>
                <a:lnTo>
                  <a:pt x="38100" y="7620"/>
                </a:lnTo>
                <a:lnTo>
                  <a:pt x="38100" y="7620"/>
                </a:lnTo>
                <a:lnTo>
                  <a:pt x="38100" y="15240"/>
                </a:lnTo>
                <a:lnTo>
                  <a:pt x="38100" y="22860"/>
                </a:lnTo>
                <a:lnTo>
                  <a:pt x="38100" y="38100"/>
                </a:lnTo>
                <a:lnTo>
                  <a:pt x="30480" y="45720"/>
                </a:lnTo>
                <a:lnTo>
                  <a:pt x="30480" y="53340"/>
                </a:lnTo>
                <a:lnTo>
                  <a:pt x="30480" y="76200"/>
                </a:lnTo>
                <a:lnTo>
                  <a:pt x="22860" y="99060"/>
                </a:lnTo>
                <a:lnTo>
                  <a:pt x="15241" y="129540"/>
                </a:lnTo>
                <a:lnTo>
                  <a:pt x="15241" y="160020"/>
                </a:lnTo>
                <a:lnTo>
                  <a:pt x="7620" y="182880"/>
                </a:lnTo>
                <a:lnTo>
                  <a:pt x="7620" y="213360"/>
                </a:lnTo>
                <a:lnTo>
                  <a:pt x="0" y="266700"/>
                </a:lnTo>
                <a:lnTo>
                  <a:pt x="0" y="281940"/>
                </a:lnTo>
                <a:lnTo>
                  <a:pt x="0" y="2819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42"/>
          <p:cNvSpPr/>
          <p:nvPr/>
        </p:nvSpPr>
        <p:spPr>
          <a:xfrm>
            <a:off x="8747761" y="3055620"/>
            <a:ext cx="220980" cy="106681"/>
          </a:xfrm>
          <a:custGeom>
            <a:avLst/>
            <a:gdLst/>
            <a:ahLst/>
            <a:cxnLst/>
            <a:rect l="0" t="0" r="0" b="0"/>
            <a:pathLst>
              <a:path w="220980" h="106681">
                <a:moveTo>
                  <a:pt x="0" y="91440"/>
                </a:moveTo>
                <a:lnTo>
                  <a:pt x="0" y="91440"/>
                </a:lnTo>
                <a:lnTo>
                  <a:pt x="7619" y="99060"/>
                </a:lnTo>
                <a:lnTo>
                  <a:pt x="7619" y="99060"/>
                </a:lnTo>
                <a:lnTo>
                  <a:pt x="7619" y="99060"/>
                </a:lnTo>
                <a:lnTo>
                  <a:pt x="15239" y="99060"/>
                </a:lnTo>
                <a:lnTo>
                  <a:pt x="15239" y="99060"/>
                </a:lnTo>
                <a:lnTo>
                  <a:pt x="22859" y="99060"/>
                </a:lnTo>
                <a:lnTo>
                  <a:pt x="22859" y="99060"/>
                </a:lnTo>
                <a:lnTo>
                  <a:pt x="38100" y="91440"/>
                </a:lnTo>
                <a:lnTo>
                  <a:pt x="45719" y="91440"/>
                </a:lnTo>
                <a:lnTo>
                  <a:pt x="60959" y="83820"/>
                </a:lnTo>
                <a:lnTo>
                  <a:pt x="68579" y="76200"/>
                </a:lnTo>
                <a:lnTo>
                  <a:pt x="83819" y="60960"/>
                </a:lnTo>
                <a:lnTo>
                  <a:pt x="99059" y="53340"/>
                </a:lnTo>
                <a:lnTo>
                  <a:pt x="106679" y="45720"/>
                </a:lnTo>
                <a:lnTo>
                  <a:pt x="114300" y="30480"/>
                </a:lnTo>
                <a:lnTo>
                  <a:pt x="114300" y="22860"/>
                </a:lnTo>
                <a:lnTo>
                  <a:pt x="114300" y="15240"/>
                </a:lnTo>
                <a:lnTo>
                  <a:pt x="106679" y="15240"/>
                </a:lnTo>
                <a:lnTo>
                  <a:pt x="99059" y="7620"/>
                </a:lnTo>
                <a:lnTo>
                  <a:pt x="91439" y="15240"/>
                </a:lnTo>
                <a:lnTo>
                  <a:pt x="76200" y="15240"/>
                </a:lnTo>
                <a:lnTo>
                  <a:pt x="68579" y="22860"/>
                </a:lnTo>
                <a:lnTo>
                  <a:pt x="53339" y="30480"/>
                </a:lnTo>
                <a:lnTo>
                  <a:pt x="45719" y="38100"/>
                </a:lnTo>
                <a:lnTo>
                  <a:pt x="38100" y="53340"/>
                </a:lnTo>
                <a:lnTo>
                  <a:pt x="38100" y="60960"/>
                </a:lnTo>
                <a:lnTo>
                  <a:pt x="38100" y="76200"/>
                </a:lnTo>
                <a:lnTo>
                  <a:pt x="38100" y="83820"/>
                </a:lnTo>
                <a:lnTo>
                  <a:pt x="45719" y="91440"/>
                </a:lnTo>
                <a:lnTo>
                  <a:pt x="53339" y="99060"/>
                </a:lnTo>
                <a:lnTo>
                  <a:pt x="60959" y="106680"/>
                </a:lnTo>
                <a:lnTo>
                  <a:pt x="76200" y="106680"/>
                </a:lnTo>
                <a:lnTo>
                  <a:pt x="91439" y="106680"/>
                </a:lnTo>
                <a:lnTo>
                  <a:pt x="106679" y="106680"/>
                </a:lnTo>
                <a:lnTo>
                  <a:pt x="114300" y="106680"/>
                </a:lnTo>
                <a:lnTo>
                  <a:pt x="129539" y="106680"/>
                </a:lnTo>
                <a:lnTo>
                  <a:pt x="137159" y="99060"/>
                </a:lnTo>
                <a:lnTo>
                  <a:pt x="144779" y="91440"/>
                </a:lnTo>
                <a:lnTo>
                  <a:pt x="152400" y="83820"/>
                </a:lnTo>
                <a:lnTo>
                  <a:pt x="152400" y="76200"/>
                </a:lnTo>
                <a:lnTo>
                  <a:pt x="152400" y="68580"/>
                </a:lnTo>
                <a:lnTo>
                  <a:pt x="152400" y="53340"/>
                </a:lnTo>
                <a:lnTo>
                  <a:pt x="152400" y="45720"/>
                </a:lnTo>
                <a:lnTo>
                  <a:pt x="144779" y="38100"/>
                </a:lnTo>
                <a:lnTo>
                  <a:pt x="144779" y="30480"/>
                </a:lnTo>
                <a:lnTo>
                  <a:pt x="144779" y="22860"/>
                </a:lnTo>
                <a:lnTo>
                  <a:pt x="144779" y="22860"/>
                </a:lnTo>
                <a:lnTo>
                  <a:pt x="144779" y="15240"/>
                </a:lnTo>
                <a:lnTo>
                  <a:pt x="152400" y="15240"/>
                </a:lnTo>
                <a:lnTo>
                  <a:pt x="152400" y="7620"/>
                </a:lnTo>
                <a:lnTo>
                  <a:pt x="160019" y="7620"/>
                </a:lnTo>
                <a:lnTo>
                  <a:pt x="167639" y="7620"/>
                </a:lnTo>
                <a:lnTo>
                  <a:pt x="175259" y="0"/>
                </a:lnTo>
                <a:lnTo>
                  <a:pt x="182879" y="0"/>
                </a:lnTo>
                <a:lnTo>
                  <a:pt x="190500" y="0"/>
                </a:lnTo>
                <a:lnTo>
                  <a:pt x="213359" y="0"/>
                </a:lnTo>
                <a:lnTo>
                  <a:pt x="220979" y="0"/>
                </a:lnTo>
                <a:lnTo>
                  <a:pt x="2209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8641080" y="2994660"/>
            <a:ext cx="121921" cy="38101"/>
          </a:xfrm>
          <a:custGeom>
            <a:avLst/>
            <a:gdLst/>
            <a:ahLst/>
            <a:cxnLst/>
            <a:rect l="0" t="0" r="0" b="0"/>
            <a:pathLst>
              <a:path w="121921" h="38101">
                <a:moveTo>
                  <a:pt x="0" y="38100"/>
                </a:moveTo>
                <a:lnTo>
                  <a:pt x="0" y="38100"/>
                </a:lnTo>
                <a:lnTo>
                  <a:pt x="7620" y="30480"/>
                </a:lnTo>
                <a:lnTo>
                  <a:pt x="15240" y="30480"/>
                </a:lnTo>
                <a:lnTo>
                  <a:pt x="22860" y="22860"/>
                </a:lnTo>
                <a:lnTo>
                  <a:pt x="30481" y="22860"/>
                </a:lnTo>
                <a:lnTo>
                  <a:pt x="45720" y="15240"/>
                </a:lnTo>
                <a:lnTo>
                  <a:pt x="45720" y="15240"/>
                </a:lnTo>
                <a:lnTo>
                  <a:pt x="53340" y="15240"/>
                </a:lnTo>
                <a:lnTo>
                  <a:pt x="68581" y="7620"/>
                </a:lnTo>
                <a:lnTo>
                  <a:pt x="83820" y="7620"/>
                </a:lnTo>
                <a:lnTo>
                  <a:pt x="114300" y="0"/>
                </a:lnTo>
                <a:lnTo>
                  <a:pt x="121920" y="0"/>
                </a:lnTo>
                <a:lnTo>
                  <a:pt x="1219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Freeform 44"/>
          <p:cNvSpPr/>
          <p:nvPr/>
        </p:nvSpPr>
        <p:spPr>
          <a:xfrm>
            <a:off x="8945880" y="2910840"/>
            <a:ext cx="114301" cy="396241"/>
          </a:xfrm>
          <a:custGeom>
            <a:avLst/>
            <a:gdLst/>
            <a:ahLst/>
            <a:cxnLst/>
            <a:rect l="0" t="0" r="0" b="0"/>
            <a:pathLst>
              <a:path w="114301" h="396241">
                <a:moveTo>
                  <a:pt x="0" y="0"/>
                </a:moveTo>
                <a:lnTo>
                  <a:pt x="0" y="7620"/>
                </a:lnTo>
                <a:lnTo>
                  <a:pt x="0" y="7620"/>
                </a:lnTo>
                <a:lnTo>
                  <a:pt x="7620" y="15240"/>
                </a:lnTo>
                <a:lnTo>
                  <a:pt x="15240" y="15240"/>
                </a:lnTo>
                <a:lnTo>
                  <a:pt x="22860" y="30480"/>
                </a:lnTo>
                <a:lnTo>
                  <a:pt x="30481" y="30480"/>
                </a:lnTo>
                <a:lnTo>
                  <a:pt x="30481" y="38100"/>
                </a:lnTo>
                <a:lnTo>
                  <a:pt x="45720" y="45720"/>
                </a:lnTo>
                <a:lnTo>
                  <a:pt x="53340" y="60960"/>
                </a:lnTo>
                <a:lnTo>
                  <a:pt x="68581" y="76200"/>
                </a:lnTo>
                <a:lnTo>
                  <a:pt x="83820" y="99060"/>
                </a:lnTo>
                <a:lnTo>
                  <a:pt x="99060" y="121920"/>
                </a:lnTo>
                <a:lnTo>
                  <a:pt x="106681" y="144780"/>
                </a:lnTo>
                <a:lnTo>
                  <a:pt x="114300" y="167640"/>
                </a:lnTo>
                <a:lnTo>
                  <a:pt x="114300" y="198120"/>
                </a:lnTo>
                <a:lnTo>
                  <a:pt x="114300" y="228600"/>
                </a:lnTo>
                <a:lnTo>
                  <a:pt x="99060" y="259080"/>
                </a:lnTo>
                <a:lnTo>
                  <a:pt x="83820" y="289560"/>
                </a:lnTo>
                <a:lnTo>
                  <a:pt x="38100" y="365760"/>
                </a:lnTo>
                <a:lnTo>
                  <a:pt x="7620" y="396240"/>
                </a:lnTo>
                <a:lnTo>
                  <a:pt x="7620" y="3962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Urbanisation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just"/>
            <a:r>
              <a:rPr lang="en-GB" dirty="0" smtClean="0"/>
              <a:t>This is the expansion of towns and cities.</a:t>
            </a:r>
          </a:p>
          <a:p>
            <a:pPr algn="just"/>
            <a:r>
              <a:rPr lang="en-GB" dirty="0" smtClean="0"/>
              <a:t>This </a:t>
            </a:r>
            <a:r>
              <a:rPr lang="en-GB" dirty="0"/>
              <a:t>will reduce the amount of natural vegetation available and replace it with impermeable surfaces and drains.  </a:t>
            </a:r>
            <a:endParaRPr lang="en-GB" dirty="0" smtClean="0"/>
          </a:p>
          <a:p>
            <a:pPr algn="just"/>
            <a:r>
              <a:rPr lang="en-GB" dirty="0" smtClean="0"/>
              <a:t>This </a:t>
            </a:r>
            <a:r>
              <a:rPr lang="en-GB" dirty="0"/>
              <a:t>will increase surface runoff and also evaporation, leading to higher river levels.  </a:t>
            </a:r>
            <a:endParaRPr lang="en-GB" dirty="0" smtClean="0"/>
          </a:p>
          <a:p>
            <a:pPr algn="just"/>
            <a:r>
              <a:rPr lang="en-GB" dirty="0" smtClean="0"/>
              <a:t>It </a:t>
            </a:r>
            <a:r>
              <a:rPr lang="en-GB" dirty="0"/>
              <a:t>will also reduce the water table as less water is being returned to underground stores.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Mining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4906888" cy="4968552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en-GB" dirty="0" smtClean="0"/>
              <a:t>The extraction of ores and minerals.  This involves removing vegetation, then digging or blowing large holes in the ground.</a:t>
            </a:r>
          </a:p>
          <a:p>
            <a:pPr algn="just"/>
            <a:r>
              <a:rPr lang="en-GB" dirty="0" smtClean="0"/>
              <a:t>Will </a:t>
            </a:r>
            <a:r>
              <a:rPr lang="en-GB" dirty="0"/>
              <a:t>cause the silting up of lakes, reservoirs and rivers reducing the amount of storage in these areas.  </a:t>
            </a:r>
            <a:endParaRPr lang="en-GB" dirty="0" smtClean="0"/>
          </a:p>
          <a:p>
            <a:pPr algn="just"/>
            <a:r>
              <a:rPr lang="en-GB" dirty="0" smtClean="0"/>
              <a:t>It </a:t>
            </a:r>
            <a:r>
              <a:rPr lang="en-GB" dirty="0"/>
              <a:t>may also result in a reduced vegetation cover, leading to increased runoff </a:t>
            </a:r>
            <a:r>
              <a:rPr lang="en-GB" dirty="0" smtClean="0"/>
              <a:t>and decreased </a:t>
            </a:r>
            <a:r>
              <a:rPr lang="en-GB" dirty="0"/>
              <a:t>evapotranspiration.</a:t>
            </a:r>
          </a:p>
        </p:txBody>
      </p:sp>
      <p:pic>
        <p:nvPicPr>
          <p:cNvPr id="4098" name="Picture 2" descr="https://upload.wikimedia.org/wikipedia/commons/b/b3/Strip_coal_min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060848"/>
            <a:ext cx="3804598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Deforestation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just"/>
            <a:r>
              <a:rPr lang="en-GB" dirty="0" smtClean="0"/>
              <a:t>The cutting down or burning of trees.</a:t>
            </a:r>
          </a:p>
          <a:p>
            <a:pPr lvl="0" algn="just"/>
            <a:r>
              <a:rPr lang="en-GB" dirty="0"/>
              <a:t>Increases the amount of runoff water and it decreases </a:t>
            </a:r>
            <a:r>
              <a:rPr lang="en-GB" dirty="0" err="1"/>
              <a:t>evapotranspiration</a:t>
            </a:r>
            <a:r>
              <a:rPr lang="en-GB" dirty="0"/>
              <a:t>, therefore decreasing cloud formation.  </a:t>
            </a:r>
            <a:endParaRPr lang="en-GB" dirty="0" smtClean="0"/>
          </a:p>
          <a:p>
            <a:pPr lvl="0" algn="just"/>
            <a:r>
              <a:rPr lang="en-GB" dirty="0" smtClean="0"/>
              <a:t>As </a:t>
            </a:r>
            <a:r>
              <a:rPr lang="en-GB" dirty="0"/>
              <a:t>there are no longer tree roots to take up ground water or leaves to intercept precipitation, this leads to more extreme river flows.</a:t>
            </a:r>
          </a:p>
          <a:p>
            <a:pPr algn="just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Irrigation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78896" cy="5069160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lvl="0" algn="just"/>
            <a:r>
              <a:rPr lang="en-GB" dirty="0"/>
              <a:t>This takes water from underground water stores therefore lowering the water table. </a:t>
            </a:r>
            <a:endParaRPr lang="en-GB" dirty="0" smtClean="0"/>
          </a:p>
          <a:p>
            <a:pPr lvl="0" algn="just"/>
            <a:r>
              <a:rPr lang="en-GB" dirty="0" smtClean="0"/>
              <a:t> </a:t>
            </a:r>
            <a:r>
              <a:rPr lang="en-GB" dirty="0"/>
              <a:t>It also places more water in surface stores i.e. canals/ditches, which will increase evaporation and transpiration.  </a:t>
            </a:r>
            <a:endParaRPr lang="en-GB" dirty="0" smtClean="0"/>
          </a:p>
          <a:p>
            <a:pPr lvl="0" algn="just"/>
            <a:r>
              <a:rPr lang="en-GB" dirty="0" smtClean="0"/>
              <a:t>Furthermore</a:t>
            </a:r>
            <a:r>
              <a:rPr lang="en-GB" dirty="0"/>
              <a:t>, given irrigation improves plant growth, water will be removed from the hydrological cycle as crops grow.  </a:t>
            </a:r>
          </a:p>
          <a:p>
            <a:pPr algn="just"/>
            <a:endParaRPr lang="en-GB" dirty="0"/>
          </a:p>
        </p:txBody>
      </p:sp>
      <p:pic>
        <p:nvPicPr>
          <p:cNvPr id="1026" name="Picture 2" descr="http://blog.farmsreach.com/wp-content/uploads/2014/02/Water_Irrig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276872"/>
            <a:ext cx="3384376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Task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b="1" dirty="0"/>
              <a:t>Suggest </a:t>
            </a:r>
            <a:r>
              <a:rPr lang="en-GB" dirty="0"/>
              <a:t>how human activities such as those written below can impact on the hydrological cycle. (6)  </a:t>
            </a:r>
            <a:r>
              <a:rPr lang="en-GB" i="1" dirty="0"/>
              <a:t>Deforestation, </a:t>
            </a:r>
            <a:r>
              <a:rPr lang="en-GB" i="1" dirty="0" smtClean="0"/>
              <a:t>Forestry, Irrigation</a:t>
            </a:r>
            <a:r>
              <a:rPr lang="en-GB" i="1" dirty="0"/>
              <a:t>, Dam building, Reservoirs, Urbanisation and Mining</a:t>
            </a:r>
            <a:r>
              <a:rPr lang="en-GB" i="1" dirty="0" smtClean="0"/>
              <a:t>.</a:t>
            </a:r>
          </a:p>
          <a:p>
            <a:pPr lvl="1"/>
            <a:r>
              <a:rPr lang="en-GB" i="1" dirty="0" smtClean="0"/>
              <a:t>You must refer to at least two human activities.</a:t>
            </a:r>
            <a:r>
              <a:rPr lang="en-GB" dirty="0" smtClean="0"/>
              <a:t>  </a:t>
            </a:r>
          </a:p>
          <a:p>
            <a:pPr lvl="1"/>
            <a:r>
              <a:rPr lang="en-GB" dirty="0" smtClean="0"/>
              <a:t>Try not to repeat yourself i.e. You can only get a mark for explaining how something affects the water table once.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4248472" cy="31700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 smtClean="0"/>
              <a:t>Deforestation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Cutting down trees increases run off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Decreases transpiration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Changes cloud formation impacting on local rainfall patterns</a:t>
            </a:r>
          </a:p>
          <a:p>
            <a:pPr algn="just"/>
            <a:endParaRPr lang="en-GB" sz="20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Less absorption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Less interception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More extreme river flows</a:t>
            </a:r>
            <a:endParaRPr lang="en-GB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860032" y="201915"/>
            <a:ext cx="3960440" cy="224676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 smtClean="0"/>
              <a:t>Irrigation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Taking water from a river or ground water reduces river flows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Lowers water table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Increases evaporation due to water being stored in ditches and canals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60032" y="2636912"/>
            <a:ext cx="3960440" cy="40934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 smtClean="0"/>
              <a:t>Urbanisation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Removal of vegetation and replace with impermeable surfaces such as tarmac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Higher river levels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Due to overland flow being sped up and less water infiltrates the soil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20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Evaporation increases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Percolation decreases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Less water in ground water so lowers water table.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3090" y="3933056"/>
            <a:ext cx="4227035" cy="224676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Mining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Silting up of lakes and reservoirs leads to reduced storage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 smtClean="0"/>
              <a:t>Less vegetation cover so more run off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/>
              <a:t>A</a:t>
            </a:r>
            <a:r>
              <a:rPr lang="en-GB" sz="2000" dirty="0" smtClean="0"/>
              <a:t>ltered cloud formation due to higher rates of evaporation.</a:t>
            </a:r>
          </a:p>
        </p:txBody>
      </p:sp>
    </p:spTree>
    <p:extLst>
      <p:ext uri="{BB962C8B-B14F-4D97-AF65-F5344CB8AC3E}">
        <p14:creationId xmlns:p14="http://schemas.microsoft.com/office/powerpoint/2010/main" val="218206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65570"/>
            <a:ext cx="272695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129959"/>
            <a:ext cx="3893803" cy="2143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reeform 1"/>
          <p:cNvSpPr/>
          <p:nvPr/>
        </p:nvSpPr>
        <p:spPr>
          <a:xfrm>
            <a:off x="2689860" y="1463040"/>
            <a:ext cx="38101" cy="251461"/>
          </a:xfrm>
          <a:custGeom>
            <a:avLst/>
            <a:gdLst/>
            <a:ahLst/>
            <a:cxnLst/>
            <a:rect l="0" t="0" r="0" b="0"/>
            <a:pathLst>
              <a:path w="38101" h="251461">
                <a:moveTo>
                  <a:pt x="7620" y="0"/>
                </a:moveTo>
                <a:lnTo>
                  <a:pt x="7620" y="0"/>
                </a:lnTo>
                <a:lnTo>
                  <a:pt x="7620" y="0"/>
                </a:lnTo>
                <a:lnTo>
                  <a:pt x="7620" y="7620"/>
                </a:lnTo>
                <a:lnTo>
                  <a:pt x="7620" y="15240"/>
                </a:lnTo>
                <a:lnTo>
                  <a:pt x="0" y="22860"/>
                </a:lnTo>
                <a:lnTo>
                  <a:pt x="0" y="30480"/>
                </a:lnTo>
                <a:lnTo>
                  <a:pt x="0" y="38100"/>
                </a:lnTo>
                <a:lnTo>
                  <a:pt x="0" y="53340"/>
                </a:lnTo>
                <a:lnTo>
                  <a:pt x="7620" y="76200"/>
                </a:lnTo>
                <a:lnTo>
                  <a:pt x="7620" y="99060"/>
                </a:lnTo>
                <a:lnTo>
                  <a:pt x="7620" y="121920"/>
                </a:lnTo>
                <a:lnTo>
                  <a:pt x="15240" y="152400"/>
                </a:lnTo>
                <a:lnTo>
                  <a:pt x="15240" y="167640"/>
                </a:lnTo>
                <a:lnTo>
                  <a:pt x="30480" y="236220"/>
                </a:lnTo>
                <a:lnTo>
                  <a:pt x="38100" y="251460"/>
                </a:lnTo>
                <a:lnTo>
                  <a:pt x="38100" y="251460"/>
                </a:lnTo>
                <a:lnTo>
                  <a:pt x="38100" y="2514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2575560" y="1524000"/>
            <a:ext cx="525781" cy="152401"/>
          </a:xfrm>
          <a:custGeom>
            <a:avLst/>
            <a:gdLst/>
            <a:ahLst/>
            <a:cxnLst/>
            <a:rect l="0" t="0" r="0" b="0"/>
            <a:pathLst>
              <a:path w="525781" h="152401">
                <a:moveTo>
                  <a:pt x="7620" y="114300"/>
                </a:moveTo>
                <a:lnTo>
                  <a:pt x="0" y="106680"/>
                </a:lnTo>
                <a:lnTo>
                  <a:pt x="0" y="99060"/>
                </a:lnTo>
                <a:lnTo>
                  <a:pt x="0" y="99060"/>
                </a:lnTo>
                <a:lnTo>
                  <a:pt x="7620" y="91440"/>
                </a:lnTo>
                <a:lnTo>
                  <a:pt x="15240" y="83820"/>
                </a:lnTo>
                <a:lnTo>
                  <a:pt x="22860" y="83820"/>
                </a:lnTo>
                <a:lnTo>
                  <a:pt x="30480" y="83820"/>
                </a:lnTo>
                <a:lnTo>
                  <a:pt x="45720" y="76200"/>
                </a:lnTo>
                <a:lnTo>
                  <a:pt x="60960" y="68580"/>
                </a:lnTo>
                <a:lnTo>
                  <a:pt x="83820" y="68580"/>
                </a:lnTo>
                <a:lnTo>
                  <a:pt x="99060" y="68580"/>
                </a:lnTo>
                <a:lnTo>
                  <a:pt x="121920" y="76200"/>
                </a:lnTo>
                <a:lnTo>
                  <a:pt x="144780" y="83820"/>
                </a:lnTo>
                <a:lnTo>
                  <a:pt x="160020" y="91440"/>
                </a:lnTo>
                <a:lnTo>
                  <a:pt x="175260" y="106680"/>
                </a:lnTo>
                <a:lnTo>
                  <a:pt x="190500" y="114300"/>
                </a:lnTo>
                <a:lnTo>
                  <a:pt x="198120" y="129540"/>
                </a:lnTo>
                <a:lnTo>
                  <a:pt x="205740" y="137160"/>
                </a:lnTo>
                <a:lnTo>
                  <a:pt x="213360" y="144780"/>
                </a:lnTo>
                <a:lnTo>
                  <a:pt x="213360" y="152400"/>
                </a:lnTo>
                <a:lnTo>
                  <a:pt x="220980" y="152400"/>
                </a:lnTo>
                <a:lnTo>
                  <a:pt x="220980" y="152400"/>
                </a:lnTo>
                <a:lnTo>
                  <a:pt x="213360" y="144780"/>
                </a:lnTo>
                <a:lnTo>
                  <a:pt x="213360" y="137160"/>
                </a:lnTo>
                <a:lnTo>
                  <a:pt x="213360" y="121920"/>
                </a:lnTo>
                <a:lnTo>
                  <a:pt x="213360" y="106680"/>
                </a:lnTo>
                <a:lnTo>
                  <a:pt x="213360" y="91440"/>
                </a:lnTo>
                <a:lnTo>
                  <a:pt x="213360" y="76200"/>
                </a:lnTo>
                <a:lnTo>
                  <a:pt x="220980" y="60960"/>
                </a:lnTo>
                <a:lnTo>
                  <a:pt x="228600" y="45720"/>
                </a:lnTo>
                <a:lnTo>
                  <a:pt x="236220" y="38100"/>
                </a:lnTo>
                <a:lnTo>
                  <a:pt x="251460" y="30480"/>
                </a:lnTo>
                <a:lnTo>
                  <a:pt x="266700" y="22860"/>
                </a:lnTo>
                <a:lnTo>
                  <a:pt x="289560" y="22860"/>
                </a:lnTo>
                <a:lnTo>
                  <a:pt x="312420" y="15240"/>
                </a:lnTo>
                <a:lnTo>
                  <a:pt x="342900" y="15240"/>
                </a:lnTo>
                <a:lnTo>
                  <a:pt x="365760" y="7620"/>
                </a:lnTo>
                <a:lnTo>
                  <a:pt x="388620" y="7620"/>
                </a:lnTo>
                <a:lnTo>
                  <a:pt x="403860" y="7620"/>
                </a:lnTo>
                <a:lnTo>
                  <a:pt x="419100" y="7620"/>
                </a:lnTo>
                <a:lnTo>
                  <a:pt x="434340" y="7620"/>
                </a:lnTo>
                <a:lnTo>
                  <a:pt x="434340" y="7620"/>
                </a:lnTo>
                <a:lnTo>
                  <a:pt x="434340" y="15240"/>
                </a:lnTo>
                <a:lnTo>
                  <a:pt x="426720" y="22860"/>
                </a:lnTo>
                <a:lnTo>
                  <a:pt x="411480" y="30480"/>
                </a:lnTo>
                <a:lnTo>
                  <a:pt x="396240" y="45720"/>
                </a:lnTo>
                <a:lnTo>
                  <a:pt x="381000" y="60960"/>
                </a:lnTo>
                <a:lnTo>
                  <a:pt x="365760" y="76200"/>
                </a:lnTo>
                <a:lnTo>
                  <a:pt x="358140" y="91440"/>
                </a:lnTo>
                <a:lnTo>
                  <a:pt x="350520" y="106680"/>
                </a:lnTo>
                <a:lnTo>
                  <a:pt x="342900" y="114300"/>
                </a:lnTo>
                <a:lnTo>
                  <a:pt x="342900" y="129540"/>
                </a:lnTo>
                <a:lnTo>
                  <a:pt x="350520" y="129540"/>
                </a:lnTo>
                <a:lnTo>
                  <a:pt x="365760" y="129540"/>
                </a:lnTo>
                <a:lnTo>
                  <a:pt x="381000" y="129540"/>
                </a:lnTo>
                <a:lnTo>
                  <a:pt x="396240" y="121920"/>
                </a:lnTo>
                <a:lnTo>
                  <a:pt x="411480" y="114300"/>
                </a:lnTo>
                <a:lnTo>
                  <a:pt x="426720" y="99060"/>
                </a:lnTo>
                <a:lnTo>
                  <a:pt x="434340" y="83820"/>
                </a:lnTo>
                <a:lnTo>
                  <a:pt x="441960" y="68580"/>
                </a:lnTo>
                <a:lnTo>
                  <a:pt x="449580" y="45720"/>
                </a:lnTo>
                <a:lnTo>
                  <a:pt x="449580" y="30480"/>
                </a:lnTo>
                <a:lnTo>
                  <a:pt x="457200" y="15240"/>
                </a:lnTo>
                <a:lnTo>
                  <a:pt x="449580" y="7620"/>
                </a:lnTo>
                <a:lnTo>
                  <a:pt x="449580" y="0"/>
                </a:lnTo>
                <a:lnTo>
                  <a:pt x="449580" y="0"/>
                </a:lnTo>
                <a:lnTo>
                  <a:pt x="441960" y="7620"/>
                </a:lnTo>
                <a:lnTo>
                  <a:pt x="441960" y="15240"/>
                </a:lnTo>
                <a:lnTo>
                  <a:pt x="441960" y="30480"/>
                </a:lnTo>
                <a:lnTo>
                  <a:pt x="441960" y="45720"/>
                </a:lnTo>
                <a:lnTo>
                  <a:pt x="449580" y="60960"/>
                </a:lnTo>
                <a:lnTo>
                  <a:pt x="449580" y="76200"/>
                </a:lnTo>
                <a:lnTo>
                  <a:pt x="457200" y="91440"/>
                </a:lnTo>
                <a:lnTo>
                  <a:pt x="472440" y="106680"/>
                </a:lnTo>
                <a:lnTo>
                  <a:pt x="487680" y="114300"/>
                </a:lnTo>
                <a:lnTo>
                  <a:pt x="510540" y="121920"/>
                </a:lnTo>
                <a:lnTo>
                  <a:pt x="525780" y="114300"/>
                </a:lnTo>
                <a:lnTo>
                  <a:pt x="525780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 3"/>
          <p:cNvSpPr/>
          <p:nvPr/>
        </p:nvSpPr>
        <p:spPr>
          <a:xfrm>
            <a:off x="3078480" y="1485900"/>
            <a:ext cx="160021" cy="152401"/>
          </a:xfrm>
          <a:custGeom>
            <a:avLst/>
            <a:gdLst/>
            <a:ahLst/>
            <a:cxnLst/>
            <a:rect l="0" t="0" r="0" b="0"/>
            <a:pathLst>
              <a:path w="160021" h="152401">
                <a:moveTo>
                  <a:pt x="7620" y="0"/>
                </a:moveTo>
                <a:lnTo>
                  <a:pt x="7620" y="0"/>
                </a:lnTo>
                <a:lnTo>
                  <a:pt x="0" y="7620"/>
                </a:lnTo>
                <a:lnTo>
                  <a:pt x="0" y="7620"/>
                </a:lnTo>
                <a:lnTo>
                  <a:pt x="0" y="22860"/>
                </a:lnTo>
                <a:lnTo>
                  <a:pt x="7620" y="30480"/>
                </a:lnTo>
                <a:lnTo>
                  <a:pt x="7620" y="45720"/>
                </a:lnTo>
                <a:lnTo>
                  <a:pt x="7620" y="45720"/>
                </a:lnTo>
                <a:lnTo>
                  <a:pt x="7620" y="68580"/>
                </a:lnTo>
                <a:lnTo>
                  <a:pt x="15240" y="83820"/>
                </a:lnTo>
                <a:lnTo>
                  <a:pt x="15240" y="106680"/>
                </a:lnTo>
                <a:lnTo>
                  <a:pt x="22860" y="121920"/>
                </a:lnTo>
                <a:lnTo>
                  <a:pt x="30480" y="137160"/>
                </a:lnTo>
                <a:lnTo>
                  <a:pt x="38100" y="144780"/>
                </a:lnTo>
                <a:lnTo>
                  <a:pt x="38100" y="152400"/>
                </a:lnTo>
                <a:lnTo>
                  <a:pt x="45720" y="152400"/>
                </a:lnTo>
                <a:lnTo>
                  <a:pt x="45720" y="152400"/>
                </a:lnTo>
                <a:lnTo>
                  <a:pt x="45720" y="144780"/>
                </a:lnTo>
                <a:lnTo>
                  <a:pt x="45720" y="129540"/>
                </a:lnTo>
                <a:lnTo>
                  <a:pt x="45720" y="114300"/>
                </a:lnTo>
                <a:lnTo>
                  <a:pt x="45720" y="91440"/>
                </a:lnTo>
                <a:lnTo>
                  <a:pt x="38100" y="76200"/>
                </a:lnTo>
                <a:lnTo>
                  <a:pt x="38100" y="60960"/>
                </a:lnTo>
                <a:lnTo>
                  <a:pt x="38100" y="45720"/>
                </a:lnTo>
                <a:lnTo>
                  <a:pt x="38100" y="38100"/>
                </a:lnTo>
                <a:lnTo>
                  <a:pt x="38100" y="30480"/>
                </a:lnTo>
                <a:lnTo>
                  <a:pt x="45720" y="30480"/>
                </a:lnTo>
                <a:lnTo>
                  <a:pt x="53340" y="38100"/>
                </a:lnTo>
                <a:lnTo>
                  <a:pt x="68580" y="45720"/>
                </a:lnTo>
                <a:lnTo>
                  <a:pt x="76200" y="53340"/>
                </a:lnTo>
                <a:lnTo>
                  <a:pt x="91440" y="68580"/>
                </a:lnTo>
                <a:lnTo>
                  <a:pt x="99060" y="83820"/>
                </a:lnTo>
                <a:lnTo>
                  <a:pt x="114300" y="99060"/>
                </a:lnTo>
                <a:lnTo>
                  <a:pt x="121920" y="106680"/>
                </a:lnTo>
                <a:lnTo>
                  <a:pt x="129540" y="121920"/>
                </a:lnTo>
                <a:lnTo>
                  <a:pt x="137160" y="129540"/>
                </a:lnTo>
                <a:lnTo>
                  <a:pt x="160020" y="144780"/>
                </a:lnTo>
                <a:lnTo>
                  <a:pt x="160020" y="144780"/>
                </a:lnTo>
                <a:lnTo>
                  <a:pt x="160020" y="1447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 4"/>
          <p:cNvSpPr/>
          <p:nvPr/>
        </p:nvSpPr>
        <p:spPr>
          <a:xfrm>
            <a:off x="3208020" y="1470660"/>
            <a:ext cx="160021" cy="137161"/>
          </a:xfrm>
          <a:custGeom>
            <a:avLst/>
            <a:gdLst/>
            <a:ahLst/>
            <a:cxnLst/>
            <a:rect l="0" t="0" r="0" b="0"/>
            <a:pathLst>
              <a:path w="160021" h="137161">
                <a:moveTo>
                  <a:pt x="121920" y="7620"/>
                </a:moveTo>
                <a:lnTo>
                  <a:pt x="121920" y="0"/>
                </a:lnTo>
                <a:lnTo>
                  <a:pt x="114300" y="0"/>
                </a:lnTo>
                <a:lnTo>
                  <a:pt x="114300" y="0"/>
                </a:lnTo>
                <a:lnTo>
                  <a:pt x="99060" y="7620"/>
                </a:lnTo>
                <a:lnTo>
                  <a:pt x="91440" y="7620"/>
                </a:lnTo>
                <a:lnTo>
                  <a:pt x="91440" y="7620"/>
                </a:lnTo>
                <a:lnTo>
                  <a:pt x="83820" y="15240"/>
                </a:lnTo>
                <a:lnTo>
                  <a:pt x="76200" y="15240"/>
                </a:lnTo>
                <a:lnTo>
                  <a:pt x="68580" y="22860"/>
                </a:lnTo>
                <a:lnTo>
                  <a:pt x="60960" y="30480"/>
                </a:lnTo>
                <a:lnTo>
                  <a:pt x="60960" y="38100"/>
                </a:lnTo>
                <a:lnTo>
                  <a:pt x="68580" y="53340"/>
                </a:lnTo>
                <a:lnTo>
                  <a:pt x="76200" y="60960"/>
                </a:lnTo>
                <a:lnTo>
                  <a:pt x="91440" y="68580"/>
                </a:lnTo>
                <a:lnTo>
                  <a:pt x="106680" y="83820"/>
                </a:lnTo>
                <a:lnTo>
                  <a:pt x="114300" y="91440"/>
                </a:lnTo>
                <a:lnTo>
                  <a:pt x="129540" y="99060"/>
                </a:lnTo>
                <a:lnTo>
                  <a:pt x="144780" y="114300"/>
                </a:lnTo>
                <a:lnTo>
                  <a:pt x="152400" y="114300"/>
                </a:lnTo>
                <a:lnTo>
                  <a:pt x="160020" y="121920"/>
                </a:lnTo>
                <a:lnTo>
                  <a:pt x="152400" y="129540"/>
                </a:lnTo>
                <a:lnTo>
                  <a:pt x="144780" y="137160"/>
                </a:lnTo>
                <a:lnTo>
                  <a:pt x="129540" y="137160"/>
                </a:lnTo>
                <a:lnTo>
                  <a:pt x="106680" y="137160"/>
                </a:lnTo>
                <a:lnTo>
                  <a:pt x="83820" y="129540"/>
                </a:lnTo>
                <a:lnTo>
                  <a:pt x="30480" y="129540"/>
                </a:lnTo>
                <a:lnTo>
                  <a:pt x="0" y="114300"/>
                </a:lnTo>
                <a:lnTo>
                  <a:pt x="0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3406140" y="1539240"/>
            <a:ext cx="60961" cy="205741"/>
          </a:xfrm>
          <a:custGeom>
            <a:avLst/>
            <a:gdLst/>
            <a:ahLst/>
            <a:cxnLst/>
            <a:rect l="0" t="0" r="0" b="0"/>
            <a:pathLst>
              <a:path w="60961" h="205741">
                <a:moveTo>
                  <a:pt x="0" y="0"/>
                </a:moveTo>
                <a:lnTo>
                  <a:pt x="7620" y="15240"/>
                </a:lnTo>
                <a:lnTo>
                  <a:pt x="15240" y="30480"/>
                </a:lnTo>
                <a:lnTo>
                  <a:pt x="15240" y="38100"/>
                </a:lnTo>
                <a:lnTo>
                  <a:pt x="22860" y="68580"/>
                </a:lnTo>
                <a:lnTo>
                  <a:pt x="30480" y="83820"/>
                </a:lnTo>
                <a:lnTo>
                  <a:pt x="30480" y="91440"/>
                </a:lnTo>
                <a:lnTo>
                  <a:pt x="30480" y="91440"/>
                </a:lnTo>
                <a:lnTo>
                  <a:pt x="38100" y="114300"/>
                </a:lnTo>
                <a:lnTo>
                  <a:pt x="45720" y="137160"/>
                </a:lnTo>
                <a:lnTo>
                  <a:pt x="45720" y="160020"/>
                </a:lnTo>
                <a:lnTo>
                  <a:pt x="53340" y="175260"/>
                </a:lnTo>
                <a:lnTo>
                  <a:pt x="53340" y="182880"/>
                </a:lnTo>
                <a:lnTo>
                  <a:pt x="60960" y="198120"/>
                </a:lnTo>
                <a:lnTo>
                  <a:pt x="60960" y="205740"/>
                </a:lnTo>
                <a:lnTo>
                  <a:pt x="60960" y="2057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3368040" y="1447800"/>
            <a:ext cx="190501" cy="137161"/>
          </a:xfrm>
          <a:custGeom>
            <a:avLst/>
            <a:gdLst/>
            <a:ahLst/>
            <a:cxnLst/>
            <a:rect l="0" t="0" r="0" b="0"/>
            <a:pathLst>
              <a:path w="190501" h="137161">
                <a:moveTo>
                  <a:pt x="0" y="15240"/>
                </a:moveTo>
                <a:lnTo>
                  <a:pt x="7620" y="7620"/>
                </a:lnTo>
                <a:lnTo>
                  <a:pt x="15240" y="7620"/>
                </a:lnTo>
                <a:lnTo>
                  <a:pt x="15240" y="0"/>
                </a:lnTo>
                <a:lnTo>
                  <a:pt x="38100" y="0"/>
                </a:lnTo>
                <a:lnTo>
                  <a:pt x="53340" y="0"/>
                </a:lnTo>
                <a:lnTo>
                  <a:pt x="60960" y="0"/>
                </a:lnTo>
                <a:lnTo>
                  <a:pt x="68580" y="0"/>
                </a:lnTo>
                <a:lnTo>
                  <a:pt x="91440" y="0"/>
                </a:lnTo>
                <a:lnTo>
                  <a:pt x="114300" y="7620"/>
                </a:lnTo>
                <a:lnTo>
                  <a:pt x="137160" y="15240"/>
                </a:lnTo>
                <a:lnTo>
                  <a:pt x="152400" y="22860"/>
                </a:lnTo>
                <a:lnTo>
                  <a:pt x="175260" y="30480"/>
                </a:lnTo>
                <a:lnTo>
                  <a:pt x="182880" y="45720"/>
                </a:lnTo>
                <a:lnTo>
                  <a:pt x="190500" y="60960"/>
                </a:lnTo>
                <a:lnTo>
                  <a:pt x="190500" y="68580"/>
                </a:lnTo>
                <a:lnTo>
                  <a:pt x="182880" y="83820"/>
                </a:lnTo>
                <a:lnTo>
                  <a:pt x="167640" y="99060"/>
                </a:lnTo>
                <a:lnTo>
                  <a:pt x="152400" y="106680"/>
                </a:lnTo>
                <a:lnTo>
                  <a:pt x="106680" y="129540"/>
                </a:lnTo>
                <a:lnTo>
                  <a:pt x="68580" y="137160"/>
                </a:lnTo>
                <a:lnTo>
                  <a:pt x="68580" y="1371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3596640" y="1463040"/>
            <a:ext cx="22861" cy="91441"/>
          </a:xfrm>
          <a:custGeom>
            <a:avLst/>
            <a:gdLst/>
            <a:ahLst/>
            <a:cxnLst/>
            <a:rect l="0" t="0" r="0" b="0"/>
            <a:pathLst>
              <a:path w="22861" h="91441">
                <a:moveTo>
                  <a:pt x="0" y="0"/>
                </a:moveTo>
                <a:lnTo>
                  <a:pt x="0" y="0"/>
                </a:lnTo>
                <a:lnTo>
                  <a:pt x="7620" y="15240"/>
                </a:lnTo>
                <a:lnTo>
                  <a:pt x="7620" y="15240"/>
                </a:lnTo>
                <a:lnTo>
                  <a:pt x="7620" y="30480"/>
                </a:lnTo>
                <a:lnTo>
                  <a:pt x="15240" y="38100"/>
                </a:lnTo>
                <a:lnTo>
                  <a:pt x="15240" y="45720"/>
                </a:lnTo>
                <a:lnTo>
                  <a:pt x="15240" y="45720"/>
                </a:lnTo>
                <a:lnTo>
                  <a:pt x="15240" y="60960"/>
                </a:lnTo>
                <a:lnTo>
                  <a:pt x="22860" y="83820"/>
                </a:lnTo>
                <a:lnTo>
                  <a:pt x="22860" y="91440"/>
                </a:lnTo>
                <a:lnTo>
                  <a:pt x="22860" y="914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3550920" y="1371600"/>
            <a:ext cx="7621" cy="1"/>
          </a:xfrm>
          <a:custGeom>
            <a:avLst/>
            <a:gdLst/>
            <a:ahLst/>
            <a:cxnLst/>
            <a:rect l="0" t="0" r="0" b="0"/>
            <a:pathLst>
              <a:path w="7621" h="1">
                <a:moveTo>
                  <a:pt x="762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3634740" y="1402080"/>
            <a:ext cx="289561" cy="114301"/>
          </a:xfrm>
          <a:custGeom>
            <a:avLst/>
            <a:gdLst/>
            <a:ahLst/>
            <a:cxnLst/>
            <a:rect l="0" t="0" r="0" b="0"/>
            <a:pathLst>
              <a:path w="289561" h="114301">
                <a:moveTo>
                  <a:pt x="0" y="30480"/>
                </a:moveTo>
                <a:lnTo>
                  <a:pt x="7620" y="45720"/>
                </a:lnTo>
                <a:lnTo>
                  <a:pt x="7620" y="60960"/>
                </a:lnTo>
                <a:lnTo>
                  <a:pt x="15240" y="68580"/>
                </a:lnTo>
                <a:lnTo>
                  <a:pt x="22860" y="83820"/>
                </a:lnTo>
                <a:lnTo>
                  <a:pt x="30480" y="91440"/>
                </a:lnTo>
                <a:lnTo>
                  <a:pt x="30480" y="91440"/>
                </a:lnTo>
                <a:lnTo>
                  <a:pt x="30480" y="91440"/>
                </a:lnTo>
                <a:lnTo>
                  <a:pt x="30480" y="106680"/>
                </a:lnTo>
                <a:lnTo>
                  <a:pt x="38100" y="114300"/>
                </a:lnTo>
                <a:lnTo>
                  <a:pt x="45720" y="114300"/>
                </a:lnTo>
                <a:lnTo>
                  <a:pt x="45720" y="114300"/>
                </a:lnTo>
                <a:lnTo>
                  <a:pt x="45720" y="114300"/>
                </a:lnTo>
                <a:lnTo>
                  <a:pt x="45720" y="106680"/>
                </a:lnTo>
                <a:lnTo>
                  <a:pt x="38100" y="91440"/>
                </a:lnTo>
                <a:lnTo>
                  <a:pt x="38100" y="76200"/>
                </a:lnTo>
                <a:lnTo>
                  <a:pt x="38100" y="68580"/>
                </a:lnTo>
                <a:lnTo>
                  <a:pt x="38100" y="53340"/>
                </a:lnTo>
                <a:lnTo>
                  <a:pt x="38100" y="38100"/>
                </a:lnTo>
                <a:lnTo>
                  <a:pt x="45720" y="30480"/>
                </a:lnTo>
                <a:lnTo>
                  <a:pt x="45720" y="22860"/>
                </a:lnTo>
                <a:lnTo>
                  <a:pt x="53340" y="22860"/>
                </a:lnTo>
                <a:lnTo>
                  <a:pt x="60960" y="15240"/>
                </a:lnTo>
                <a:lnTo>
                  <a:pt x="76200" y="15240"/>
                </a:lnTo>
                <a:lnTo>
                  <a:pt x="99060" y="15240"/>
                </a:lnTo>
                <a:lnTo>
                  <a:pt x="114300" y="22860"/>
                </a:lnTo>
                <a:lnTo>
                  <a:pt x="137160" y="22860"/>
                </a:lnTo>
                <a:lnTo>
                  <a:pt x="160020" y="22860"/>
                </a:lnTo>
                <a:lnTo>
                  <a:pt x="182880" y="15240"/>
                </a:lnTo>
                <a:lnTo>
                  <a:pt x="205740" y="15240"/>
                </a:lnTo>
                <a:lnTo>
                  <a:pt x="220980" y="15240"/>
                </a:lnTo>
                <a:lnTo>
                  <a:pt x="236220" y="15240"/>
                </a:lnTo>
                <a:lnTo>
                  <a:pt x="243840" y="7620"/>
                </a:lnTo>
                <a:lnTo>
                  <a:pt x="243840" y="7620"/>
                </a:lnTo>
                <a:lnTo>
                  <a:pt x="236220" y="7620"/>
                </a:lnTo>
                <a:lnTo>
                  <a:pt x="236220" y="15240"/>
                </a:lnTo>
                <a:lnTo>
                  <a:pt x="220980" y="15240"/>
                </a:lnTo>
                <a:lnTo>
                  <a:pt x="213360" y="22860"/>
                </a:lnTo>
                <a:lnTo>
                  <a:pt x="190500" y="30480"/>
                </a:lnTo>
                <a:lnTo>
                  <a:pt x="175260" y="38100"/>
                </a:lnTo>
                <a:lnTo>
                  <a:pt x="167640" y="53340"/>
                </a:lnTo>
                <a:lnTo>
                  <a:pt x="160020" y="60960"/>
                </a:lnTo>
                <a:lnTo>
                  <a:pt x="152400" y="68580"/>
                </a:lnTo>
                <a:lnTo>
                  <a:pt x="144780" y="76200"/>
                </a:lnTo>
                <a:lnTo>
                  <a:pt x="152400" y="83820"/>
                </a:lnTo>
                <a:lnTo>
                  <a:pt x="160020" y="91440"/>
                </a:lnTo>
                <a:lnTo>
                  <a:pt x="167640" y="91440"/>
                </a:lnTo>
                <a:lnTo>
                  <a:pt x="182880" y="91440"/>
                </a:lnTo>
                <a:lnTo>
                  <a:pt x="198120" y="83820"/>
                </a:lnTo>
                <a:lnTo>
                  <a:pt x="213360" y="76200"/>
                </a:lnTo>
                <a:lnTo>
                  <a:pt x="220980" y="60960"/>
                </a:lnTo>
                <a:lnTo>
                  <a:pt x="236220" y="53340"/>
                </a:lnTo>
                <a:lnTo>
                  <a:pt x="243840" y="38100"/>
                </a:lnTo>
                <a:lnTo>
                  <a:pt x="251460" y="22860"/>
                </a:lnTo>
                <a:lnTo>
                  <a:pt x="251460" y="15240"/>
                </a:lnTo>
                <a:lnTo>
                  <a:pt x="259080" y="7620"/>
                </a:lnTo>
                <a:lnTo>
                  <a:pt x="259080" y="0"/>
                </a:lnTo>
                <a:lnTo>
                  <a:pt x="259080" y="0"/>
                </a:lnTo>
                <a:lnTo>
                  <a:pt x="259080" y="7620"/>
                </a:lnTo>
                <a:lnTo>
                  <a:pt x="259080" y="15240"/>
                </a:lnTo>
                <a:lnTo>
                  <a:pt x="259080" y="22860"/>
                </a:lnTo>
                <a:lnTo>
                  <a:pt x="266700" y="38100"/>
                </a:lnTo>
                <a:lnTo>
                  <a:pt x="266700" y="45720"/>
                </a:lnTo>
                <a:lnTo>
                  <a:pt x="266700" y="60960"/>
                </a:lnTo>
                <a:lnTo>
                  <a:pt x="274320" y="68580"/>
                </a:lnTo>
                <a:lnTo>
                  <a:pt x="274320" y="76200"/>
                </a:lnTo>
                <a:lnTo>
                  <a:pt x="289560" y="76200"/>
                </a:lnTo>
                <a:lnTo>
                  <a:pt x="289560" y="76200"/>
                </a:lnTo>
                <a:lnTo>
                  <a:pt x="289560" y="762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3916680" y="1196340"/>
            <a:ext cx="114301" cy="281941"/>
          </a:xfrm>
          <a:custGeom>
            <a:avLst/>
            <a:gdLst/>
            <a:ahLst/>
            <a:cxnLst/>
            <a:rect l="0" t="0" r="0" b="0"/>
            <a:pathLst>
              <a:path w="114301" h="281941">
                <a:moveTo>
                  <a:pt x="0" y="0"/>
                </a:moveTo>
                <a:lnTo>
                  <a:pt x="0" y="0"/>
                </a:lnTo>
                <a:lnTo>
                  <a:pt x="0" y="7620"/>
                </a:lnTo>
                <a:lnTo>
                  <a:pt x="0" y="7620"/>
                </a:lnTo>
                <a:lnTo>
                  <a:pt x="7620" y="22860"/>
                </a:lnTo>
                <a:lnTo>
                  <a:pt x="7620" y="30480"/>
                </a:lnTo>
                <a:lnTo>
                  <a:pt x="7620" y="45720"/>
                </a:lnTo>
                <a:lnTo>
                  <a:pt x="7620" y="45720"/>
                </a:lnTo>
                <a:lnTo>
                  <a:pt x="22860" y="60960"/>
                </a:lnTo>
                <a:lnTo>
                  <a:pt x="30480" y="83820"/>
                </a:lnTo>
                <a:lnTo>
                  <a:pt x="38100" y="114300"/>
                </a:lnTo>
                <a:lnTo>
                  <a:pt x="45720" y="137160"/>
                </a:lnTo>
                <a:lnTo>
                  <a:pt x="53340" y="167640"/>
                </a:lnTo>
                <a:lnTo>
                  <a:pt x="68580" y="190500"/>
                </a:lnTo>
                <a:lnTo>
                  <a:pt x="76200" y="213360"/>
                </a:lnTo>
                <a:lnTo>
                  <a:pt x="83820" y="236220"/>
                </a:lnTo>
                <a:lnTo>
                  <a:pt x="114300" y="281940"/>
                </a:lnTo>
                <a:lnTo>
                  <a:pt x="114300" y="281940"/>
                </a:lnTo>
                <a:lnTo>
                  <a:pt x="114300" y="2819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3893820" y="1363980"/>
            <a:ext cx="259081" cy="114301"/>
          </a:xfrm>
          <a:custGeom>
            <a:avLst/>
            <a:gdLst/>
            <a:ahLst/>
            <a:cxnLst/>
            <a:rect l="0" t="0" r="0" b="0"/>
            <a:pathLst>
              <a:path w="259081" h="114301">
                <a:moveTo>
                  <a:pt x="0" y="30480"/>
                </a:moveTo>
                <a:lnTo>
                  <a:pt x="0" y="30480"/>
                </a:lnTo>
                <a:lnTo>
                  <a:pt x="7620" y="22860"/>
                </a:lnTo>
                <a:lnTo>
                  <a:pt x="7620" y="22860"/>
                </a:lnTo>
                <a:lnTo>
                  <a:pt x="30480" y="15240"/>
                </a:lnTo>
                <a:lnTo>
                  <a:pt x="45720" y="7620"/>
                </a:lnTo>
                <a:lnTo>
                  <a:pt x="60960" y="7620"/>
                </a:lnTo>
                <a:lnTo>
                  <a:pt x="60960" y="7620"/>
                </a:lnTo>
                <a:lnTo>
                  <a:pt x="91440" y="0"/>
                </a:lnTo>
                <a:lnTo>
                  <a:pt x="114300" y="0"/>
                </a:lnTo>
                <a:lnTo>
                  <a:pt x="144780" y="0"/>
                </a:lnTo>
                <a:lnTo>
                  <a:pt x="167640" y="0"/>
                </a:lnTo>
                <a:lnTo>
                  <a:pt x="190500" y="7620"/>
                </a:lnTo>
                <a:lnTo>
                  <a:pt x="205740" y="15240"/>
                </a:lnTo>
                <a:lnTo>
                  <a:pt x="213360" y="30480"/>
                </a:lnTo>
                <a:lnTo>
                  <a:pt x="228600" y="45720"/>
                </a:lnTo>
                <a:lnTo>
                  <a:pt x="236220" y="60960"/>
                </a:lnTo>
                <a:lnTo>
                  <a:pt x="243840" y="76200"/>
                </a:lnTo>
                <a:lnTo>
                  <a:pt x="259080" y="114300"/>
                </a:lnTo>
                <a:lnTo>
                  <a:pt x="259080" y="114300"/>
                </a:lnTo>
                <a:lnTo>
                  <a:pt x="259080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4114800" y="1295400"/>
            <a:ext cx="1" cy="7621"/>
          </a:xfrm>
          <a:custGeom>
            <a:avLst/>
            <a:gdLst/>
            <a:ahLst/>
            <a:cxnLst/>
            <a:rect l="0" t="0" r="0" b="0"/>
            <a:pathLst>
              <a:path w="1" h="7621">
                <a:moveTo>
                  <a:pt x="0" y="7620"/>
                </a:moveTo>
                <a:lnTo>
                  <a:pt x="0" y="762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4175760" y="1310640"/>
            <a:ext cx="144781" cy="144781"/>
          </a:xfrm>
          <a:custGeom>
            <a:avLst/>
            <a:gdLst/>
            <a:ahLst/>
            <a:cxnLst/>
            <a:rect l="0" t="0" r="0" b="0"/>
            <a:pathLst>
              <a:path w="144781" h="144781">
                <a:moveTo>
                  <a:pt x="60960" y="0"/>
                </a:moveTo>
                <a:lnTo>
                  <a:pt x="60960" y="7620"/>
                </a:lnTo>
                <a:lnTo>
                  <a:pt x="60960" y="15240"/>
                </a:lnTo>
                <a:lnTo>
                  <a:pt x="60960" y="22860"/>
                </a:lnTo>
                <a:lnTo>
                  <a:pt x="53340" y="38100"/>
                </a:lnTo>
                <a:lnTo>
                  <a:pt x="38100" y="53340"/>
                </a:lnTo>
                <a:lnTo>
                  <a:pt x="38100" y="53340"/>
                </a:lnTo>
                <a:lnTo>
                  <a:pt x="38100" y="60960"/>
                </a:lnTo>
                <a:lnTo>
                  <a:pt x="30480" y="76200"/>
                </a:lnTo>
                <a:lnTo>
                  <a:pt x="30480" y="91440"/>
                </a:lnTo>
                <a:lnTo>
                  <a:pt x="30480" y="106680"/>
                </a:lnTo>
                <a:lnTo>
                  <a:pt x="38100" y="121920"/>
                </a:lnTo>
                <a:lnTo>
                  <a:pt x="45720" y="137160"/>
                </a:lnTo>
                <a:lnTo>
                  <a:pt x="60960" y="137160"/>
                </a:lnTo>
                <a:lnTo>
                  <a:pt x="76200" y="144780"/>
                </a:lnTo>
                <a:lnTo>
                  <a:pt x="91440" y="144780"/>
                </a:lnTo>
                <a:lnTo>
                  <a:pt x="114300" y="144780"/>
                </a:lnTo>
                <a:lnTo>
                  <a:pt x="129540" y="137160"/>
                </a:lnTo>
                <a:lnTo>
                  <a:pt x="137160" y="121920"/>
                </a:lnTo>
                <a:lnTo>
                  <a:pt x="144780" y="106680"/>
                </a:lnTo>
                <a:lnTo>
                  <a:pt x="144780" y="91440"/>
                </a:lnTo>
                <a:lnTo>
                  <a:pt x="144780" y="68580"/>
                </a:lnTo>
                <a:lnTo>
                  <a:pt x="129540" y="53340"/>
                </a:lnTo>
                <a:lnTo>
                  <a:pt x="121920" y="38100"/>
                </a:lnTo>
                <a:lnTo>
                  <a:pt x="106680" y="30480"/>
                </a:lnTo>
                <a:lnTo>
                  <a:pt x="83820" y="22860"/>
                </a:lnTo>
                <a:lnTo>
                  <a:pt x="68580" y="15240"/>
                </a:lnTo>
                <a:lnTo>
                  <a:pt x="53340" y="15240"/>
                </a:lnTo>
                <a:lnTo>
                  <a:pt x="38100" y="22860"/>
                </a:lnTo>
                <a:lnTo>
                  <a:pt x="7620" y="30480"/>
                </a:lnTo>
                <a:lnTo>
                  <a:pt x="0" y="30480"/>
                </a:lnTo>
                <a:lnTo>
                  <a:pt x="0" y="304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4366260" y="1333500"/>
            <a:ext cx="213361" cy="167641"/>
          </a:xfrm>
          <a:custGeom>
            <a:avLst/>
            <a:gdLst/>
            <a:ahLst/>
            <a:cxnLst/>
            <a:rect l="0" t="0" r="0" b="0"/>
            <a:pathLst>
              <a:path w="213361" h="167641">
                <a:moveTo>
                  <a:pt x="0" y="0"/>
                </a:moveTo>
                <a:lnTo>
                  <a:pt x="7620" y="0"/>
                </a:lnTo>
                <a:lnTo>
                  <a:pt x="7620" y="7620"/>
                </a:lnTo>
                <a:lnTo>
                  <a:pt x="15240" y="7620"/>
                </a:lnTo>
                <a:lnTo>
                  <a:pt x="15240" y="15240"/>
                </a:lnTo>
                <a:lnTo>
                  <a:pt x="15240" y="22860"/>
                </a:lnTo>
                <a:lnTo>
                  <a:pt x="15240" y="30480"/>
                </a:lnTo>
                <a:lnTo>
                  <a:pt x="15240" y="30480"/>
                </a:lnTo>
                <a:lnTo>
                  <a:pt x="15240" y="45720"/>
                </a:lnTo>
                <a:lnTo>
                  <a:pt x="15240" y="53340"/>
                </a:lnTo>
                <a:lnTo>
                  <a:pt x="15240" y="68580"/>
                </a:lnTo>
                <a:lnTo>
                  <a:pt x="15240" y="83820"/>
                </a:lnTo>
                <a:lnTo>
                  <a:pt x="15240" y="91440"/>
                </a:lnTo>
                <a:lnTo>
                  <a:pt x="15240" y="99060"/>
                </a:lnTo>
                <a:lnTo>
                  <a:pt x="15240" y="99060"/>
                </a:lnTo>
                <a:lnTo>
                  <a:pt x="15240" y="106680"/>
                </a:lnTo>
                <a:lnTo>
                  <a:pt x="15240" y="106680"/>
                </a:lnTo>
                <a:lnTo>
                  <a:pt x="22860" y="99060"/>
                </a:lnTo>
                <a:lnTo>
                  <a:pt x="22860" y="91440"/>
                </a:lnTo>
                <a:lnTo>
                  <a:pt x="22860" y="83820"/>
                </a:lnTo>
                <a:lnTo>
                  <a:pt x="30480" y="68580"/>
                </a:lnTo>
                <a:lnTo>
                  <a:pt x="38100" y="53340"/>
                </a:lnTo>
                <a:lnTo>
                  <a:pt x="45720" y="38100"/>
                </a:lnTo>
                <a:lnTo>
                  <a:pt x="45720" y="22860"/>
                </a:lnTo>
                <a:lnTo>
                  <a:pt x="60960" y="15240"/>
                </a:lnTo>
                <a:lnTo>
                  <a:pt x="68580" y="7620"/>
                </a:lnTo>
                <a:lnTo>
                  <a:pt x="76200" y="0"/>
                </a:lnTo>
                <a:lnTo>
                  <a:pt x="83820" y="0"/>
                </a:lnTo>
                <a:lnTo>
                  <a:pt x="91440" y="7620"/>
                </a:lnTo>
                <a:lnTo>
                  <a:pt x="106680" y="22860"/>
                </a:lnTo>
                <a:lnTo>
                  <a:pt x="114300" y="30480"/>
                </a:lnTo>
                <a:lnTo>
                  <a:pt x="129540" y="45720"/>
                </a:lnTo>
                <a:lnTo>
                  <a:pt x="144780" y="68580"/>
                </a:lnTo>
                <a:lnTo>
                  <a:pt x="160020" y="83820"/>
                </a:lnTo>
                <a:lnTo>
                  <a:pt x="167640" y="99060"/>
                </a:lnTo>
                <a:lnTo>
                  <a:pt x="175260" y="114300"/>
                </a:lnTo>
                <a:lnTo>
                  <a:pt x="205740" y="160020"/>
                </a:lnTo>
                <a:lnTo>
                  <a:pt x="213360" y="167640"/>
                </a:lnTo>
                <a:lnTo>
                  <a:pt x="213360" y="1676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3383280" y="1470660"/>
            <a:ext cx="38101" cy="121921"/>
          </a:xfrm>
          <a:custGeom>
            <a:avLst/>
            <a:gdLst/>
            <a:ahLst/>
            <a:cxnLst/>
            <a:rect l="0" t="0" r="0" b="0"/>
            <a:pathLst>
              <a:path w="38101" h="12192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620"/>
                </a:lnTo>
                <a:lnTo>
                  <a:pt x="0" y="7620"/>
                </a:lnTo>
                <a:lnTo>
                  <a:pt x="0" y="7620"/>
                </a:lnTo>
                <a:lnTo>
                  <a:pt x="7620" y="15240"/>
                </a:lnTo>
                <a:lnTo>
                  <a:pt x="7620" y="30480"/>
                </a:lnTo>
                <a:lnTo>
                  <a:pt x="15240" y="45720"/>
                </a:lnTo>
                <a:lnTo>
                  <a:pt x="15240" y="60960"/>
                </a:lnTo>
                <a:lnTo>
                  <a:pt x="30480" y="99060"/>
                </a:lnTo>
                <a:lnTo>
                  <a:pt x="38100" y="121920"/>
                </a:lnTo>
                <a:lnTo>
                  <a:pt x="38100" y="1219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1546860" y="5052060"/>
            <a:ext cx="220981" cy="236221"/>
          </a:xfrm>
          <a:custGeom>
            <a:avLst/>
            <a:gdLst/>
            <a:ahLst/>
            <a:cxnLst/>
            <a:rect l="0" t="0" r="0" b="0"/>
            <a:pathLst>
              <a:path w="220981" h="236221">
                <a:moveTo>
                  <a:pt x="198120" y="53340"/>
                </a:moveTo>
                <a:lnTo>
                  <a:pt x="198120" y="53340"/>
                </a:lnTo>
                <a:lnTo>
                  <a:pt x="198120" y="53340"/>
                </a:lnTo>
                <a:lnTo>
                  <a:pt x="198120" y="45720"/>
                </a:lnTo>
                <a:lnTo>
                  <a:pt x="198120" y="38100"/>
                </a:lnTo>
                <a:lnTo>
                  <a:pt x="198120" y="30480"/>
                </a:lnTo>
                <a:lnTo>
                  <a:pt x="198120" y="30480"/>
                </a:lnTo>
                <a:lnTo>
                  <a:pt x="198120" y="30480"/>
                </a:lnTo>
                <a:lnTo>
                  <a:pt x="190500" y="15240"/>
                </a:lnTo>
                <a:lnTo>
                  <a:pt x="182880" y="15240"/>
                </a:lnTo>
                <a:lnTo>
                  <a:pt x="167640" y="7620"/>
                </a:lnTo>
                <a:lnTo>
                  <a:pt x="152400" y="0"/>
                </a:lnTo>
                <a:lnTo>
                  <a:pt x="137160" y="0"/>
                </a:lnTo>
                <a:lnTo>
                  <a:pt x="114300" y="7620"/>
                </a:lnTo>
                <a:lnTo>
                  <a:pt x="91440" y="15240"/>
                </a:lnTo>
                <a:lnTo>
                  <a:pt x="60960" y="30480"/>
                </a:lnTo>
                <a:lnTo>
                  <a:pt x="38100" y="45720"/>
                </a:lnTo>
                <a:lnTo>
                  <a:pt x="22860" y="68580"/>
                </a:lnTo>
                <a:lnTo>
                  <a:pt x="7620" y="83820"/>
                </a:lnTo>
                <a:lnTo>
                  <a:pt x="0" y="106680"/>
                </a:lnTo>
                <a:lnTo>
                  <a:pt x="0" y="129540"/>
                </a:lnTo>
                <a:lnTo>
                  <a:pt x="0" y="144780"/>
                </a:lnTo>
                <a:lnTo>
                  <a:pt x="15240" y="160020"/>
                </a:lnTo>
                <a:lnTo>
                  <a:pt x="22860" y="167640"/>
                </a:lnTo>
                <a:lnTo>
                  <a:pt x="45720" y="167640"/>
                </a:lnTo>
                <a:lnTo>
                  <a:pt x="68580" y="167640"/>
                </a:lnTo>
                <a:lnTo>
                  <a:pt x="91440" y="167640"/>
                </a:lnTo>
                <a:lnTo>
                  <a:pt x="114300" y="160020"/>
                </a:lnTo>
                <a:lnTo>
                  <a:pt x="137160" y="144780"/>
                </a:lnTo>
                <a:lnTo>
                  <a:pt x="152400" y="121920"/>
                </a:lnTo>
                <a:lnTo>
                  <a:pt x="175260" y="106680"/>
                </a:lnTo>
                <a:lnTo>
                  <a:pt x="190500" y="91440"/>
                </a:lnTo>
                <a:lnTo>
                  <a:pt x="205740" y="76200"/>
                </a:lnTo>
                <a:lnTo>
                  <a:pt x="213360" y="60960"/>
                </a:lnTo>
                <a:lnTo>
                  <a:pt x="220980" y="45720"/>
                </a:lnTo>
                <a:lnTo>
                  <a:pt x="220980" y="45720"/>
                </a:lnTo>
                <a:lnTo>
                  <a:pt x="220980" y="45720"/>
                </a:lnTo>
                <a:lnTo>
                  <a:pt x="220980" y="53340"/>
                </a:lnTo>
                <a:lnTo>
                  <a:pt x="213360" y="68580"/>
                </a:lnTo>
                <a:lnTo>
                  <a:pt x="205740" y="91440"/>
                </a:lnTo>
                <a:lnTo>
                  <a:pt x="198120" y="114300"/>
                </a:lnTo>
                <a:lnTo>
                  <a:pt x="182880" y="129540"/>
                </a:lnTo>
                <a:lnTo>
                  <a:pt x="175260" y="160020"/>
                </a:lnTo>
                <a:lnTo>
                  <a:pt x="167640" y="182880"/>
                </a:lnTo>
                <a:lnTo>
                  <a:pt x="167640" y="198120"/>
                </a:lnTo>
                <a:lnTo>
                  <a:pt x="167640" y="213360"/>
                </a:lnTo>
                <a:lnTo>
                  <a:pt x="167640" y="236220"/>
                </a:lnTo>
                <a:lnTo>
                  <a:pt x="182880" y="236220"/>
                </a:lnTo>
                <a:lnTo>
                  <a:pt x="182880" y="2362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1744980" y="4983480"/>
            <a:ext cx="190501" cy="274321"/>
          </a:xfrm>
          <a:custGeom>
            <a:avLst/>
            <a:gdLst/>
            <a:ahLst/>
            <a:cxnLst/>
            <a:rect l="0" t="0" r="0" b="0"/>
            <a:pathLst>
              <a:path w="190501" h="274321">
                <a:moveTo>
                  <a:pt x="167640" y="0"/>
                </a:moveTo>
                <a:lnTo>
                  <a:pt x="167640" y="0"/>
                </a:lnTo>
                <a:lnTo>
                  <a:pt x="167640" y="0"/>
                </a:lnTo>
                <a:lnTo>
                  <a:pt x="167640" y="0"/>
                </a:lnTo>
                <a:lnTo>
                  <a:pt x="167640" y="7620"/>
                </a:lnTo>
                <a:lnTo>
                  <a:pt x="167640" y="15240"/>
                </a:lnTo>
                <a:lnTo>
                  <a:pt x="160020" y="22860"/>
                </a:lnTo>
                <a:lnTo>
                  <a:pt x="160020" y="30480"/>
                </a:lnTo>
                <a:lnTo>
                  <a:pt x="152400" y="45720"/>
                </a:lnTo>
                <a:lnTo>
                  <a:pt x="137160" y="68580"/>
                </a:lnTo>
                <a:lnTo>
                  <a:pt x="129540" y="99060"/>
                </a:lnTo>
                <a:lnTo>
                  <a:pt x="114300" y="129540"/>
                </a:lnTo>
                <a:lnTo>
                  <a:pt x="99060" y="160020"/>
                </a:lnTo>
                <a:lnTo>
                  <a:pt x="83820" y="182880"/>
                </a:lnTo>
                <a:lnTo>
                  <a:pt x="68580" y="205740"/>
                </a:lnTo>
                <a:lnTo>
                  <a:pt x="60960" y="228600"/>
                </a:lnTo>
                <a:lnTo>
                  <a:pt x="53340" y="243840"/>
                </a:lnTo>
                <a:lnTo>
                  <a:pt x="45720" y="251460"/>
                </a:lnTo>
                <a:lnTo>
                  <a:pt x="45720" y="251460"/>
                </a:lnTo>
                <a:lnTo>
                  <a:pt x="45720" y="243840"/>
                </a:lnTo>
                <a:lnTo>
                  <a:pt x="53340" y="236220"/>
                </a:lnTo>
                <a:lnTo>
                  <a:pt x="60960" y="228600"/>
                </a:lnTo>
                <a:lnTo>
                  <a:pt x="76200" y="213360"/>
                </a:lnTo>
                <a:lnTo>
                  <a:pt x="91440" y="198120"/>
                </a:lnTo>
                <a:lnTo>
                  <a:pt x="106680" y="190500"/>
                </a:lnTo>
                <a:lnTo>
                  <a:pt x="121920" y="182880"/>
                </a:lnTo>
                <a:lnTo>
                  <a:pt x="144780" y="175260"/>
                </a:lnTo>
                <a:lnTo>
                  <a:pt x="160020" y="175260"/>
                </a:lnTo>
                <a:lnTo>
                  <a:pt x="167640" y="182880"/>
                </a:lnTo>
                <a:lnTo>
                  <a:pt x="182880" y="190500"/>
                </a:lnTo>
                <a:lnTo>
                  <a:pt x="190500" y="205740"/>
                </a:lnTo>
                <a:lnTo>
                  <a:pt x="190500" y="213360"/>
                </a:lnTo>
                <a:lnTo>
                  <a:pt x="182880" y="228600"/>
                </a:lnTo>
                <a:lnTo>
                  <a:pt x="175260" y="236220"/>
                </a:lnTo>
                <a:lnTo>
                  <a:pt x="160020" y="251460"/>
                </a:lnTo>
                <a:lnTo>
                  <a:pt x="144780" y="259080"/>
                </a:lnTo>
                <a:lnTo>
                  <a:pt x="121920" y="266700"/>
                </a:lnTo>
                <a:lnTo>
                  <a:pt x="106680" y="274320"/>
                </a:lnTo>
                <a:lnTo>
                  <a:pt x="83820" y="274320"/>
                </a:lnTo>
                <a:lnTo>
                  <a:pt x="60960" y="274320"/>
                </a:lnTo>
                <a:lnTo>
                  <a:pt x="38100" y="266700"/>
                </a:lnTo>
                <a:lnTo>
                  <a:pt x="22860" y="259080"/>
                </a:lnTo>
                <a:lnTo>
                  <a:pt x="0" y="243840"/>
                </a:lnTo>
                <a:lnTo>
                  <a:pt x="0" y="228600"/>
                </a:lnTo>
                <a:lnTo>
                  <a:pt x="0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1935480" y="5158740"/>
            <a:ext cx="213361" cy="144781"/>
          </a:xfrm>
          <a:custGeom>
            <a:avLst/>
            <a:gdLst/>
            <a:ahLst/>
            <a:cxnLst/>
            <a:rect l="0" t="0" r="0" b="0"/>
            <a:pathLst>
              <a:path w="213361" h="144781">
                <a:moveTo>
                  <a:pt x="213360" y="22860"/>
                </a:moveTo>
                <a:lnTo>
                  <a:pt x="213360" y="22860"/>
                </a:lnTo>
                <a:lnTo>
                  <a:pt x="213360" y="22860"/>
                </a:lnTo>
                <a:lnTo>
                  <a:pt x="213360" y="22860"/>
                </a:lnTo>
                <a:lnTo>
                  <a:pt x="213360" y="22860"/>
                </a:lnTo>
                <a:lnTo>
                  <a:pt x="205740" y="15240"/>
                </a:lnTo>
                <a:lnTo>
                  <a:pt x="198120" y="15240"/>
                </a:lnTo>
                <a:lnTo>
                  <a:pt x="198120" y="15240"/>
                </a:lnTo>
                <a:lnTo>
                  <a:pt x="182880" y="7620"/>
                </a:lnTo>
                <a:lnTo>
                  <a:pt x="167640" y="7620"/>
                </a:lnTo>
                <a:lnTo>
                  <a:pt x="152400" y="0"/>
                </a:lnTo>
                <a:lnTo>
                  <a:pt x="144780" y="0"/>
                </a:lnTo>
                <a:lnTo>
                  <a:pt x="129540" y="7620"/>
                </a:lnTo>
                <a:lnTo>
                  <a:pt x="114300" y="15240"/>
                </a:lnTo>
                <a:lnTo>
                  <a:pt x="106680" y="22860"/>
                </a:lnTo>
                <a:lnTo>
                  <a:pt x="106680" y="38100"/>
                </a:lnTo>
                <a:lnTo>
                  <a:pt x="106680" y="53340"/>
                </a:lnTo>
                <a:lnTo>
                  <a:pt x="114300" y="68580"/>
                </a:lnTo>
                <a:lnTo>
                  <a:pt x="114300" y="91440"/>
                </a:lnTo>
                <a:lnTo>
                  <a:pt x="114300" y="106680"/>
                </a:lnTo>
                <a:lnTo>
                  <a:pt x="121920" y="121920"/>
                </a:lnTo>
                <a:lnTo>
                  <a:pt x="121920" y="129540"/>
                </a:lnTo>
                <a:lnTo>
                  <a:pt x="114300" y="137160"/>
                </a:lnTo>
                <a:lnTo>
                  <a:pt x="106680" y="144780"/>
                </a:lnTo>
                <a:lnTo>
                  <a:pt x="99060" y="144780"/>
                </a:lnTo>
                <a:lnTo>
                  <a:pt x="83820" y="137160"/>
                </a:lnTo>
                <a:lnTo>
                  <a:pt x="68580" y="137160"/>
                </a:lnTo>
                <a:lnTo>
                  <a:pt x="53340" y="121920"/>
                </a:lnTo>
                <a:lnTo>
                  <a:pt x="15240" y="106680"/>
                </a:lnTo>
                <a:lnTo>
                  <a:pt x="0" y="91440"/>
                </a:lnTo>
                <a:lnTo>
                  <a:pt x="0" y="914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2141220" y="5173980"/>
            <a:ext cx="480061" cy="320041"/>
          </a:xfrm>
          <a:custGeom>
            <a:avLst/>
            <a:gdLst/>
            <a:ahLst/>
            <a:cxnLst/>
            <a:rect l="0" t="0" r="0" b="0"/>
            <a:pathLst>
              <a:path w="480061" h="320041">
                <a:moveTo>
                  <a:pt x="53340" y="0"/>
                </a:moveTo>
                <a:lnTo>
                  <a:pt x="60960" y="7620"/>
                </a:lnTo>
                <a:lnTo>
                  <a:pt x="76200" y="22860"/>
                </a:lnTo>
                <a:lnTo>
                  <a:pt x="83820" y="22860"/>
                </a:lnTo>
                <a:lnTo>
                  <a:pt x="99060" y="38100"/>
                </a:lnTo>
                <a:lnTo>
                  <a:pt x="99060" y="45720"/>
                </a:lnTo>
                <a:lnTo>
                  <a:pt x="106680" y="53340"/>
                </a:lnTo>
                <a:lnTo>
                  <a:pt x="106680" y="60960"/>
                </a:lnTo>
                <a:lnTo>
                  <a:pt x="121920" y="76200"/>
                </a:lnTo>
                <a:lnTo>
                  <a:pt x="129540" y="91440"/>
                </a:lnTo>
                <a:lnTo>
                  <a:pt x="137160" y="114300"/>
                </a:lnTo>
                <a:lnTo>
                  <a:pt x="144780" y="129540"/>
                </a:lnTo>
                <a:lnTo>
                  <a:pt x="144780" y="144780"/>
                </a:lnTo>
                <a:lnTo>
                  <a:pt x="137160" y="160020"/>
                </a:lnTo>
                <a:lnTo>
                  <a:pt x="137160" y="167640"/>
                </a:lnTo>
                <a:lnTo>
                  <a:pt x="121920" y="175260"/>
                </a:lnTo>
                <a:lnTo>
                  <a:pt x="106680" y="182880"/>
                </a:lnTo>
                <a:lnTo>
                  <a:pt x="91440" y="182880"/>
                </a:lnTo>
                <a:lnTo>
                  <a:pt x="76200" y="175260"/>
                </a:lnTo>
                <a:lnTo>
                  <a:pt x="53340" y="167640"/>
                </a:lnTo>
                <a:lnTo>
                  <a:pt x="38100" y="152400"/>
                </a:lnTo>
                <a:lnTo>
                  <a:pt x="22860" y="137160"/>
                </a:lnTo>
                <a:lnTo>
                  <a:pt x="7620" y="121920"/>
                </a:lnTo>
                <a:lnTo>
                  <a:pt x="0" y="106680"/>
                </a:lnTo>
                <a:lnTo>
                  <a:pt x="0" y="83820"/>
                </a:lnTo>
                <a:lnTo>
                  <a:pt x="0" y="68580"/>
                </a:lnTo>
                <a:lnTo>
                  <a:pt x="7620" y="53340"/>
                </a:lnTo>
                <a:lnTo>
                  <a:pt x="22860" y="38100"/>
                </a:lnTo>
                <a:lnTo>
                  <a:pt x="38100" y="22860"/>
                </a:lnTo>
                <a:lnTo>
                  <a:pt x="60960" y="22860"/>
                </a:lnTo>
                <a:lnTo>
                  <a:pt x="83820" y="15240"/>
                </a:lnTo>
                <a:lnTo>
                  <a:pt x="106680" y="22860"/>
                </a:lnTo>
                <a:lnTo>
                  <a:pt x="129540" y="22860"/>
                </a:lnTo>
                <a:lnTo>
                  <a:pt x="144780" y="30480"/>
                </a:lnTo>
                <a:lnTo>
                  <a:pt x="160020" y="45720"/>
                </a:lnTo>
                <a:lnTo>
                  <a:pt x="175260" y="60960"/>
                </a:lnTo>
                <a:lnTo>
                  <a:pt x="182880" y="68580"/>
                </a:lnTo>
                <a:lnTo>
                  <a:pt x="190500" y="91440"/>
                </a:lnTo>
                <a:lnTo>
                  <a:pt x="190500" y="106680"/>
                </a:lnTo>
                <a:lnTo>
                  <a:pt x="182880" y="121920"/>
                </a:lnTo>
                <a:lnTo>
                  <a:pt x="182880" y="137160"/>
                </a:lnTo>
                <a:lnTo>
                  <a:pt x="175260" y="144780"/>
                </a:lnTo>
                <a:lnTo>
                  <a:pt x="167640" y="160020"/>
                </a:lnTo>
                <a:lnTo>
                  <a:pt x="167640" y="167640"/>
                </a:lnTo>
                <a:lnTo>
                  <a:pt x="160020" y="175260"/>
                </a:lnTo>
                <a:lnTo>
                  <a:pt x="160020" y="175260"/>
                </a:lnTo>
                <a:lnTo>
                  <a:pt x="160020" y="175260"/>
                </a:lnTo>
                <a:lnTo>
                  <a:pt x="167640" y="175260"/>
                </a:lnTo>
                <a:lnTo>
                  <a:pt x="175260" y="167640"/>
                </a:lnTo>
                <a:lnTo>
                  <a:pt x="182880" y="152400"/>
                </a:lnTo>
                <a:lnTo>
                  <a:pt x="198120" y="144780"/>
                </a:lnTo>
                <a:lnTo>
                  <a:pt x="213360" y="129540"/>
                </a:lnTo>
                <a:lnTo>
                  <a:pt x="228600" y="121920"/>
                </a:lnTo>
                <a:lnTo>
                  <a:pt x="243840" y="106680"/>
                </a:lnTo>
                <a:lnTo>
                  <a:pt x="266700" y="99060"/>
                </a:lnTo>
                <a:lnTo>
                  <a:pt x="281940" y="83820"/>
                </a:lnTo>
                <a:lnTo>
                  <a:pt x="304800" y="76200"/>
                </a:lnTo>
                <a:lnTo>
                  <a:pt x="312420" y="68580"/>
                </a:lnTo>
                <a:lnTo>
                  <a:pt x="335280" y="68580"/>
                </a:lnTo>
                <a:lnTo>
                  <a:pt x="342900" y="68580"/>
                </a:lnTo>
                <a:lnTo>
                  <a:pt x="350520" y="68580"/>
                </a:lnTo>
                <a:lnTo>
                  <a:pt x="358140" y="76200"/>
                </a:lnTo>
                <a:lnTo>
                  <a:pt x="358140" y="76200"/>
                </a:lnTo>
                <a:lnTo>
                  <a:pt x="358140" y="91440"/>
                </a:lnTo>
                <a:lnTo>
                  <a:pt x="358140" y="99060"/>
                </a:lnTo>
                <a:lnTo>
                  <a:pt x="350520" y="114300"/>
                </a:lnTo>
                <a:lnTo>
                  <a:pt x="342900" y="129540"/>
                </a:lnTo>
                <a:lnTo>
                  <a:pt x="327660" y="144780"/>
                </a:lnTo>
                <a:lnTo>
                  <a:pt x="312420" y="167640"/>
                </a:lnTo>
                <a:lnTo>
                  <a:pt x="297180" y="190500"/>
                </a:lnTo>
                <a:lnTo>
                  <a:pt x="281940" y="213360"/>
                </a:lnTo>
                <a:lnTo>
                  <a:pt x="259080" y="236220"/>
                </a:lnTo>
                <a:lnTo>
                  <a:pt x="251460" y="259080"/>
                </a:lnTo>
                <a:lnTo>
                  <a:pt x="236220" y="274320"/>
                </a:lnTo>
                <a:lnTo>
                  <a:pt x="228600" y="289560"/>
                </a:lnTo>
                <a:lnTo>
                  <a:pt x="213360" y="304800"/>
                </a:lnTo>
                <a:lnTo>
                  <a:pt x="205740" y="312420"/>
                </a:lnTo>
                <a:lnTo>
                  <a:pt x="205740" y="320040"/>
                </a:lnTo>
                <a:lnTo>
                  <a:pt x="205740" y="320040"/>
                </a:lnTo>
                <a:lnTo>
                  <a:pt x="205740" y="312420"/>
                </a:lnTo>
                <a:lnTo>
                  <a:pt x="205740" y="304800"/>
                </a:lnTo>
                <a:lnTo>
                  <a:pt x="213360" y="281940"/>
                </a:lnTo>
                <a:lnTo>
                  <a:pt x="228600" y="266700"/>
                </a:lnTo>
                <a:lnTo>
                  <a:pt x="236220" y="236220"/>
                </a:lnTo>
                <a:lnTo>
                  <a:pt x="251460" y="213360"/>
                </a:lnTo>
                <a:lnTo>
                  <a:pt x="266700" y="182880"/>
                </a:lnTo>
                <a:lnTo>
                  <a:pt x="289560" y="152400"/>
                </a:lnTo>
                <a:lnTo>
                  <a:pt x="304800" y="129540"/>
                </a:lnTo>
                <a:lnTo>
                  <a:pt x="327660" y="106680"/>
                </a:lnTo>
                <a:lnTo>
                  <a:pt x="350520" y="91440"/>
                </a:lnTo>
                <a:lnTo>
                  <a:pt x="365760" y="83820"/>
                </a:lnTo>
                <a:lnTo>
                  <a:pt x="388620" y="83820"/>
                </a:lnTo>
                <a:lnTo>
                  <a:pt x="403860" y="83820"/>
                </a:lnTo>
                <a:lnTo>
                  <a:pt x="426720" y="91440"/>
                </a:lnTo>
                <a:lnTo>
                  <a:pt x="441960" y="99060"/>
                </a:lnTo>
                <a:lnTo>
                  <a:pt x="457200" y="106680"/>
                </a:lnTo>
                <a:lnTo>
                  <a:pt x="472440" y="121920"/>
                </a:lnTo>
                <a:lnTo>
                  <a:pt x="480060" y="137160"/>
                </a:lnTo>
                <a:lnTo>
                  <a:pt x="480060" y="152400"/>
                </a:lnTo>
                <a:lnTo>
                  <a:pt x="472440" y="167640"/>
                </a:lnTo>
                <a:lnTo>
                  <a:pt x="464820" y="175260"/>
                </a:lnTo>
                <a:lnTo>
                  <a:pt x="449580" y="182880"/>
                </a:lnTo>
                <a:lnTo>
                  <a:pt x="434340" y="182880"/>
                </a:lnTo>
                <a:lnTo>
                  <a:pt x="411480" y="182880"/>
                </a:lnTo>
                <a:lnTo>
                  <a:pt x="388620" y="182880"/>
                </a:lnTo>
                <a:lnTo>
                  <a:pt x="320040" y="152400"/>
                </a:lnTo>
                <a:lnTo>
                  <a:pt x="320040" y="152400"/>
                </a:lnTo>
                <a:lnTo>
                  <a:pt x="320040" y="1524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2705100" y="5234940"/>
            <a:ext cx="129541" cy="213361"/>
          </a:xfrm>
          <a:custGeom>
            <a:avLst/>
            <a:gdLst/>
            <a:ahLst/>
            <a:cxnLst/>
            <a:rect l="0" t="0" r="0" b="0"/>
            <a:pathLst>
              <a:path w="129541" h="213361">
                <a:moveTo>
                  <a:pt x="129540" y="0"/>
                </a:moveTo>
                <a:lnTo>
                  <a:pt x="129540" y="7620"/>
                </a:lnTo>
                <a:lnTo>
                  <a:pt x="129540" y="22860"/>
                </a:lnTo>
                <a:lnTo>
                  <a:pt x="121920" y="30480"/>
                </a:lnTo>
                <a:lnTo>
                  <a:pt x="114300" y="53340"/>
                </a:lnTo>
                <a:lnTo>
                  <a:pt x="106680" y="68580"/>
                </a:lnTo>
                <a:lnTo>
                  <a:pt x="91440" y="76200"/>
                </a:lnTo>
                <a:lnTo>
                  <a:pt x="91440" y="76200"/>
                </a:lnTo>
                <a:lnTo>
                  <a:pt x="76200" y="99060"/>
                </a:lnTo>
                <a:lnTo>
                  <a:pt x="68580" y="121920"/>
                </a:lnTo>
                <a:lnTo>
                  <a:pt x="45720" y="144780"/>
                </a:lnTo>
                <a:lnTo>
                  <a:pt x="0" y="213360"/>
                </a:lnTo>
                <a:lnTo>
                  <a:pt x="0" y="213360"/>
                </a:lnTo>
                <a:lnTo>
                  <a:pt x="0" y="2133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2667000" y="5295900"/>
            <a:ext cx="198121" cy="175261"/>
          </a:xfrm>
          <a:custGeom>
            <a:avLst/>
            <a:gdLst/>
            <a:ahLst/>
            <a:cxnLst/>
            <a:rect l="0" t="0" r="0" b="0"/>
            <a:pathLst>
              <a:path w="198121" h="175261">
                <a:moveTo>
                  <a:pt x="0" y="7620"/>
                </a:moveTo>
                <a:lnTo>
                  <a:pt x="0" y="7620"/>
                </a:lnTo>
                <a:lnTo>
                  <a:pt x="0" y="0"/>
                </a:lnTo>
                <a:lnTo>
                  <a:pt x="0" y="0"/>
                </a:lnTo>
                <a:lnTo>
                  <a:pt x="7620" y="0"/>
                </a:lnTo>
                <a:lnTo>
                  <a:pt x="22860" y="7620"/>
                </a:lnTo>
                <a:lnTo>
                  <a:pt x="38100" y="7620"/>
                </a:lnTo>
                <a:lnTo>
                  <a:pt x="45720" y="7620"/>
                </a:lnTo>
                <a:lnTo>
                  <a:pt x="60960" y="15240"/>
                </a:lnTo>
                <a:lnTo>
                  <a:pt x="83820" y="22860"/>
                </a:lnTo>
                <a:lnTo>
                  <a:pt x="106680" y="30480"/>
                </a:lnTo>
                <a:lnTo>
                  <a:pt x="129540" y="38100"/>
                </a:lnTo>
                <a:lnTo>
                  <a:pt x="152400" y="45720"/>
                </a:lnTo>
                <a:lnTo>
                  <a:pt x="167640" y="60960"/>
                </a:lnTo>
                <a:lnTo>
                  <a:pt x="182880" y="68580"/>
                </a:lnTo>
                <a:lnTo>
                  <a:pt x="198120" y="76200"/>
                </a:lnTo>
                <a:lnTo>
                  <a:pt x="198120" y="91440"/>
                </a:lnTo>
                <a:lnTo>
                  <a:pt x="198120" y="106680"/>
                </a:lnTo>
                <a:lnTo>
                  <a:pt x="198120" y="114300"/>
                </a:lnTo>
                <a:lnTo>
                  <a:pt x="190500" y="129540"/>
                </a:lnTo>
                <a:lnTo>
                  <a:pt x="182880" y="137160"/>
                </a:lnTo>
                <a:lnTo>
                  <a:pt x="167640" y="144780"/>
                </a:lnTo>
                <a:lnTo>
                  <a:pt x="152400" y="167640"/>
                </a:lnTo>
                <a:lnTo>
                  <a:pt x="144780" y="175260"/>
                </a:lnTo>
                <a:lnTo>
                  <a:pt x="144780" y="1752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2956560" y="5234940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2880360" y="5318760"/>
            <a:ext cx="137161" cy="190501"/>
          </a:xfrm>
          <a:custGeom>
            <a:avLst/>
            <a:gdLst/>
            <a:ahLst/>
            <a:cxnLst/>
            <a:rect l="0" t="0" r="0" b="0"/>
            <a:pathLst>
              <a:path w="137161" h="190501">
                <a:moveTo>
                  <a:pt x="53340" y="30480"/>
                </a:moveTo>
                <a:lnTo>
                  <a:pt x="38100" y="45720"/>
                </a:lnTo>
                <a:lnTo>
                  <a:pt x="22860" y="60960"/>
                </a:lnTo>
                <a:lnTo>
                  <a:pt x="22860" y="68580"/>
                </a:lnTo>
                <a:lnTo>
                  <a:pt x="7620" y="91440"/>
                </a:lnTo>
                <a:lnTo>
                  <a:pt x="0" y="99060"/>
                </a:lnTo>
                <a:lnTo>
                  <a:pt x="7620" y="106680"/>
                </a:lnTo>
                <a:lnTo>
                  <a:pt x="7620" y="106680"/>
                </a:lnTo>
                <a:lnTo>
                  <a:pt x="0" y="129540"/>
                </a:lnTo>
                <a:lnTo>
                  <a:pt x="0" y="144780"/>
                </a:lnTo>
                <a:lnTo>
                  <a:pt x="0" y="160020"/>
                </a:lnTo>
                <a:lnTo>
                  <a:pt x="7620" y="175260"/>
                </a:lnTo>
                <a:lnTo>
                  <a:pt x="22860" y="182880"/>
                </a:lnTo>
                <a:lnTo>
                  <a:pt x="38100" y="190500"/>
                </a:lnTo>
                <a:lnTo>
                  <a:pt x="53340" y="190500"/>
                </a:lnTo>
                <a:lnTo>
                  <a:pt x="68580" y="190500"/>
                </a:lnTo>
                <a:lnTo>
                  <a:pt x="83820" y="182880"/>
                </a:lnTo>
                <a:lnTo>
                  <a:pt x="99060" y="167640"/>
                </a:lnTo>
                <a:lnTo>
                  <a:pt x="106680" y="160020"/>
                </a:lnTo>
                <a:lnTo>
                  <a:pt x="121920" y="144780"/>
                </a:lnTo>
                <a:lnTo>
                  <a:pt x="129540" y="121920"/>
                </a:lnTo>
                <a:lnTo>
                  <a:pt x="137160" y="106680"/>
                </a:lnTo>
                <a:lnTo>
                  <a:pt x="137160" y="83820"/>
                </a:lnTo>
                <a:lnTo>
                  <a:pt x="129540" y="68580"/>
                </a:lnTo>
                <a:lnTo>
                  <a:pt x="121920" y="53340"/>
                </a:lnTo>
                <a:lnTo>
                  <a:pt x="114300" y="38100"/>
                </a:lnTo>
                <a:lnTo>
                  <a:pt x="99060" y="22860"/>
                </a:lnTo>
                <a:lnTo>
                  <a:pt x="83820" y="15240"/>
                </a:lnTo>
                <a:lnTo>
                  <a:pt x="38100" y="0"/>
                </a:lnTo>
                <a:lnTo>
                  <a:pt x="38100" y="0"/>
                </a:lnTo>
                <a:lnTo>
                  <a:pt x="381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009900" y="5394960"/>
            <a:ext cx="213361" cy="243841"/>
          </a:xfrm>
          <a:custGeom>
            <a:avLst/>
            <a:gdLst/>
            <a:ahLst/>
            <a:cxnLst/>
            <a:rect l="0" t="0" r="0" b="0"/>
            <a:pathLst>
              <a:path w="213361" h="243841">
                <a:moveTo>
                  <a:pt x="144780" y="0"/>
                </a:moveTo>
                <a:lnTo>
                  <a:pt x="144780" y="0"/>
                </a:lnTo>
                <a:lnTo>
                  <a:pt x="137160" y="0"/>
                </a:lnTo>
                <a:lnTo>
                  <a:pt x="129540" y="7620"/>
                </a:lnTo>
                <a:lnTo>
                  <a:pt x="121920" y="7620"/>
                </a:lnTo>
                <a:lnTo>
                  <a:pt x="106680" y="22860"/>
                </a:lnTo>
                <a:lnTo>
                  <a:pt x="99060" y="22860"/>
                </a:lnTo>
                <a:lnTo>
                  <a:pt x="99060" y="30480"/>
                </a:lnTo>
                <a:lnTo>
                  <a:pt x="83820" y="38100"/>
                </a:lnTo>
                <a:lnTo>
                  <a:pt x="68580" y="45720"/>
                </a:lnTo>
                <a:lnTo>
                  <a:pt x="53340" y="60960"/>
                </a:lnTo>
                <a:lnTo>
                  <a:pt x="30480" y="68580"/>
                </a:lnTo>
                <a:lnTo>
                  <a:pt x="22860" y="76200"/>
                </a:lnTo>
                <a:lnTo>
                  <a:pt x="15240" y="83820"/>
                </a:lnTo>
                <a:lnTo>
                  <a:pt x="7620" y="91440"/>
                </a:lnTo>
                <a:lnTo>
                  <a:pt x="0" y="91440"/>
                </a:lnTo>
                <a:lnTo>
                  <a:pt x="0" y="91440"/>
                </a:lnTo>
                <a:lnTo>
                  <a:pt x="7620" y="91440"/>
                </a:lnTo>
                <a:lnTo>
                  <a:pt x="15240" y="83820"/>
                </a:lnTo>
                <a:lnTo>
                  <a:pt x="22860" y="76200"/>
                </a:lnTo>
                <a:lnTo>
                  <a:pt x="45720" y="60960"/>
                </a:lnTo>
                <a:lnTo>
                  <a:pt x="60960" y="53340"/>
                </a:lnTo>
                <a:lnTo>
                  <a:pt x="83820" y="45720"/>
                </a:lnTo>
                <a:lnTo>
                  <a:pt x="106680" y="38100"/>
                </a:lnTo>
                <a:lnTo>
                  <a:pt x="129540" y="30480"/>
                </a:lnTo>
                <a:lnTo>
                  <a:pt x="152400" y="22860"/>
                </a:lnTo>
                <a:lnTo>
                  <a:pt x="167640" y="30480"/>
                </a:lnTo>
                <a:lnTo>
                  <a:pt x="182880" y="30480"/>
                </a:lnTo>
                <a:lnTo>
                  <a:pt x="198120" y="38100"/>
                </a:lnTo>
                <a:lnTo>
                  <a:pt x="205740" y="53340"/>
                </a:lnTo>
                <a:lnTo>
                  <a:pt x="205740" y="68580"/>
                </a:lnTo>
                <a:lnTo>
                  <a:pt x="213360" y="83820"/>
                </a:lnTo>
                <a:lnTo>
                  <a:pt x="213360" y="106680"/>
                </a:lnTo>
                <a:lnTo>
                  <a:pt x="205740" y="121920"/>
                </a:lnTo>
                <a:lnTo>
                  <a:pt x="198120" y="144780"/>
                </a:lnTo>
                <a:lnTo>
                  <a:pt x="190500" y="175260"/>
                </a:lnTo>
                <a:lnTo>
                  <a:pt x="182880" y="190500"/>
                </a:lnTo>
                <a:lnTo>
                  <a:pt x="167640" y="236220"/>
                </a:lnTo>
                <a:lnTo>
                  <a:pt x="167640" y="243840"/>
                </a:lnTo>
                <a:lnTo>
                  <a:pt x="167640" y="2438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2933700" y="5196840"/>
            <a:ext cx="7621" cy="15241"/>
          </a:xfrm>
          <a:custGeom>
            <a:avLst/>
            <a:gdLst/>
            <a:ahLst/>
            <a:cxnLst/>
            <a:rect l="0" t="0" r="0" b="0"/>
            <a:pathLst>
              <a:path w="7621" h="15241">
                <a:moveTo>
                  <a:pt x="0" y="0"/>
                </a:moveTo>
                <a:lnTo>
                  <a:pt x="0" y="0"/>
                </a:lnTo>
                <a:lnTo>
                  <a:pt x="7620" y="0"/>
                </a:lnTo>
                <a:lnTo>
                  <a:pt x="7620" y="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15240"/>
                </a:lnTo>
                <a:lnTo>
                  <a:pt x="7620" y="152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259080" y="2880360"/>
            <a:ext cx="38101" cy="220981"/>
          </a:xfrm>
          <a:custGeom>
            <a:avLst/>
            <a:gdLst/>
            <a:ahLst/>
            <a:cxnLst/>
            <a:rect l="0" t="0" r="0" b="0"/>
            <a:pathLst>
              <a:path w="38101" h="220981">
                <a:moveTo>
                  <a:pt x="0" y="0"/>
                </a:moveTo>
                <a:lnTo>
                  <a:pt x="0" y="0"/>
                </a:lnTo>
                <a:lnTo>
                  <a:pt x="0" y="7620"/>
                </a:lnTo>
                <a:lnTo>
                  <a:pt x="0" y="15240"/>
                </a:lnTo>
                <a:lnTo>
                  <a:pt x="7620" y="30480"/>
                </a:lnTo>
                <a:lnTo>
                  <a:pt x="7620" y="45720"/>
                </a:lnTo>
                <a:lnTo>
                  <a:pt x="7620" y="53340"/>
                </a:lnTo>
                <a:lnTo>
                  <a:pt x="7620" y="60960"/>
                </a:lnTo>
                <a:lnTo>
                  <a:pt x="15240" y="76200"/>
                </a:lnTo>
                <a:lnTo>
                  <a:pt x="22860" y="99060"/>
                </a:lnTo>
                <a:lnTo>
                  <a:pt x="22860" y="129540"/>
                </a:lnTo>
                <a:lnTo>
                  <a:pt x="30480" y="152400"/>
                </a:lnTo>
                <a:lnTo>
                  <a:pt x="30480" y="167640"/>
                </a:lnTo>
                <a:lnTo>
                  <a:pt x="38100" y="182880"/>
                </a:lnTo>
                <a:lnTo>
                  <a:pt x="38100" y="213360"/>
                </a:lnTo>
                <a:lnTo>
                  <a:pt x="38100" y="220980"/>
                </a:lnTo>
                <a:lnTo>
                  <a:pt x="38100" y="2209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281940" y="2872740"/>
            <a:ext cx="228601" cy="198121"/>
          </a:xfrm>
          <a:custGeom>
            <a:avLst/>
            <a:gdLst/>
            <a:ahLst/>
            <a:cxnLst/>
            <a:rect l="0" t="0" r="0" b="0"/>
            <a:pathLst>
              <a:path w="228601" h="198121">
                <a:moveTo>
                  <a:pt x="0" y="15240"/>
                </a:moveTo>
                <a:lnTo>
                  <a:pt x="0" y="15240"/>
                </a:lnTo>
                <a:lnTo>
                  <a:pt x="7620" y="22860"/>
                </a:lnTo>
                <a:lnTo>
                  <a:pt x="7620" y="30480"/>
                </a:lnTo>
                <a:lnTo>
                  <a:pt x="15240" y="45720"/>
                </a:lnTo>
                <a:lnTo>
                  <a:pt x="30480" y="60960"/>
                </a:lnTo>
                <a:lnTo>
                  <a:pt x="30480" y="68580"/>
                </a:lnTo>
                <a:lnTo>
                  <a:pt x="30480" y="76200"/>
                </a:lnTo>
                <a:lnTo>
                  <a:pt x="38100" y="99060"/>
                </a:lnTo>
                <a:lnTo>
                  <a:pt x="38100" y="114300"/>
                </a:lnTo>
                <a:lnTo>
                  <a:pt x="45720" y="137160"/>
                </a:lnTo>
                <a:lnTo>
                  <a:pt x="45720" y="160020"/>
                </a:lnTo>
                <a:lnTo>
                  <a:pt x="53340" y="175260"/>
                </a:lnTo>
                <a:lnTo>
                  <a:pt x="53340" y="182880"/>
                </a:lnTo>
                <a:lnTo>
                  <a:pt x="53340" y="190500"/>
                </a:lnTo>
                <a:lnTo>
                  <a:pt x="53340" y="190500"/>
                </a:lnTo>
                <a:lnTo>
                  <a:pt x="53340" y="182880"/>
                </a:lnTo>
                <a:lnTo>
                  <a:pt x="53340" y="167640"/>
                </a:lnTo>
                <a:lnTo>
                  <a:pt x="53340" y="144780"/>
                </a:lnTo>
                <a:lnTo>
                  <a:pt x="45720" y="121920"/>
                </a:lnTo>
                <a:lnTo>
                  <a:pt x="45720" y="99060"/>
                </a:lnTo>
                <a:lnTo>
                  <a:pt x="45720" y="76200"/>
                </a:lnTo>
                <a:lnTo>
                  <a:pt x="45720" y="53340"/>
                </a:lnTo>
                <a:lnTo>
                  <a:pt x="53340" y="30480"/>
                </a:lnTo>
                <a:lnTo>
                  <a:pt x="53340" y="15240"/>
                </a:lnTo>
                <a:lnTo>
                  <a:pt x="60960" y="7620"/>
                </a:lnTo>
                <a:lnTo>
                  <a:pt x="68580" y="0"/>
                </a:lnTo>
                <a:lnTo>
                  <a:pt x="83820" y="0"/>
                </a:lnTo>
                <a:lnTo>
                  <a:pt x="91440" y="7620"/>
                </a:lnTo>
                <a:lnTo>
                  <a:pt x="106680" y="15240"/>
                </a:lnTo>
                <a:lnTo>
                  <a:pt x="114300" y="30480"/>
                </a:lnTo>
                <a:lnTo>
                  <a:pt x="129540" y="45720"/>
                </a:lnTo>
                <a:lnTo>
                  <a:pt x="144780" y="68580"/>
                </a:lnTo>
                <a:lnTo>
                  <a:pt x="152400" y="91440"/>
                </a:lnTo>
                <a:lnTo>
                  <a:pt x="167640" y="106680"/>
                </a:lnTo>
                <a:lnTo>
                  <a:pt x="182880" y="129540"/>
                </a:lnTo>
                <a:lnTo>
                  <a:pt x="190500" y="144780"/>
                </a:lnTo>
                <a:lnTo>
                  <a:pt x="198120" y="167640"/>
                </a:lnTo>
                <a:lnTo>
                  <a:pt x="205740" y="175260"/>
                </a:lnTo>
                <a:lnTo>
                  <a:pt x="213360" y="182880"/>
                </a:lnTo>
                <a:lnTo>
                  <a:pt x="228600" y="198120"/>
                </a:lnTo>
                <a:lnTo>
                  <a:pt x="228600" y="198120"/>
                </a:lnTo>
                <a:lnTo>
                  <a:pt x="228600" y="1981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434340" y="2766060"/>
            <a:ext cx="121921" cy="274321"/>
          </a:xfrm>
          <a:custGeom>
            <a:avLst/>
            <a:gdLst/>
            <a:ahLst/>
            <a:cxnLst/>
            <a:rect l="0" t="0" r="0" b="0"/>
            <a:pathLst>
              <a:path w="121921" h="274321">
                <a:moveTo>
                  <a:pt x="0" y="0"/>
                </a:moveTo>
                <a:lnTo>
                  <a:pt x="0" y="0"/>
                </a:lnTo>
                <a:lnTo>
                  <a:pt x="0" y="7620"/>
                </a:lnTo>
                <a:lnTo>
                  <a:pt x="0" y="7620"/>
                </a:lnTo>
                <a:lnTo>
                  <a:pt x="0" y="22860"/>
                </a:lnTo>
                <a:lnTo>
                  <a:pt x="7620" y="30480"/>
                </a:lnTo>
                <a:lnTo>
                  <a:pt x="7620" y="45720"/>
                </a:lnTo>
                <a:lnTo>
                  <a:pt x="7620" y="45720"/>
                </a:lnTo>
                <a:lnTo>
                  <a:pt x="22860" y="60960"/>
                </a:lnTo>
                <a:lnTo>
                  <a:pt x="30480" y="91440"/>
                </a:lnTo>
                <a:lnTo>
                  <a:pt x="38100" y="114300"/>
                </a:lnTo>
                <a:lnTo>
                  <a:pt x="53340" y="137160"/>
                </a:lnTo>
                <a:lnTo>
                  <a:pt x="60960" y="167640"/>
                </a:lnTo>
                <a:lnTo>
                  <a:pt x="76200" y="190500"/>
                </a:lnTo>
                <a:lnTo>
                  <a:pt x="83820" y="213360"/>
                </a:lnTo>
                <a:lnTo>
                  <a:pt x="106680" y="259080"/>
                </a:lnTo>
                <a:lnTo>
                  <a:pt x="121920" y="274320"/>
                </a:lnTo>
                <a:lnTo>
                  <a:pt x="121920" y="2743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487680" y="2842260"/>
            <a:ext cx="274321" cy="144781"/>
          </a:xfrm>
          <a:custGeom>
            <a:avLst/>
            <a:gdLst/>
            <a:ahLst/>
            <a:cxnLst/>
            <a:rect l="0" t="0" r="0" b="0"/>
            <a:pathLst>
              <a:path w="274321" h="144781">
                <a:moveTo>
                  <a:pt x="0" y="99060"/>
                </a:moveTo>
                <a:lnTo>
                  <a:pt x="0" y="99060"/>
                </a:lnTo>
                <a:lnTo>
                  <a:pt x="0" y="106680"/>
                </a:lnTo>
                <a:lnTo>
                  <a:pt x="0" y="106680"/>
                </a:lnTo>
                <a:lnTo>
                  <a:pt x="7620" y="106680"/>
                </a:lnTo>
                <a:lnTo>
                  <a:pt x="15240" y="106680"/>
                </a:lnTo>
                <a:lnTo>
                  <a:pt x="22860" y="99060"/>
                </a:lnTo>
                <a:lnTo>
                  <a:pt x="22860" y="99060"/>
                </a:lnTo>
                <a:lnTo>
                  <a:pt x="38100" y="99060"/>
                </a:lnTo>
                <a:lnTo>
                  <a:pt x="53340" y="91440"/>
                </a:lnTo>
                <a:lnTo>
                  <a:pt x="76200" y="83820"/>
                </a:lnTo>
                <a:lnTo>
                  <a:pt x="91440" y="76200"/>
                </a:lnTo>
                <a:lnTo>
                  <a:pt x="106680" y="68580"/>
                </a:lnTo>
                <a:lnTo>
                  <a:pt x="129540" y="53340"/>
                </a:lnTo>
                <a:lnTo>
                  <a:pt x="144780" y="45720"/>
                </a:lnTo>
                <a:lnTo>
                  <a:pt x="160020" y="30480"/>
                </a:lnTo>
                <a:lnTo>
                  <a:pt x="167640" y="15240"/>
                </a:lnTo>
                <a:lnTo>
                  <a:pt x="167640" y="7620"/>
                </a:lnTo>
                <a:lnTo>
                  <a:pt x="160020" y="0"/>
                </a:lnTo>
                <a:lnTo>
                  <a:pt x="152400" y="0"/>
                </a:lnTo>
                <a:lnTo>
                  <a:pt x="137160" y="0"/>
                </a:lnTo>
                <a:lnTo>
                  <a:pt x="121920" y="0"/>
                </a:lnTo>
                <a:lnTo>
                  <a:pt x="106680" y="15240"/>
                </a:lnTo>
                <a:lnTo>
                  <a:pt x="91440" y="22860"/>
                </a:lnTo>
                <a:lnTo>
                  <a:pt x="76200" y="38100"/>
                </a:lnTo>
                <a:lnTo>
                  <a:pt x="68580" y="45720"/>
                </a:lnTo>
                <a:lnTo>
                  <a:pt x="60960" y="60960"/>
                </a:lnTo>
                <a:lnTo>
                  <a:pt x="68580" y="83820"/>
                </a:lnTo>
                <a:lnTo>
                  <a:pt x="76200" y="91440"/>
                </a:lnTo>
                <a:lnTo>
                  <a:pt x="83820" y="106680"/>
                </a:lnTo>
                <a:lnTo>
                  <a:pt x="99060" y="121920"/>
                </a:lnTo>
                <a:lnTo>
                  <a:pt x="129540" y="129540"/>
                </a:lnTo>
                <a:lnTo>
                  <a:pt x="152400" y="137160"/>
                </a:lnTo>
                <a:lnTo>
                  <a:pt x="175260" y="144780"/>
                </a:lnTo>
                <a:lnTo>
                  <a:pt x="198120" y="144780"/>
                </a:lnTo>
                <a:lnTo>
                  <a:pt x="220980" y="144780"/>
                </a:lnTo>
                <a:lnTo>
                  <a:pt x="243840" y="144780"/>
                </a:lnTo>
                <a:lnTo>
                  <a:pt x="251460" y="144780"/>
                </a:lnTo>
                <a:lnTo>
                  <a:pt x="266700" y="137160"/>
                </a:lnTo>
                <a:lnTo>
                  <a:pt x="266700" y="129540"/>
                </a:lnTo>
                <a:lnTo>
                  <a:pt x="259080" y="121920"/>
                </a:lnTo>
                <a:lnTo>
                  <a:pt x="251460" y="114300"/>
                </a:lnTo>
                <a:lnTo>
                  <a:pt x="243840" y="106680"/>
                </a:lnTo>
                <a:lnTo>
                  <a:pt x="236220" y="99060"/>
                </a:lnTo>
                <a:lnTo>
                  <a:pt x="220980" y="91440"/>
                </a:lnTo>
                <a:lnTo>
                  <a:pt x="213360" y="76200"/>
                </a:lnTo>
                <a:lnTo>
                  <a:pt x="205740" y="68580"/>
                </a:lnTo>
                <a:lnTo>
                  <a:pt x="198120" y="60960"/>
                </a:lnTo>
                <a:lnTo>
                  <a:pt x="205740" y="53340"/>
                </a:lnTo>
                <a:lnTo>
                  <a:pt x="205740" y="38100"/>
                </a:lnTo>
                <a:lnTo>
                  <a:pt x="220980" y="30480"/>
                </a:lnTo>
                <a:lnTo>
                  <a:pt x="251460" y="7620"/>
                </a:lnTo>
                <a:lnTo>
                  <a:pt x="274320" y="0"/>
                </a:lnTo>
                <a:lnTo>
                  <a:pt x="2743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861060" y="2781300"/>
            <a:ext cx="297181" cy="167641"/>
          </a:xfrm>
          <a:custGeom>
            <a:avLst/>
            <a:gdLst/>
            <a:ahLst/>
            <a:cxnLst/>
            <a:rect l="0" t="0" r="0" b="0"/>
            <a:pathLst>
              <a:path w="297181" h="167641">
                <a:moveTo>
                  <a:pt x="45720" y="0"/>
                </a:moveTo>
                <a:lnTo>
                  <a:pt x="38100" y="0"/>
                </a:lnTo>
                <a:lnTo>
                  <a:pt x="30480" y="7620"/>
                </a:lnTo>
                <a:lnTo>
                  <a:pt x="22860" y="7620"/>
                </a:lnTo>
                <a:lnTo>
                  <a:pt x="15240" y="15240"/>
                </a:lnTo>
                <a:lnTo>
                  <a:pt x="7620" y="30480"/>
                </a:lnTo>
                <a:lnTo>
                  <a:pt x="7620" y="38100"/>
                </a:lnTo>
                <a:lnTo>
                  <a:pt x="7620" y="38100"/>
                </a:lnTo>
                <a:lnTo>
                  <a:pt x="7620" y="53340"/>
                </a:lnTo>
                <a:lnTo>
                  <a:pt x="0" y="68580"/>
                </a:lnTo>
                <a:lnTo>
                  <a:pt x="0" y="91440"/>
                </a:lnTo>
                <a:lnTo>
                  <a:pt x="7620" y="106680"/>
                </a:lnTo>
                <a:lnTo>
                  <a:pt x="15240" y="121920"/>
                </a:lnTo>
                <a:lnTo>
                  <a:pt x="22860" y="137160"/>
                </a:lnTo>
                <a:lnTo>
                  <a:pt x="45720" y="152400"/>
                </a:lnTo>
                <a:lnTo>
                  <a:pt x="60960" y="160020"/>
                </a:lnTo>
                <a:lnTo>
                  <a:pt x="83820" y="167640"/>
                </a:lnTo>
                <a:lnTo>
                  <a:pt x="106680" y="167640"/>
                </a:lnTo>
                <a:lnTo>
                  <a:pt x="137160" y="160020"/>
                </a:lnTo>
                <a:lnTo>
                  <a:pt x="152400" y="152400"/>
                </a:lnTo>
                <a:lnTo>
                  <a:pt x="175260" y="144780"/>
                </a:lnTo>
                <a:lnTo>
                  <a:pt x="190500" y="129540"/>
                </a:lnTo>
                <a:lnTo>
                  <a:pt x="205740" y="114300"/>
                </a:lnTo>
                <a:lnTo>
                  <a:pt x="205740" y="99060"/>
                </a:lnTo>
                <a:lnTo>
                  <a:pt x="205740" y="83820"/>
                </a:lnTo>
                <a:lnTo>
                  <a:pt x="198120" y="68580"/>
                </a:lnTo>
                <a:lnTo>
                  <a:pt x="182880" y="60960"/>
                </a:lnTo>
                <a:lnTo>
                  <a:pt x="167640" y="53340"/>
                </a:lnTo>
                <a:lnTo>
                  <a:pt x="152400" y="45720"/>
                </a:lnTo>
                <a:lnTo>
                  <a:pt x="129540" y="45720"/>
                </a:lnTo>
                <a:lnTo>
                  <a:pt x="106680" y="45720"/>
                </a:lnTo>
                <a:lnTo>
                  <a:pt x="91440" y="53340"/>
                </a:lnTo>
                <a:lnTo>
                  <a:pt x="83820" y="60960"/>
                </a:lnTo>
                <a:lnTo>
                  <a:pt x="76200" y="76200"/>
                </a:lnTo>
                <a:lnTo>
                  <a:pt x="68580" y="83820"/>
                </a:lnTo>
                <a:lnTo>
                  <a:pt x="76200" y="99060"/>
                </a:lnTo>
                <a:lnTo>
                  <a:pt x="83820" y="114300"/>
                </a:lnTo>
                <a:lnTo>
                  <a:pt x="99060" y="121920"/>
                </a:lnTo>
                <a:lnTo>
                  <a:pt x="114300" y="129540"/>
                </a:lnTo>
                <a:lnTo>
                  <a:pt x="137160" y="137160"/>
                </a:lnTo>
                <a:lnTo>
                  <a:pt x="160020" y="137160"/>
                </a:lnTo>
                <a:lnTo>
                  <a:pt x="182880" y="137160"/>
                </a:lnTo>
                <a:lnTo>
                  <a:pt x="205740" y="129540"/>
                </a:lnTo>
                <a:lnTo>
                  <a:pt x="236220" y="129540"/>
                </a:lnTo>
                <a:lnTo>
                  <a:pt x="281940" y="106680"/>
                </a:lnTo>
                <a:lnTo>
                  <a:pt x="297180" y="91440"/>
                </a:lnTo>
                <a:lnTo>
                  <a:pt x="297180" y="914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4" name="Freeform 1023"/>
          <p:cNvSpPr/>
          <p:nvPr/>
        </p:nvSpPr>
        <p:spPr>
          <a:xfrm>
            <a:off x="1082040" y="2773680"/>
            <a:ext cx="129541" cy="281941"/>
          </a:xfrm>
          <a:custGeom>
            <a:avLst/>
            <a:gdLst/>
            <a:ahLst/>
            <a:cxnLst/>
            <a:rect l="0" t="0" r="0" b="0"/>
            <a:pathLst>
              <a:path w="129541" h="281941">
                <a:moveTo>
                  <a:pt x="60960" y="30480"/>
                </a:moveTo>
                <a:lnTo>
                  <a:pt x="53340" y="30480"/>
                </a:lnTo>
                <a:lnTo>
                  <a:pt x="45720" y="45720"/>
                </a:lnTo>
                <a:lnTo>
                  <a:pt x="45720" y="45720"/>
                </a:lnTo>
                <a:lnTo>
                  <a:pt x="45720" y="60960"/>
                </a:lnTo>
                <a:lnTo>
                  <a:pt x="45720" y="83820"/>
                </a:lnTo>
                <a:lnTo>
                  <a:pt x="45720" y="99060"/>
                </a:lnTo>
                <a:lnTo>
                  <a:pt x="45720" y="99060"/>
                </a:lnTo>
                <a:lnTo>
                  <a:pt x="45720" y="129540"/>
                </a:lnTo>
                <a:lnTo>
                  <a:pt x="45720" y="152400"/>
                </a:lnTo>
                <a:lnTo>
                  <a:pt x="53340" y="182880"/>
                </a:lnTo>
                <a:lnTo>
                  <a:pt x="60960" y="205740"/>
                </a:lnTo>
                <a:lnTo>
                  <a:pt x="60960" y="228600"/>
                </a:lnTo>
                <a:lnTo>
                  <a:pt x="68580" y="251460"/>
                </a:lnTo>
                <a:lnTo>
                  <a:pt x="76200" y="266700"/>
                </a:lnTo>
                <a:lnTo>
                  <a:pt x="76200" y="274320"/>
                </a:lnTo>
                <a:lnTo>
                  <a:pt x="83820" y="281940"/>
                </a:lnTo>
                <a:lnTo>
                  <a:pt x="83820" y="281940"/>
                </a:lnTo>
                <a:lnTo>
                  <a:pt x="83820" y="274320"/>
                </a:lnTo>
                <a:lnTo>
                  <a:pt x="76200" y="259080"/>
                </a:lnTo>
                <a:lnTo>
                  <a:pt x="76200" y="243840"/>
                </a:lnTo>
                <a:lnTo>
                  <a:pt x="68580" y="213360"/>
                </a:lnTo>
                <a:lnTo>
                  <a:pt x="53340" y="190500"/>
                </a:lnTo>
                <a:lnTo>
                  <a:pt x="45720" y="160020"/>
                </a:lnTo>
                <a:lnTo>
                  <a:pt x="38100" y="129540"/>
                </a:lnTo>
                <a:lnTo>
                  <a:pt x="22860" y="99060"/>
                </a:lnTo>
                <a:lnTo>
                  <a:pt x="22860" y="68580"/>
                </a:lnTo>
                <a:lnTo>
                  <a:pt x="15240" y="45720"/>
                </a:lnTo>
                <a:lnTo>
                  <a:pt x="15240" y="22860"/>
                </a:lnTo>
                <a:lnTo>
                  <a:pt x="22860" y="15240"/>
                </a:lnTo>
                <a:lnTo>
                  <a:pt x="30480" y="0"/>
                </a:lnTo>
                <a:lnTo>
                  <a:pt x="45720" y="0"/>
                </a:lnTo>
                <a:lnTo>
                  <a:pt x="60960" y="0"/>
                </a:lnTo>
                <a:lnTo>
                  <a:pt x="76200" y="0"/>
                </a:lnTo>
                <a:lnTo>
                  <a:pt x="91440" y="7620"/>
                </a:lnTo>
                <a:lnTo>
                  <a:pt x="99060" y="15240"/>
                </a:lnTo>
                <a:lnTo>
                  <a:pt x="114300" y="22860"/>
                </a:lnTo>
                <a:lnTo>
                  <a:pt x="121920" y="38100"/>
                </a:lnTo>
                <a:lnTo>
                  <a:pt x="129540" y="53340"/>
                </a:lnTo>
                <a:lnTo>
                  <a:pt x="121920" y="68580"/>
                </a:lnTo>
                <a:lnTo>
                  <a:pt x="114300" y="76200"/>
                </a:lnTo>
                <a:lnTo>
                  <a:pt x="99060" y="91440"/>
                </a:lnTo>
                <a:lnTo>
                  <a:pt x="83820" y="99060"/>
                </a:lnTo>
                <a:lnTo>
                  <a:pt x="68580" y="106680"/>
                </a:lnTo>
                <a:lnTo>
                  <a:pt x="22860" y="114300"/>
                </a:lnTo>
                <a:lnTo>
                  <a:pt x="0" y="114300"/>
                </a:lnTo>
                <a:lnTo>
                  <a:pt x="0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5" name="Freeform 1024"/>
          <p:cNvSpPr/>
          <p:nvPr/>
        </p:nvSpPr>
        <p:spPr>
          <a:xfrm>
            <a:off x="1272540" y="2606040"/>
            <a:ext cx="99061" cy="220981"/>
          </a:xfrm>
          <a:custGeom>
            <a:avLst/>
            <a:gdLst/>
            <a:ahLst/>
            <a:cxnLst/>
            <a:rect l="0" t="0" r="0" b="0"/>
            <a:pathLst>
              <a:path w="99061" h="220981">
                <a:moveTo>
                  <a:pt x="0" y="0"/>
                </a:moveTo>
                <a:lnTo>
                  <a:pt x="7620" y="0"/>
                </a:lnTo>
                <a:lnTo>
                  <a:pt x="22860" y="0"/>
                </a:lnTo>
                <a:lnTo>
                  <a:pt x="22860" y="7620"/>
                </a:lnTo>
                <a:lnTo>
                  <a:pt x="30480" y="15240"/>
                </a:lnTo>
                <a:lnTo>
                  <a:pt x="38100" y="30480"/>
                </a:lnTo>
                <a:lnTo>
                  <a:pt x="38100" y="45720"/>
                </a:lnTo>
                <a:lnTo>
                  <a:pt x="38100" y="45720"/>
                </a:lnTo>
                <a:lnTo>
                  <a:pt x="53340" y="68580"/>
                </a:lnTo>
                <a:lnTo>
                  <a:pt x="60960" y="91440"/>
                </a:lnTo>
                <a:lnTo>
                  <a:pt x="68580" y="114300"/>
                </a:lnTo>
                <a:lnTo>
                  <a:pt x="76200" y="137160"/>
                </a:lnTo>
                <a:lnTo>
                  <a:pt x="76200" y="160020"/>
                </a:lnTo>
                <a:lnTo>
                  <a:pt x="99060" y="220980"/>
                </a:lnTo>
                <a:lnTo>
                  <a:pt x="99060" y="220980"/>
                </a:lnTo>
                <a:lnTo>
                  <a:pt x="99060" y="2209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8" name="Freeform 1027"/>
          <p:cNvSpPr/>
          <p:nvPr/>
        </p:nvSpPr>
        <p:spPr>
          <a:xfrm>
            <a:off x="1280160" y="2628900"/>
            <a:ext cx="243841" cy="160021"/>
          </a:xfrm>
          <a:custGeom>
            <a:avLst/>
            <a:gdLst/>
            <a:ahLst/>
            <a:cxnLst/>
            <a:rect l="0" t="0" r="0" b="0"/>
            <a:pathLst>
              <a:path w="243841" h="160021">
                <a:moveTo>
                  <a:pt x="0" y="160020"/>
                </a:moveTo>
                <a:lnTo>
                  <a:pt x="0" y="160020"/>
                </a:lnTo>
                <a:lnTo>
                  <a:pt x="0" y="144780"/>
                </a:lnTo>
                <a:lnTo>
                  <a:pt x="0" y="144780"/>
                </a:lnTo>
                <a:lnTo>
                  <a:pt x="15240" y="129540"/>
                </a:lnTo>
                <a:lnTo>
                  <a:pt x="22860" y="114300"/>
                </a:lnTo>
                <a:lnTo>
                  <a:pt x="30480" y="106680"/>
                </a:lnTo>
                <a:lnTo>
                  <a:pt x="30480" y="106680"/>
                </a:lnTo>
                <a:lnTo>
                  <a:pt x="45720" y="91440"/>
                </a:lnTo>
                <a:lnTo>
                  <a:pt x="68580" y="83820"/>
                </a:lnTo>
                <a:lnTo>
                  <a:pt x="83820" y="76200"/>
                </a:lnTo>
                <a:lnTo>
                  <a:pt x="99060" y="68580"/>
                </a:lnTo>
                <a:lnTo>
                  <a:pt x="121920" y="68580"/>
                </a:lnTo>
                <a:lnTo>
                  <a:pt x="137160" y="68580"/>
                </a:lnTo>
                <a:lnTo>
                  <a:pt x="152400" y="76200"/>
                </a:lnTo>
                <a:lnTo>
                  <a:pt x="160020" y="83820"/>
                </a:lnTo>
                <a:lnTo>
                  <a:pt x="175260" y="91440"/>
                </a:lnTo>
                <a:lnTo>
                  <a:pt x="182880" y="106680"/>
                </a:lnTo>
                <a:lnTo>
                  <a:pt x="190500" y="114300"/>
                </a:lnTo>
                <a:lnTo>
                  <a:pt x="198120" y="129540"/>
                </a:lnTo>
                <a:lnTo>
                  <a:pt x="205740" y="144780"/>
                </a:lnTo>
                <a:lnTo>
                  <a:pt x="213360" y="152400"/>
                </a:lnTo>
                <a:lnTo>
                  <a:pt x="220980" y="160020"/>
                </a:lnTo>
                <a:lnTo>
                  <a:pt x="220980" y="160020"/>
                </a:lnTo>
                <a:lnTo>
                  <a:pt x="228600" y="160020"/>
                </a:lnTo>
                <a:lnTo>
                  <a:pt x="236220" y="152400"/>
                </a:lnTo>
                <a:lnTo>
                  <a:pt x="243840" y="144780"/>
                </a:lnTo>
                <a:lnTo>
                  <a:pt x="243840" y="129540"/>
                </a:lnTo>
                <a:lnTo>
                  <a:pt x="243840" y="106680"/>
                </a:lnTo>
                <a:lnTo>
                  <a:pt x="243840" y="91440"/>
                </a:lnTo>
                <a:lnTo>
                  <a:pt x="236220" y="68580"/>
                </a:lnTo>
                <a:lnTo>
                  <a:pt x="236220" y="53340"/>
                </a:lnTo>
                <a:lnTo>
                  <a:pt x="213360" y="15240"/>
                </a:lnTo>
                <a:lnTo>
                  <a:pt x="205740" y="0"/>
                </a:lnTo>
                <a:lnTo>
                  <a:pt x="20574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9" name="Freeform 1028"/>
          <p:cNvSpPr/>
          <p:nvPr/>
        </p:nvSpPr>
        <p:spPr>
          <a:xfrm>
            <a:off x="1546860" y="2628900"/>
            <a:ext cx="137161" cy="144781"/>
          </a:xfrm>
          <a:custGeom>
            <a:avLst/>
            <a:gdLst/>
            <a:ahLst/>
            <a:cxnLst/>
            <a:rect l="0" t="0" r="0" b="0"/>
            <a:pathLst>
              <a:path w="137161" h="144781">
                <a:moveTo>
                  <a:pt x="38100" y="0"/>
                </a:moveTo>
                <a:lnTo>
                  <a:pt x="45720" y="7620"/>
                </a:lnTo>
                <a:lnTo>
                  <a:pt x="53340" y="15240"/>
                </a:lnTo>
                <a:lnTo>
                  <a:pt x="53340" y="22860"/>
                </a:lnTo>
                <a:lnTo>
                  <a:pt x="53340" y="53340"/>
                </a:lnTo>
                <a:lnTo>
                  <a:pt x="53340" y="53340"/>
                </a:lnTo>
                <a:lnTo>
                  <a:pt x="45720" y="60960"/>
                </a:lnTo>
                <a:lnTo>
                  <a:pt x="45720" y="68580"/>
                </a:lnTo>
                <a:lnTo>
                  <a:pt x="45720" y="83820"/>
                </a:lnTo>
                <a:lnTo>
                  <a:pt x="45720" y="99060"/>
                </a:lnTo>
                <a:lnTo>
                  <a:pt x="38100" y="121920"/>
                </a:lnTo>
                <a:lnTo>
                  <a:pt x="38100" y="129540"/>
                </a:lnTo>
                <a:lnTo>
                  <a:pt x="45720" y="137160"/>
                </a:lnTo>
                <a:lnTo>
                  <a:pt x="53340" y="144780"/>
                </a:lnTo>
                <a:lnTo>
                  <a:pt x="60960" y="144780"/>
                </a:lnTo>
                <a:lnTo>
                  <a:pt x="76200" y="137160"/>
                </a:lnTo>
                <a:lnTo>
                  <a:pt x="91440" y="129540"/>
                </a:lnTo>
                <a:lnTo>
                  <a:pt x="106680" y="121920"/>
                </a:lnTo>
                <a:lnTo>
                  <a:pt x="121920" y="106680"/>
                </a:lnTo>
                <a:lnTo>
                  <a:pt x="129540" y="91440"/>
                </a:lnTo>
                <a:lnTo>
                  <a:pt x="137160" y="76200"/>
                </a:lnTo>
                <a:lnTo>
                  <a:pt x="137160" y="60960"/>
                </a:lnTo>
                <a:lnTo>
                  <a:pt x="129540" y="45720"/>
                </a:lnTo>
                <a:lnTo>
                  <a:pt x="114300" y="38100"/>
                </a:lnTo>
                <a:lnTo>
                  <a:pt x="99060" y="22860"/>
                </a:lnTo>
                <a:lnTo>
                  <a:pt x="83820" y="22860"/>
                </a:lnTo>
                <a:lnTo>
                  <a:pt x="60960" y="15240"/>
                </a:lnTo>
                <a:lnTo>
                  <a:pt x="45720" y="15240"/>
                </a:lnTo>
                <a:lnTo>
                  <a:pt x="7620" y="22860"/>
                </a:lnTo>
                <a:lnTo>
                  <a:pt x="0" y="30480"/>
                </a:lnTo>
                <a:lnTo>
                  <a:pt x="0" y="304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0" name="Freeform 1029"/>
          <p:cNvSpPr/>
          <p:nvPr/>
        </p:nvSpPr>
        <p:spPr>
          <a:xfrm>
            <a:off x="1775460" y="2598420"/>
            <a:ext cx="175261" cy="129541"/>
          </a:xfrm>
          <a:custGeom>
            <a:avLst/>
            <a:gdLst/>
            <a:ahLst/>
            <a:cxnLst/>
            <a:rect l="0" t="0" r="0" b="0"/>
            <a:pathLst>
              <a:path w="175261" h="129541">
                <a:moveTo>
                  <a:pt x="0" y="15240"/>
                </a:moveTo>
                <a:lnTo>
                  <a:pt x="0" y="15240"/>
                </a:lnTo>
                <a:lnTo>
                  <a:pt x="7620" y="15240"/>
                </a:lnTo>
                <a:lnTo>
                  <a:pt x="7620" y="22860"/>
                </a:lnTo>
                <a:lnTo>
                  <a:pt x="7620" y="30480"/>
                </a:lnTo>
                <a:lnTo>
                  <a:pt x="7620" y="38100"/>
                </a:lnTo>
                <a:lnTo>
                  <a:pt x="7620" y="45720"/>
                </a:lnTo>
                <a:lnTo>
                  <a:pt x="7620" y="45720"/>
                </a:lnTo>
                <a:lnTo>
                  <a:pt x="7620" y="60960"/>
                </a:lnTo>
                <a:lnTo>
                  <a:pt x="7620" y="76200"/>
                </a:lnTo>
                <a:lnTo>
                  <a:pt x="7620" y="91440"/>
                </a:lnTo>
                <a:lnTo>
                  <a:pt x="15240" y="106680"/>
                </a:lnTo>
                <a:lnTo>
                  <a:pt x="7620" y="114300"/>
                </a:lnTo>
                <a:lnTo>
                  <a:pt x="7620" y="121920"/>
                </a:lnTo>
                <a:lnTo>
                  <a:pt x="7620" y="129540"/>
                </a:lnTo>
                <a:lnTo>
                  <a:pt x="15240" y="129540"/>
                </a:lnTo>
                <a:lnTo>
                  <a:pt x="15240" y="121920"/>
                </a:lnTo>
                <a:lnTo>
                  <a:pt x="15240" y="114300"/>
                </a:lnTo>
                <a:lnTo>
                  <a:pt x="15240" y="99060"/>
                </a:lnTo>
                <a:lnTo>
                  <a:pt x="22860" y="83820"/>
                </a:lnTo>
                <a:lnTo>
                  <a:pt x="22860" y="68580"/>
                </a:lnTo>
                <a:lnTo>
                  <a:pt x="30480" y="53340"/>
                </a:lnTo>
                <a:lnTo>
                  <a:pt x="30480" y="38100"/>
                </a:lnTo>
                <a:lnTo>
                  <a:pt x="38100" y="22860"/>
                </a:lnTo>
                <a:lnTo>
                  <a:pt x="45720" y="7620"/>
                </a:lnTo>
                <a:lnTo>
                  <a:pt x="45720" y="0"/>
                </a:lnTo>
                <a:lnTo>
                  <a:pt x="53340" y="0"/>
                </a:lnTo>
                <a:lnTo>
                  <a:pt x="60960" y="7620"/>
                </a:lnTo>
                <a:lnTo>
                  <a:pt x="60960" y="15240"/>
                </a:lnTo>
                <a:lnTo>
                  <a:pt x="68580" y="22860"/>
                </a:lnTo>
                <a:lnTo>
                  <a:pt x="76200" y="38100"/>
                </a:lnTo>
                <a:lnTo>
                  <a:pt x="83820" y="53340"/>
                </a:lnTo>
                <a:lnTo>
                  <a:pt x="99060" y="68580"/>
                </a:lnTo>
                <a:lnTo>
                  <a:pt x="114300" y="83820"/>
                </a:lnTo>
                <a:lnTo>
                  <a:pt x="129540" y="91440"/>
                </a:lnTo>
                <a:lnTo>
                  <a:pt x="160020" y="121920"/>
                </a:lnTo>
                <a:lnTo>
                  <a:pt x="175260" y="129540"/>
                </a:lnTo>
                <a:lnTo>
                  <a:pt x="175260" y="1295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1" name="Freeform 1030"/>
          <p:cNvSpPr/>
          <p:nvPr/>
        </p:nvSpPr>
        <p:spPr>
          <a:xfrm>
            <a:off x="236220" y="2689860"/>
            <a:ext cx="7621" cy="7621"/>
          </a:xfrm>
          <a:custGeom>
            <a:avLst/>
            <a:gdLst/>
            <a:ahLst/>
            <a:cxnLst/>
            <a:rect l="0" t="0" r="0" b="0"/>
            <a:pathLst>
              <a:path w="7621" h="7621">
                <a:moveTo>
                  <a:pt x="7620" y="0"/>
                </a:move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0" y="0"/>
                </a:lnTo>
                <a:lnTo>
                  <a:pt x="7620" y="0"/>
                </a:lnTo>
                <a:lnTo>
                  <a:pt x="0" y="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76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2" name="Freeform 1031"/>
          <p:cNvSpPr/>
          <p:nvPr/>
        </p:nvSpPr>
        <p:spPr>
          <a:xfrm>
            <a:off x="5280660" y="1188720"/>
            <a:ext cx="1059181" cy="640081"/>
          </a:xfrm>
          <a:custGeom>
            <a:avLst/>
            <a:gdLst/>
            <a:ahLst/>
            <a:cxnLst/>
            <a:rect l="0" t="0" r="0" b="0"/>
            <a:pathLst>
              <a:path w="1059181" h="640081">
                <a:moveTo>
                  <a:pt x="60960" y="487680"/>
                </a:moveTo>
                <a:lnTo>
                  <a:pt x="60960" y="495300"/>
                </a:lnTo>
                <a:lnTo>
                  <a:pt x="53340" y="502920"/>
                </a:lnTo>
                <a:lnTo>
                  <a:pt x="45720" y="510540"/>
                </a:lnTo>
                <a:lnTo>
                  <a:pt x="45720" y="525780"/>
                </a:lnTo>
                <a:lnTo>
                  <a:pt x="38100" y="541020"/>
                </a:lnTo>
                <a:lnTo>
                  <a:pt x="45720" y="548640"/>
                </a:lnTo>
                <a:lnTo>
                  <a:pt x="45720" y="548640"/>
                </a:lnTo>
                <a:lnTo>
                  <a:pt x="45720" y="571500"/>
                </a:lnTo>
                <a:lnTo>
                  <a:pt x="53340" y="586740"/>
                </a:lnTo>
                <a:lnTo>
                  <a:pt x="53340" y="609600"/>
                </a:lnTo>
                <a:lnTo>
                  <a:pt x="68580" y="624840"/>
                </a:lnTo>
                <a:lnTo>
                  <a:pt x="76200" y="632460"/>
                </a:lnTo>
                <a:lnTo>
                  <a:pt x="91440" y="640080"/>
                </a:lnTo>
                <a:lnTo>
                  <a:pt x="106680" y="640080"/>
                </a:lnTo>
                <a:lnTo>
                  <a:pt x="121920" y="640080"/>
                </a:lnTo>
                <a:lnTo>
                  <a:pt x="137160" y="632460"/>
                </a:lnTo>
                <a:lnTo>
                  <a:pt x="152400" y="617220"/>
                </a:lnTo>
                <a:lnTo>
                  <a:pt x="160020" y="601980"/>
                </a:lnTo>
                <a:lnTo>
                  <a:pt x="167640" y="594360"/>
                </a:lnTo>
                <a:lnTo>
                  <a:pt x="167640" y="579120"/>
                </a:lnTo>
                <a:lnTo>
                  <a:pt x="167640" y="556260"/>
                </a:lnTo>
                <a:lnTo>
                  <a:pt x="160020" y="541020"/>
                </a:lnTo>
                <a:lnTo>
                  <a:pt x="152400" y="525780"/>
                </a:lnTo>
                <a:lnTo>
                  <a:pt x="144780" y="518160"/>
                </a:lnTo>
                <a:lnTo>
                  <a:pt x="129540" y="502920"/>
                </a:lnTo>
                <a:lnTo>
                  <a:pt x="106680" y="502920"/>
                </a:lnTo>
                <a:lnTo>
                  <a:pt x="91440" y="495300"/>
                </a:lnTo>
                <a:lnTo>
                  <a:pt x="68580" y="495300"/>
                </a:lnTo>
                <a:lnTo>
                  <a:pt x="45720" y="495300"/>
                </a:lnTo>
                <a:lnTo>
                  <a:pt x="30480" y="495300"/>
                </a:lnTo>
                <a:lnTo>
                  <a:pt x="22860" y="502920"/>
                </a:lnTo>
                <a:lnTo>
                  <a:pt x="7620" y="502920"/>
                </a:lnTo>
                <a:lnTo>
                  <a:pt x="7620" y="510540"/>
                </a:lnTo>
                <a:lnTo>
                  <a:pt x="0" y="510540"/>
                </a:lnTo>
                <a:lnTo>
                  <a:pt x="0" y="510540"/>
                </a:lnTo>
                <a:lnTo>
                  <a:pt x="7620" y="502920"/>
                </a:lnTo>
                <a:lnTo>
                  <a:pt x="7620" y="495300"/>
                </a:lnTo>
                <a:lnTo>
                  <a:pt x="15240" y="495300"/>
                </a:lnTo>
                <a:lnTo>
                  <a:pt x="15240" y="487680"/>
                </a:lnTo>
                <a:lnTo>
                  <a:pt x="30480" y="487680"/>
                </a:lnTo>
                <a:lnTo>
                  <a:pt x="38100" y="480060"/>
                </a:lnTo>
                <a:lnTo>
                  <a:pt x="45720" y="480060"/>
                </a:lnTo>
                <a:lnTo>
                  <a:pt x="53340" y="480060"/>
                </a:lnTo>
                <a:lnTo>
                  <a:pt x="60960" y="480060"/>
                </a:lnTo>
                <a:lnTo>
                  <a:pt x="76200" y="487680"/>
                </a:lnTo>
                <a:lnTo>
                  <a:pt x="91440" y="495300"/>
                </a:lnTo>
                <a:lnTo>
                  <a:pt x="114300" y="502920"/>
                </a:lnTo>
                <a:lnTo>
                  <a:pt x="129540" y="510540"/>
                </a:lnTo>
                <a:lnTo>
                  <a:pt x="152400" y="518160"/>
                </a:lnTo>
                <a:lnTo>
                  <a:pt x="167640" y="525780"/>
                </a:lnTo>
                <a:lnTo>
                  <a:pt x="190500" y="533400"/>
                </a:lnTo>
                <a:lnTo>
                  <a:pt x="205740" y="533400"/>
                </a:lnTo>
                <a:lnTo>
                  <a:pt x="220980" y="541020"/>
                </a:lnTo>
                <a:lnTo>
                  <a:pt x="236220" y="533400"/>
                </a:lnTo>
                <a:lnTo>
                  <a:pt x="243840" y="533400"/>
                </a:lnTo>
                <a:lnTo>
                  <a:pt x="251460" y="525780"/>
                </a:lnTo>
                <a:lnTo>
                  <a:pt x="259080" y="518160"/>
                </a:lnTo>
                <a:lnTo>
                  <a:pt x="259080" y="510540"/>
                </a:lnTo>
                <a:lnTo>
                  <a:pt x="259080" y="495300"/>
                </a:lnTo>
                <a:lnTo>
                  <a:pt x="259080" y="487680"/>
                </a:lnTo>
                <a:lnTo>
                  <a:pt x="251460" y="480060"/>
                </a:lnTo>
                <a:lnTo>
                  <a:pt x="243840" y="464820"/>
                </a:lnTo>
                <a:lnTo>
                  <a:pt x="236220" y="457200"/>
                </a:lnTo>
                <a:lnTo>
                  <a:pt x="228600" y="449580"/>
                </a:lnTo>
                <a:lnTo>
                  <a:pt x="213360" y="449580"/>
                </a:lnTo>
                <a:lnTo>
                  <a:pt x="205740" y="441960"/>
                </a:lnTo>
                <a:lnTo>
                  <a:pt x="205740" y="441960"/>
                </a:lnTo>
                <a:lnTo>
                  <a:pt x="198120" y="441960"/>
                </a:lnTo>
                <a:lnTo>
                  <a:pt x="198120" y="441960"/>
                </a:lnTo>
                <a:lnTo>
                  <a:pt x="205740" y="441960"/>
                </a:lnTo>
                <a:lnTo>
                  <a:pt x="205740" y="441960"/>
                </a:lnTo>
                <a:lnTo>
                  <a:pt x="220980" y="441960"/>
                </a:lnTo>
                <a:lnTo>
                  <a:pt x="236220" y="441960"/>
                </a:lnTo>
                <a:lnTo>
                  <a:pt x="251460" y="441960"/>
                </a:lnTo>
                <a:lnTo>
                  <a:pt x="266700" y="441960"/>
                </a:lnTo>
                <a:lnTo>
                  <a:pt x="289560" y="434340"/>
                </a:lnTo>
                <a:lnTo>
                  <a:pt x="304800" y="434340"/>
                </a:lnTo>
                <a:lnTo>
                  <a:pt x="320040" y="426720"/>
                </a:lnTo>
                <a:lnTo>
                  <a:pt x="335280" y="419100"/>
                </a:lnTo>
                <a:lnTo>
                  <a:pt x="350520" y="411480"/>
                </a:lnTo>
                <a:lnTo>
                  <a:pt x="358140" y="403860"/>
                </a:lnTo>
                <a:lnTo>
                  <a:pt x="365760" y="396240"/>
                </a:lnTo>
                <a:lnTo>
                  <a:pt x="373380" y="388620"/>
                </a:lnTo>
                <a:lnTo>
                  <a:pt x="373380" y="381000"/>
                </a:lnTo>
                <a:lnTo>
                  <a:pt x="373380" y="373380"/>
                </a:lnTo>
                <a:lnTo>
                  <a:pt x="358140" y="365760"/>
                </a:lnTo>
                <a:lnTo>
                  <a:pt x="350520" y="365760"/>
                </a:lnTo>
                <a:lnTo>
                  <a:pt x="342900" y="365760"/>
                </a:lnTo>
                <a:lnTo>
                  <a:pt x="327660" y="373380"/>
                </a:lnTo>
                <a:lnTo>
                  <a:pt x="320040" y="381000"/>
                </a:lnTo>
                <a:lnTo>
                  <a:pt x="304800" y="388620"/>
                </a:lnTo>
                <a:lnTo>
                  <a:pt x="297180" y="403860"/>
                </a:lnTo>
                <a:lnTo>
                  <a:pt x="289560" y="419100"/>
                </a:lnTo>
                <a:lnTo>
                  <a:pt x="289560" y="434340"/>
                </a:lnTo>
                <a:lnTo>
                  <a:pt x="289560" y="441960"/>
                </a:lnTo>
                <a:lnTo>
                  <a:pt x="289560" y="457200"/>
                </a:lnTo>
                <a:lnTo>
                  <a:pt x="297180" y="464820"/>
                </a:lnTo>
                <a:lnTo>
                  <a:pt x="304800" y="472440"/>
                </a:lnTo>
                <a:lnTo>
                  <a:pt x="320040" y="480060"/>
                </a:lnTo>
                <a:lnTo>
                  <a:pt x="335280" y="480060"/>
                </a:lnTo>
                <a:lnTo>
                  <a:pt x="350520" y="480060"/>
                </a:lnTo>
                <a:lnTo>
                  <a:pt x="373380" y="480060"/>
                </a:lnTo>
                <a:lnTo>
                  <a:pt x="388620" y="472440"/>
                </a:lnTo>
                <a:lnTo>
                  <a:pt x="403860" y="464820"/>
                </a:lnTo>
                <a:lnTo>
                  <a:pt x="426720" y="457200"/>
                </a:lnTo>
                <a:lnTo>
                  <a:pt x="441960" y="449580"/>
                </a:lnTo>
                <a:lnTo>
                  <a:pt x="449580" y="441960"/>
                </a:lnTo>
                <a:lnTo>
                  <a:pt x="464820" y="434340"/>
                </a:lnTo>
                <a:lnTo>
                  <a:pt x="472440" y="426720"/>
                </a:lnTo>
                <a:lnTo>
                  <a:pt x="480060" y="426720"/>
                </a:lnTo>
                <a:lnTo>
                  <a:pt x="480060" y="419100"/>
                </a:lnTo>
                <a:lnTo>
                  <a:pt x="487680" y="419100"/>
                </a:lnTo>
                <a:lnTo>
                  <a:pt x="480060" y="419100"/>
                </a:lnTo>
                <a:lnTo>
                  <a:pt x="480060" y="419100"/>
                </a:lnTo>
                <a:lnTo>
                  <a:pt x="472440" y="411480"/>
                </a:lnTo>
                <a:lnTo>
                  <a:pt x="464820" y="411480"/>
                </a:lnTo>
                <a:lnTo>
                  <a:pt x="457200" y="411480"/>
                </a:lnTo>
                <a:lnTo>
                  <a:pt x="449580" y="403860"/>
                </a:lnTo>
                <a:lnTo>
                  <a:pt x="441960" y="396240"/>
                </a:lnTo>
                <a:lnTo>
                  <a:pt x="434340" y="388620"/>
                </a:lnTo>
                <a:lnTo>
                  <a:pt x="434340" y="373380"/>
                </a:lnTo>
                <a:lnTo>
                  <a:pt x="426720" y="358140"/>
                </a:lnTo>
                <a:lnTo>
                  <a:pt x="426720" y="342900"/>
                </a:lnTo>
                <a:lnTo>
                  <a:pt x="426720" y="320040"/>
                </a:lnTo>
                <a:lnTo>
                  <a:pt x="426720" y="304800"/>
                </a:lnTo>
                <a:lnTo>
                  <a:pt x="426720" y="289560"/>
                </a:lnTo>
                <a:lnTo>
                  <a:pt x="426720" y="274320"/>
                </a:lnTo>
                <a:lnTo>
                  <a:pt x="426720" y="259080"/>
                </a:lnTo>
                <a:lnTo>
                  <a:pt x="426720" y="251460"/>
                </a:lnTo>
                <a:lnTo>
                  <a:pt x="434340" y="243840"/>
                </a:lnTo>
                <a:lnTo>
                  <a:pt x="434340" y="243840"/>
                </a:lnTo>
                <a:lnTo>
                  <a:pt x="434340" y="243840"/>
                </a:lnTo>
                <a:lnTo>
                  <a:pt x="434340" y="251460"/>
                </a:lnTo>
                <a:lnTo>
                  <a:pt x="434340" y="266700"/>
                </a:lnTo>
                <a:lnTo>
                  <a:pt x="434340" y="274320"/>
                </a:lnTo>
                <a:lnTo>
                  <a:pt x="441960" y="289560"/>
                </a:lnTo>
                <a:lnTo>
                  <a:pt x="449580" y="304800"/>
                </a:lnTo>
                <a:lnTo>
                  <a:pt x="457200" y="320040"/>
                </a:lnTo>
                <a:lnTo>
                  <a:pt x="472440" y="335280"/>
                </a:lnTo>
                <a:lnTo>
                  <a:pt x="480060" y="350520"/>
                </a:lnTo>
                <a:lnTo>
                  <a:pt x="495300" y="358140"/>
                </a:lnTo>
                <a:lnTo>
                  <a:pt x="518160" y="365760"/>
                </a:lnTo>
                <a:lnTo>
                  <a:pt x="533400" y="365760"/>
                </a:lnTo>
                <a:lnTo>
                  <a:pt x="548640" y="358140"/>
                </a:lnTo>
                <a:lnTo>
                  <a:pt x="571500" y="358140"/>
                </a:lnTo>
                <a:lnTo>
                  <a:pt x="586740" y="350520"/>
                </a:lnTo>
                <a:lnTo>
                  <a:pt x="601980" y="342900"/>
                </a:lnTo>
                <a:lnTo>
                  <a:pt x="617220" y="327660"/>
                </a:lnTo>
                <a:lnTo>
                  <a:pt x="632460" y="320040"/>
                </a:lnTo>
                <a:lnTo>
                  <a:pt x="632460" y="304800"/>
                </a:lnTo>
                <a:lnTo>
                  <a:pt x="640080" y="289560"/>
                </a:lnTo>
                <a:lnTo>
                  <a:pt x="640080" y="281940"/>
                </a:lnTo>
                <a:lnTo>
                  <a:pt x="640080" y="274320"/>
                </a:lnTo>
                <a:lnTo>
                  <a:pt x="632460" y="266700"/>
                </a:lnTo>
                <a:lnTo>
                  <a:pt x="624840" y="266700"/>
                </a:lnTo>
                <a:lnTo>
                  <a:pt x="624840" y="266700"/>
                </a:lnTo>
                <a:lnTo>
                  <a:pt x="609600" y="266700"/>
                </a:lnTo>
                <a:lnTo>
                  <a:pt x="601980" y="266700"/>
                </a:lnTo>
                <a:lnTo>
                  <a:pt x="594360" y="274320"/>
                </a:lnTo>
                <a:lnTo>
                  <a:pt x="594360" y="289560"/>
                </a:lnTo>
                <a:lnTo>
                  <a:pt x="594360" y="297180"/>
                </a:lnTo>
                <a:lnTo>
                  <a:pt x="594360" y="304800"/>
                </a:lnTo>
                <a:lnTo>
                  <a:pt x="601980" y="312420"/>
                </a:lnTo>
                <a:lnTo>
                  <a:pt x="617220" y="320040"/>
                </a:lnTo>
                <a:lnTo>
                  <a:pt x="624840" y="320040"/>
                </a:lnTo>
                <a:lnTo>
                  <a:pt x="632460" y="327660"/>
                </a:lnTo>
                <a:lnTo>
                  <a:pt x="647700" y="320040"/>
                </a:lnTo>
                <a:lnTo>
                  <a:pt x="662940" y="320040"/>
                </a:lnTo>
                <a:lnTo>
                  <a:pt x="670560" y="312420"/>
                </a:lnTo>
                <a:lnTo>
                  <a:pt x="678180" y="304800"/>
                </a:lnTo>
                <a:lnTo>
                  <a:pt x="685800" y="297180"/>
                </a:lnTo>
                <a:lnTo>
                  <a:pt x="693420" y="289560"/>
                </a:lnTo>
                <a:lnTo>
                  <a:pt x="693420" y="281940"/>
                </a:lnTo>
                <a:lnTo>
                  <a:pt x="693420" y="274320"/>
                </a:lnTo>
                <a:lnTo>
                  <a:pt x="685800" y="266700"/>
                </a:lnTo>
                <a:lnTo>
                  <a:pt x="678180" y="259080"/>
                </a:lnTo>
                <a:lnTo>
                  <a:pt x="670560" y="259080"/>
                </a:lnTo>
                <a:lnTo>
                  <a:pt x="662940" y="251460"/>
                </a:lnTo>
                <a:lnTo>
                  <a:pt x="662940" y="251460"/>
                </a:lnTo>
                <a:lnTo>
                  <a:pt x="655320" y="259080"/>
                </a:lnTo>
                <a:lnTo>
                  <a:pt x="655320" y="259080"/>
                </a:lnTo>
                <a:lnTo>
                  <a:pt x="662940" y="266700"/>
                </a:lnTo>
                <a:lnTo>
                  <a:pt x="678180" y="274320"/>
                </a:lnTo>
                <a:lnTo>
                  <a:pt x="693420" y="274320"/>
                </a:lnTo>
                <a:lnTo>
                  <a:pt x="708660" y="281940"/>
                </a:lnTo>
                <a:lnTo>
                  <a:pt x="723900" y="281940"/>
                </a:lnTo>
                <a:lnTo>
                  <a:pt x="739140" y="281940"/>
                </a:lnTo>
                <a:lnTo>
                  <a:pt x="754380" y="281940"/>
                </a:lnTo>
                <a:lnTo>
                  <a:pt x="769620" y="274320"/>
                </a:lnTo>
                <a:lnTo>
                  <a:pt x="777240" y="266700"/>
                </a:lnTo>
                <a:lnTo>
                  <a:pt x="784860" y="251460"/>
                </a:lnTo>
                <a:lnTo>
                  <a:pt x="784860" y="243840"/>
                </a:lnTo>
                <a:lnTo>
                  <a:pt x="784860" y="228600"/>
                </a:lnTo>
                <a:lnTo>
                  <a:pt x="784860" y="220980"/>
                </a:lnTo>
                <a:lnTo>
                  <a:pt x="777240" y="213360"/>
                </a:lnTo>
                <a:lnTo>
                  <a:pt x="777240" y="205740"/>
                </a:lnTo>
                <a:lnTo>
                  <a:pt x="769620" y="205740"/>
                </a:lnTo>
                <a:lnTo>
                  <a:pt x="769620" y="205740"/>
                </a:lnTo>
                <a:lnTo>
                  <a:pt x="769620" y="205740"/>
                </a:lnTo>
                <a:lnTo>
                  <a:pt x="769620" y="213360"/>
                </a:lnTo>
                <a:lnTo>
                  <a:pt x="769620" y="220980"/>
                </a:lnTo>
                <a:lnTo>
                  <a:pt x="769620" y="236220"/>
                </a:lnTo>
                <a:lnTo>
                  <a:pt x="777240" y="243840"/>
                </a:lnTo>
                <a:lnTo>
                  <a:pt x="777240" y="251460"/>
                </a:lnTo>
                <a:lnTo>
                  <a:pt x="784860" y="259080"/>
                </a:lnTo>
                <a:lnTo>
                  <a:pt x="784860" y="266700"/>
                </a:lnTo>
                <a:lnTo>
                  <a:pt x="784860" y="266700"/>
                </a:lnTo>
                <a:lnTo>
                  <a:pt x="784860" y="266700"/>
                </a:lnTo>
                <a:lnTo>
                  <a:pt x="784860" y="259080"/>
                </a:lnTo>
                <a:lnTo>
                  <a:pt x="784860" y="243840"/>
                </a:lnTo>
                <a:lnTo>
                  <a:pt x="777240" y="236220"/>
                </a:lnTo>
                <a:lnTo>
                  <a:pt x="777240" y="220980"/>
                </a:lnTo>
                <a:lnTo>
                  <a:pt x="777240" y="213360"/>
                </a:lnTo>
                <a:lnTo>
                  <a:pt x="769620" y="198120"/>
                </a:lnTo>
                <a:lnTo>
                  <a:pt x="769620" y="190500"/>
                </a:lnTo>
                <a:lnTo>
                  <a:pt x="777240" y="182880"/>
                </a:lnTo>
                <a:lnTo>
                  <a:pt x="777240" y="175260"/>
                </a:lnTo>
                <a:lnTo>
                  <a:pt x="792480" y="182880"/>
                </a:lnTo>
                <a:lnTo>
                  <a:pt x="815340" y="190500"/>
                </a:lnTo>
                <a:lnTo>
                  <a:pt x="830580" y="198120"/>
                </a:lnTo>
                <a:lnTo>
                  <a:pt x="830580" y="198120"/>
                </a:lnTo>
                <a:lnTo>
                  <a:pt x="845820" y="205740"/>
                </a:lnTo>
                <a:lnTo>
                  <a:pt x="868680" y="213360"/>
                </a:lnTo>
                <a:lnTo>
                  <a:pt x="883920" y="213360"/>
                </a:lnTo>
                <a:lnTo>
                  <a:pt x="906780" y="213360"/>
                </a:lnTo>
                <a:lnTo>
                  <a:pt x="922020" y="213360"/>
                </a:lnTo>
                <a:lnTo>
                  <a:pt x="937260" y="205740"/>
                </a:lnTo>
                <a:lnTo>
                  <a:pt x="944880" y="198120"/>
                </a:lnTo>
                <a:lnTo>
                  <a:pt x="960120" y="190500"/>
                </a:lnTo>
                <a:lnTo>
                  <a:pt x="967740" y="175260"/>
                </a:lnTo>
                <a:lnTo>
                  <a:pt x="967740" y="167640"/>
                </a:lnTo>
                <a:lnTo>
                  <a:pt x="967740" y="160020"/>
                </a:lnTo>
                <a:lnTo>
                  <a:pt x="967740" y="152400"/>
                </a:lnTo>
                <a:lnTo>
                  <a:pt x="952500" y="144780"/>
                </a:lnTo>
                <a:lnTo>
                  <a:pt x="944880" y="144780"/>
                </a:lnTo>
                <a:lnTo>
                  <a:pt x="929640" y="144780"/>
                </a:lnTo>
                <a:lnTo>
                  <a:pt x="922020" y="152400"/>
                </a:lnTo>
                <a:lnTo>
                  <a:pt x="906780" y="160020"/>
                </a:lnTo>
                <a:lnTo>
                  <a:pt x="891540" y="167640"/>
                </a:lnTo>
                <a:lnTo>
                  <a:pt x="883920" y="175260"/>
                </a:lnTo>
                <a:lnTo>
                  <a:pt x="876300" y="190500"/>
                </a:lnTo>
                <a:lnTo>
                  <a:pt x="876300" y="198120"/>
                </a:lnTo>
                <a:lnTo>
                  <a:pt x="876300" y="213360"/>
                </a:lnTo>
                <a:lnTo>
                  <a:pt x="883920" y="220980"/>
                </a:lnTo>
                <a:lnTo>
                  <a:pt x="891540" y="220980"/>
                </a:lnTo>
                <a:lnTo>
                  <a:pt x="906780" y="220980"/>
                </a:lnTo>
                <a:lnTo>
                  <a:pt x="922020" y="220980"/>
                </a:lnTo>
                <a:lnTo>
                  <a:pt x="937260" y="213360"/>
                </a:lnTo>
                <a:lnTo>
                  <a:pt x="960120" y="205740"/>
                </a:lnTo>
                <a:lnTo>
                  <a:pt x="975360" y="190500"/>
                </a:lnTo>
                <a:lnTo>
                  <a:pt x="982980" y="175260"/>
                </a:lnTo>
                <a:lnTo>
                  <a:pt x="990600" y="152400"/>
                </a:lnTo>
                <a:lnTo>
                  <a:pt x="998220" y="137160"/>
                </a:lnTo>
                <a:lnTo>
                  <a:pt x="998220" y="114300"/>
                </a:lnTo>
                <a:lnTo>
                  <a:pt x="990600" y="91440"/>
                </a:lnTo>
                <a:lnTo>
                  <a:pt x="982980" y="68580"/>
                </a:lnTo>
                <a:lnTo>
                  <a:pt x="975360" y="53340"/>
                </a:lnTo>
                <a:lnTo>
                  <a:pt x="967740" y="38100"/>
                </a:lnTo>
                <a:lnTo>
                  <a:pt x="952500" y="22860"/>
                </a:lnTo>
                <a:lnTo>
                  <a:pt x="944880" y="7620"/>
                </a:lnTo>
                <a:lnTo>
                  <a:pt x="929640" y="0"/>
                </a:lnTo>
                <a:lnTo>
                  <a:pt x="929640" y="0"/>
                </a:lnTo>
                <a:lnTo>
                  <a:pt x="922020" y="0"/>
                </a:lnTo>
                <a:lnTo>
                  <a:pt x="929640" y="0"/>
                </a:lnTo>
                <a:lnTo>
                  <a:pt x="937260" y="15240"/>
                </a:lnTo>
                <a:lnTo>
                  <a:pt x="944880" y="22860"/>
                </a:lnTo>
                <a:lnTo>
                  <a:pt x="960120" y="38100"/>
                </a:lnTo>
                <a:lnTo>
                  <a:pt x="967740" y="53340"/>
                </a:lnTo>
                <a:lnTo>
                  <a:pt x="982980" y="76200"/>
                </a:lnTo>
                <a:lnTo>
                  <a:pt x="998220" y="91440"/>
                </a:lnTo>
                <a:lnTo>
                  <a:pt x="1013460" y="106680"/>
                </a:lnTo>
                <a:lnTo>
                  <a:pt x="1021080" y="121920"/>
                </a:lnTo>
                <a:lnTo>
                  <a:pt x="1051560" y="167640"/>
                </a:lnTo>
                <a:lnTo>
                  <a:pt x="1059180" y="175260"/>
                </a:lnTo>
                <a:lnTo>
                  <a:pt x="1059180" y="175260"/>
                </a:lnTo>
                <a:lnTo>
                  <a:pt x="1059180" y="1752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3" name="Freeform 1032"/>
          <p:cNvSpPr/>
          <p:nvPr/>
        </p:nvSpPr>
        <p:spPr>
          <a:xfrm>
            <a:off x="6484620" y="1104900"/>
            <a:ext cx="152401" cy="266701"/>
          </a:xfrm>
          <a:custGeom>
            <a:avLst/>
            <a:gdLst/>
            <a:ahLst/>
            <a:cxnLst/>
            <a:rect l="0" t="0" r="0" b="0"/>
            <a:pathLst>
              <a:path w="152401" h="266701">
                <a:moveTo>
                  <a:pt x="38100" y="45720"/>
                </a:moveTo>
                <a:lnTo>
                  <a:pt x="45720" y="38100"/>
                </a:lnTo>
                <a:lnTo>
                  <a:pt x="53341" y="30480"/>
                </a:lnTo>
                <a:lnTo>
                  <a:pt x="53341" y="22860"/>
                </a:lnTo>
                <a:lnTo>
                  <a:pt x="53341" y="15240"/>
                </a:lnTo>
                <a:lnTo>
                  <a:pt x="53341" y="7620"/>
                </a:lnTo>
                <a:lnTo>
                  <a:pt x="53341" y="7620"/>
                </a:lnTo>
                <a:lnTo>
                  <a:pt x="45720" y="7620"/>
                </a:lnTo>
                <a:lnTo>
                  <a:pt x="38100" y="7620"/>
                </a:lnTo>
                <a:lnTo>
                  <a:pt x="38100" y="0"/>
                </a:lnTo>
                <a:lnTo>
                  <a:pt x="30480" y="0"/>
                </a:lnTo>
                <a:lnTo>
                  <a:pt x="15240" y="7620"/>
                </a:lnTo>
                <a:lnTo>
                  <a:pt x="7620" y="15240"/>
                </a:lnTo>
                <a:lnTo>
                  <a:pt x="0" y="38100"/>
                </a:lnTo>
                <a:lnTo>
                  <a:pt x="0" y="53340"/>
                </a:lnTo>
                <a:lnTo>
                  <a:pt x="0" y="76200"/>
                </a:lnTo>
                <a:lnTo>
                  <a:pt x="0" y="99060"/>
                </a:lnTo>
                <a:lnTo>
                  <a:pt x="7620" y="121920"/>
                </a:lnTo>
                <a:lnTo>
                  <a:pt x="22860" y="152400"/>
                </a:lnTo>
                <a:lnTo>
                  <a:pt x="30480" y="175260"/>
                </a:lnTo>
                <a:lnTo>
                  <a:pt x="53341" y="190500"/>
                </a:lnTo>
                <a:lnTo>
                  <a:pt x="68580" y="213360"/>
                </a:lnTo>
                <a:lnTo>
                  <a:pt x="91441" y="228600"/>
                </a:lnTo>
                <a:lnTo>
                  <a:pt x="106680" y="243840"/>
                </a:lnTo>
                <a:lnTo>
                  <a:pt x="144780" y="259080"/>
                </a:lnTo>
                <a:lnTo>
                  <a:pt x="152400" y="266700"/>
                </a:lnTo>
                <a:lnTo>
                  <a:pt x="152400" y="2667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4" name="Freeform 1033"/>
          <p:cNvSpPr/>
          <p:nvPr/>
        </p:nvSpPr>
        <p:spPr>
          <a:xfrm>
            <a:off x="6431280" y="1135380"/>
            <a:ext cx="274321" cy="213361"/>
          </a:xfrm>
          <a:custGeom>
            <a:avLst/>
            <a:gdLst/>
            <a:ahLst/>
            <a:cxnLst/>
            <a:rect l="0" t="0" r="0" b="0"/>
            <a:pathLst>
              <a:path w="274321" h="213361">
                <a:moveTo>
                  <a:pt x="0" y="213360"/>
                </a:moveTo>
                <a:lnTo>
                  <a:pt x="7620" y="205740"/>
                </a:lnTo>
                <a:lnTo>
                  <a:pt x="7620" y="198120"/>
                </a:lnTo>
                <a:lnTo>
                  <a:pt x="15240" y="190500"/>
                </a:lnTo>
                <a:lnTo>
                  <a:pt x="22860" y="175260"/>
                </a:lnTo>
                <a:lnTo>
                  <a:pt x="38100" y="160020"/>
                </a:lnTo>
                <a:lnTo>
                  <a:pt x="45720" y="152400"/>
                </a:lnTo>
                <a:lnTo>
                  <a:pt x="53340" y="152400"/>
                </a:lnTo>
                <a:lnTo>
                  <a:pt x="68580" y="129540"/>
                </a:lnTo>
                <a:lnTo>
                  <a:pt x="83820" y="106680"/>
                </a:lnTo>
                <a:lnTo>
                  <a:pt x="106681" y="83820"/>
                </a:lnTo>
                <a:lnTo>
                  <a:pt x="129540" y="68580"/>
                </a:lnTo>
                <a:lnTo>
                  <a:pt x="144781" y="45720"/>
                </a:lnTo>
                <a:lnTo>
                  <a:pt x="160020" y="30480"/>
                </a:lnTo>
                <a:lnTo>
                  <a:pt x="167640" y="22860"/>
                </a:lnTo>
                <a:lnTo>
                  <a:pt x="175260" y="7620"/>
                </a:lnTo>
                <a:lnTo>
                  <a:pt x="182881" y="7620"/>
                </a:lnTo>
                <a:lnTo>
                  <a:pt x="182881" y="0"/>
                </a:lnTo>
                <a:lnTo>
                  <a:pt x="182881" y="7620"/>
                </a:lnTo>
                <a:lnTo>
                  <a:pt x="190500" y="7620"/>
                </a:lnTo>
                <a:lnTo>
                  <a:pt x="190500" y="15240"/>
                </a:lnTo>
                <a:lnTo>
                  <a:pt x="198120" y="30480"/>
                </a:lnTo>
                <a:lnTo>
                  <a:pt x="198120" y="45720"/>
                </a:lnTo>
                <a:lnTo>
                  <a:pt x="205740" y="60960"/>
                </a:lnTo>
                <a:lnTo>
                  <a:pt x="213360" y="76200"/>
                </a:lnTo>
                <a:lnTo>
                  <a:pt x="220981" y="91440"/>
                </a:lnTo>
                <a:lnTo>
                  <a:pt x="228600" y="106680"/>
                </a:lnTo>
                <a:lnTo>
                  <a:pt x="236220" y="114300"/>
                </a:lnTo>
                <a:lnTo>
                  <a:pt x="274320" y="144780"/>
                </a:lnTo>
                <a:lnTo>
                  <a:pt x="274320" y="144780"/>
                </a:lnTo>
                <a:lnTo>
                  <a:pt x="274320" y="1447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5" name="Freeform 1034"/>
          <p:cNvSpPr/>
          <p:nvPr/>
        </p:nvSpPr>
        <p:spPr>
          <a:xfrm>
            <a:off x="6690361" y="1158240"/>
            <a:ext cx="152401" cy="99061"/>
          </a:xfrm>
          <a:custGeom>
            <a:avLst/>
            <a:gdLst/>
            <a:ahLst/>
            <a:cxnLst/>
            <a:rect l="0" t="0" r="0" b="0"/>
            <a:pathLst>
              <a:path w="152401" h="99061">
                <a:moveTo>
                  <a:pt x="15239" y="30480"/>
                </a:moveTo>
                <a:lnTo>
                  <a:pt x="15239" y="30480"/>
                </a:lnTo>
                <a:lnTo>
                  <a:pt x="15239" y="38100"/>
                </a:lnTo>
                <a:lnTo>
                  <a:pt x="22859" y="45720"/>
                </a:lnTo>
                <a:lnTo>
                  <a:pt x="22859" y="60960"/>
                </a:lnTo>
                <a:lnTo>
                  <a:pt x="38100" y="68580"/>
                </a:lnTo>
                <a:lnTo>
                  <a:pt x="45719" y="68580"/>
                </a:lnTo>
                <a:lnTo>
                  <a:pt x="45719" y="68580"/>
                </a:lnTo>
                <a:lnTo>
                  <a:pt x="60959" y="83820"/>
                </a:lnTo>
                <a:lnTo>
                  <a:pt x="68579" y="91440"/>
                </a:lnTo>
                <a:lnTo>
                  <a:pt x="91439" y="91440"/>
                </a:lnTo>
                <a:lnTo>
                  <a:pt x="106679" y="99060"/>
                </a:lnTo>
                <a:lnTo>
                  <a:pt x="121919" y="91440"/>
                </a:lnTo>
                <a:lnTo>
                  <a:pt x="137159" y="83820"/>
                </a:lnTo>
                <a:lnTo>
                  <a:pt x="144779" y="76200"/>
                </a:lnTo>
                <a:lnTo>
                  <a:pt x="152400" y="68580"/>
                </a:lnTo>
                <a:lnTo>
                  <a:pt x="152400" y="53340"/>
                </a:lnTo>
                <a:lnTo>
                  <a:pt x="152400" y="38100"/>
                </a:lnTo>
                <a:lnTo>
                  <a:pt x="152400" y="22860"/>
                </a:lnTo>
                <a:lnTo>
                  <a:pt x="137159" y="15240"/>
                </a:lnTo>
                <a:lnTo>
                  <a:pt x="121919" y="7620"/>
                </a:lnTo>
                <a:lnTo>
                  <a:pt x="106679" y="0"/>
                </a:lnTo>
                <a:lnTo>
                  <a:pt x="91439" y="0"/>
                </a:lnTo>
                <a:lnTo>
                  <a:pt x="68579" y="7620"/>
                </a:lnTo>
                <a:lnTo>
                  <a:pt x="15239" y="30480"/>
                </a:lnTo>
                <a:lnTo>
                  <a:pt x="0" y="45720"/>
                </a:lnTo>
                <a:lnTo>
                  <a:pt x="0" y="45720"/>
                </a:lnTo>
                <a:lnTo>
                  <a:pt x="0" y="457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6" name="Freeform 1035"/>
          <p:cNvSpPr/>
          <p:nvPr/>
        </p:nvSpPr>
        <p:spPr>
          <a:xfrm>
            <a:off x="6797040" y="1043940"/>
            <a:ext cx="327661" cy="182881"/>
          </a:xfrm>
          <a:custGeom>
            <a:avLst/>
            <a:gdLst/>
            <a:ahLst/>
            <a:cxnLst/>
            <a:rect l="0" t="0" r="0" b="0"/>
            <a:pathLst>
              <a:path w="327661" h="182881">
                <a:moveTo>
                  <a:pt x="0" y="99060"/>
                </a:moveTo>
                <a:lnTo>
                  <a:pt x="0" y="99060"/>
                </a:lnTo>
                <a:lnTo>
                  <a:pt x="7621" y="99060"/>
                </a:lnTo>
                <a:lnTo>
                  <a:pt x="15240" y="106680"/>
                </a:lnTo>
                <a:lnTo>
                  <a:pt x="22860" y="114300"/>
                </a:lnTo>
                <a:lnTo>
                  <a:pt x="30480" y="121920"/>
                </a:lnTo>
                <a:lnTo>
                  <a:pt x="38100" y="129540"/>
                </a:lnTo>
                <a:lnTo>
                  <a:pt x="38100" y="129540"/>
                </a:lnTo>
                <a:lnTo>
                  <a:pt x="53340" y="144780"/>
                </a:lnTo>
                <a:lnTo>
                  <a:pt x="60960" y="152400"/>
                </a:lnTo>
                <a:lnTo>
                  <a:pt x="76200" y="160020"/>
                </a:lnTo>
                <a:lnTo>
                  <a:pt x="83821" y="167640"/>
                </a:lnTo>
                <a:lnTo>
                  <a:pt x="99060" y="175260"/>
                </a:lnTo>
                <a:lnTo>
                  <a:pt x="106680" y="182880"/>
                </a:lnTo>
                <a:lnTo>
                  <a:pt x="114300" y="175260"/>
                </a:lnTo>
                <a:lnTo>
                  <a:pt x="121921" y="167640"/>
                </a:lnTo>
                <a:lnTo>
                  <a:pt x="129540" y="160020"/>
                </a:lnTo>
                <a:lnTo>
                  <a:pt x="129540" y="152400"/>
                </a:lnTo>
                <a:lnTo>
                  <a:pt x="129540" y="137160"/>
                </a:lnTo>
                <a:lnTo>
                  <a:pt x="129540" y="129540"/>
                </a:lnTo>
                <a:lnTo>
                  <a:pt x="129540" y="114300"/>
                </a:lnTo>
                <a:lnTo>
                  <a:pt x="129540" y="106680"/>
                </a:lnTo>
                <a:lnTo>
                  <a:pt x="129540" y="99060"/>
                </a:lnTo>
                <a:lnTo>
                  <a:pt x="129540" y="99060"/>
                </a:lnTo>
                <a:lnTo>
                  <a:pt x="137160" y="99060"/>
                </a:lnTo>
                <a:lnTo>
                  <a:pt x="144780" y="99060"/>
                </a:lnTo>
                <a:lnTo>
                  <a:pt x="152400" y="106680"/>
                </a:lnTo>
                <a:lnTo>
                  <a:pt x="167640" y="114300"/>
                </a:lnTo>
                <a:lnTo>
                  <a:pt x="182880" y="129540"/>
                </a:lnTo>
                <a:lnTo>
                  <a:pt x="198121" y="137160"/>
                </a:lnTo>
                <a:lnTo>
                  <a:pt x="220980" y="144780"/>
                </a:lnTo>
                <a:lnTo>
                  <a:pt x="236221" y="152400"/>
                </a:lnTo>
                <a:lnTo>
                  <a:pt x="251460" y="152400"/>
                </a:lnTo>
                <a:lnTo>
                  <a:pt x="274321" y="160020"/>
                </a:lnTo>
                <a:lnTo>
                  <a:pt x="289560" y="160020"/>
                </a:lnTo>
                <a:lnTo>
                  <a:pt x="297180" y="152400"/>
                </a:lnTo>
                <a:lnTo>
                  <a:pt x="312421" y="144780"/>
                </a:lnTo>
                <a:lnTo>
                  <a:pt x="320040" y="137160"/>
                </a:lnTo>
                <a:lnTo>
                  <a:pt x="327660" y="129540"/>
                </a:lnTo>
                <a:lnTo>
                  <a:pt x="327660" y="114300"/>
                </a:lnTo>
                <a:lnTo>
                  <a:pt x="327660" y="99060"/>
                </a:lnTo>
                <a:lnTo>
                  <a:pt x="327660" y="91440"/>
                </a:lnTo>
                <a:lnTo>
                  <a:pt x="320040" y="68580"/>
                </a:lnTo>
                <a:lnTo>
                  <a:pt x="312421" y="60960"/>
                </a:lnTo>
                <a:lnTo>
                  <a:pt x="304800" y="45720"/>
                </a:lnTo>
                <a:lnTo>
                  <a:pt x="297180" y="30480"/>
                </a:lnTo>
                <a:lnTo>
                  <a:pt x="289560" y="22860"/>
                </a:lnTo>
                <a:lnTo>
                  <a:pt x="266700" y="0"/>
                </a:lnTo>
                <a:lnTo>
                  <a:pt x="266700" y="0"/>
                </a:lnTo>
                <a:lnTo>
                  <a:pt x="2667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7" name="Freeform 1036"/>
          <p:cNvSpPr/>
          <p:nvPr/>
        </p:nvSpPr>
        <p:spPr>
          <a:xfrm>
            <a:off x="5265420" y="1318260"/>
            <a:ext cx="220981" cy="129541"/>
          </a:xfrm>
          <a:custGeom>
            <a:avLst/>
            <a:gdLst/>
            <a:ahLst/>
            <a:cxnLst/>
            <a:rect l="0" t="0" r="0" b="0"/>
            <a:pathLst>
              <a:path w="220981" h="129541">
                <a:moveTo>
                  <a:pt x="0" y="129540"/>
                </a:moveTo>
                <a:lnTo>
                  <a:pt x="0" y="129540"/>
                </a:lnTo>
                <a:lnTo>
                  <a:pt x="7620" y="129540"/>
                </a:lnTo>
                <a:lnTo>
                  <a:pt x="7620" y="129540"/>
                </a:lnTo>
                <a:lnTo>
                  <a:pt x="22860" y="121920"/>
                </a:lnTo>
                <a:lnTo>
                  <a:pt x="30480" y="114300"/>
                </a:lnTo>
                <a:lnTo>
                  <a:pt x="38100" y="114300"/>
                </a:lnTo>
                <a:lnTo>
                  <a:pt x="45720" y="106680"/>
                </a:lnTo>
                <a:lnTo>
                  <a:pt x="53340" y="99060"/>
                </a:lnTo>
                <a:lnTo>
                  <a:pt x="76200" y="91440"/>
                </a:lnTo>
                <a:lnTo>
                  <a:pt x="91440" y="76200"/>
                </a:lnTo>
                <a:lnTo>
                  <a:pt x="114300" y="60960"/>
                </a:lnTo>
                <a:lnTo>
                  <a:pt x="129540" y="45720"/>
                </a:lnTo>
                <a:lnTo>
                  <a:pt x="152400" y="38100"/>
                </a:lnTo>
                <a:lnTo>
                  <a:pt x="167640" y="30480"/>
                </a:lnTo>
                <a:lnTo>
                  <a:pt x="182880" y="15240"/>
                </a:lnTo>
                <a:lnTo>
                  <a:pt x="198120" y="7620"/>
                </a:lnTo>
                <a:lnTo>
                  <a:pt x="220980" y="0"/>
                </a:lnTo>
                <a:lnTo>
                  <a:pt x="220980" y="0"/>
                </a:lnTo>
                <a:lnTo>
                  <a:pt x="22098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8" name="Freeform 1037"/>
          <p:cNvSpPr/>
          <p:nvPr/>
        </p:nvSpPr>
        <p:spPr>
          <a:xfrm>
            <a:off x="5326380" y="1318260"/>
            <a:ext cx="121921" cy="182881"/>
          </a:xfrm>
          <a:custGeom>
            <a:avLst/>
            <a:gdLst/>
            <a:ahLst/>
            <a:cxnLst/>
            <a:rect l="0" t="0" r="0" b="0"/>
            <a:pathLst>
              <a:path w="121921" h="182881">
                <a:moveTo>
                  <a:pt x="0" y="0"/>
                </a:moveTo>
                <a:lnTo>
                  <a:pt x="0" y="7620"/>
                </a:lnTo>
                <a:lnTo>
                  <a:pt x="0" y="7620"/>
                </a:lnTo>
                <a:lnTo>
                  <a:pt x="0" y="7620"/>
                </a:lnTo>
                <a:lnTo>
                  <a:pt x="7620" y="15240"/>
                </a:lnTo>
                <a:lnTo>
                  <a:pt x="15240" y="22860"/>
                </a:lnTo>
                <a:lnTo>
                  <a:pt x="22860" y="30480"/>
                </a:lnTo>
                <a:lnTo>
                  <a:pt x="30480" y="30480"/>
                </a:lnTo>
                <a:lnTo>
                  <a:pt x="38100" y="45720"/>
                </a:lnTo>
                <a:lnTo>
                  <a:pt x="53340" y="60960"/>
                </a:lnTo>
                <a:lnTo>
                  <a:pt x="60960" y="76200"/>
                </a:lnTo>
                <a:lnTo>
                  <a:pt x="83820" y="91440"/>
                </a:lnTo>
                <a:lnTo>
                  <a:pt x="91440" y="114300"/>
                </a:lnTo>
                <a:lnTo>
                  <a:pt x="99060" y="129540"/>
                </a:lnTo>
                <a:lnTo>
                  <a:pt x="121920" y="182880"/>
                </a:lnTo>
                <a:lnTo>
                  <a:pt x="121920" y="182880"/>
                </a:lnTo>
                <a:lnTo>
                  <a:pt x="121920" y="1828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9" name="Freeform 1038"/>
          <p:cNvSpPr/>
          <p:nvPr/>
        </p:nvSpPr>
        <p:spPr>
          <a:xfrm>
            <a:off x="6591300" y="1600200"/>
            <a:ext cx="175262" cy="99061"/>
          </a:xfrm>
          <a:custGeom>
            <a:avLst/>
            <a:gdLst/>
            <a:ahLst/>
            <a:cxnLst/>
            <a:rect l="0" t="0" r="0" b="0"/>
            <a:pathLst>
              <a:path w="175262" h="99061">
                <a:moveTo>
                  <a:pt x="0" y="99060"/>
                </a:moveTo>
                <a:lnTo>
                  <a:pt x="0" y="99060"/>
                </a:lnTo>
                <a:lnTo>
                  <a:pt x="0" y="99060"/>
                </a:lnTo>
                <a:lnTo>
                  <a:pt x="0" y="99060"/>
                </a:lnTo>
                <a:lnTo>
                  <a:pt x="0" y="99060"/>
                </a:lnTo>
                <a:lnTo>
                  <a:pt x="0" y="99060"/>
                </a:lnTo>
                <a:lnTo>
                  <a:pt x="0" y="99060"/>
                </a:lnTo>
                <a:lnTo>
                  <a:pt x="0" y="99060"/>
                </a:lnTo>
                <a:lnTo>
                  <a:pt x="0" y="91440"/>
                </a:lnTo>
                <a:lnTo>
                  <a:pt x="0" y="91440"/>
                </a:lnTo>
                <a:lnTo>
                  <a:pt x="0" y="91440"/>
                </a:lnTo>
                <a:lnTo>
                  <a:pt x="0" y="91440"/>
                </a:lnTo>
                <a:lnTo>
                  <a:pt x="0" y="91440"/>
                </a:lnTo>
                <a:lnTo>
                  <a:pt x="0" y="91440"/>
                </a:lnTo>
                <a:lnTo>
                  <a:pt x="0" y="91440"/>
                </a:lnTo>
                <a:lnTo>
                  <a:pt x="0" y="91440"/>
                </a:lnTo>
                <a:lnTo>
                  <a:pt x="0" y="9144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91440"/>
                </a:lnTo>
                <a:lnTo>
                  <a:pt x="0" y="91440"/>
                </a:lnTo>
                <a:lnTo>
                  <a:pt x="0" y="91440"/>
                </a:lnTo>
                <a:lnTo>
                  <a:pt x="0" y="99060"/>
                </a:lnTo>
                <a:lnTo>
                  <a:pt x="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7620" y="99060"/>
                </a:lnTo>
                <a:lnTo>
                  <a:pt x="15240" y="91440"/>
                </a:lnTo>
                <a:lnTo>
                  <a:pt x="22861" y="83820"/>
                </a:lnTo>
                <a:lnTo>
                  <a:pt x="38100" y="76200"/>
                </a:lnTo>
                <a:lnTo>
                  <a:pt x="53340" y="68580"/>
                </a:lnTo>
                <a:lnTo>
                  <a:pt x="68580" y="53340"/>
                </a:lnTo>
                <a:lnTo>
                  <a:pt x="91440" y="45720"/>
                </a:lnTo>
                <a:lnTo>
                  <a:pt x="106680" y="30480"/>
                </a:lnTo>
                <a:lnTo>
                  <a:pt x="129540" y="22860"/>
                </a:lnTo>
                <a:lnTo>
                  <a:pt x="144780" y="15240"/>
                </a:lnTo>
                <a:lnTo>
                  <a:pt x="160020" y="7620"/>
                </a:lnTo>
                <a:lnTo>
                  <a:pt x="167640" y="7620"/>
                </a:lnTo>
                <a:lnTo>
                  <a:pt x="175261" y="0"/>
                </a:lnTo>
                <a:lnTo>
                  <a:pt x="175261" y="0"/>
                </a:lnTo>
                <a:lnTo>
                  <a:pt x="175261" y="0"/>
                </a:lnTo>
                <a:lnTo>
                  <a:pt x="175261" y="7620"/>
                </a:lnTo>
                <a:lnTo>
                  <a:pt x="167640" y="7620"/>
                </a:lnTo>
                <a:lnTo>
                  <a:pt x="152400" y="15240"/>
                </a:lnTo>
                <a:lnTo>
                  <a:pt x="144780" y="22860"/>
                </a:lnTo>
                <a:lnTo>
                  <a:pt x="144780" y="22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0" name="Freeform 1039"/>
          <p:cNvSpPr/>
          <p:nvPr/>
        </p:nvSpPr>
        <p:spPr>
          <a:xfrm>
            <a:off x="6873240" y="1577340"/>
            <a:ext cx="68581" cy="99061"/>
          </a:xfrm>
          <a:custGeom>
            <a:avLst/>
            <a:gdLst/>
            <a:ahLst/>
            <a:cxnLst/>
            <a:rect l="0" t="0" r="0" b="0"/>
            <a:pathLst>
              <a:path w="68581" h="9906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621" y="7620"/>
                </a:lnTo>
                <a:lnTo>
                  <a:pt x="7621" y="7620"/>
                </a:lnTo>
                <a:lnTo>
                  <a:pt x="7621" y="7620"/>
                </a:lnTo>
                <a:lnTo>
                  <a:pt x="7621" y="22860"/>
                </a:lnTo>
                <a:lnTo>
                  <a:pt x="15240" y="30480"/>
                </a:lnTo>
                <a:lnTo>
                  <a:pt x="15240" y="38100"/>
                </a:lnTo>
                <a:lnTo>
                  <a:pt x="22860" y="53340"/>
                </a:lnTo>
                <a:lnTo>
                  <a:pt x="30480" y="60960"/>
                </a:lnTo>
                <a:lnTo>
                  <a:pt x="38100" y="68580"/>
                </a:lnTo>
                <a:lnTo>
                  <a:pt x="45721" y="76200"/>
                </a:lnTo>
                <a:lnTo>
                  <a:pt x="60960" y="99060"/>
                </a:lnTo>
                <a:lnTo>
                  <a:pt x="68580" y="99060"/>
                </a:lnTo>
                <a:lnTo>
                  <a:pt x="68580" y="990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1" name="Freeform 1040"/>
          <p:cNvSpPr/>
          <p:nvPr/>
        </p:nvSpPr>
        <p:spPr>
          <a:xfrm>
            <a:off x="6835140" y="1478280"/>
            <a:ext cx="7622" cy="7621"/>
          </a:xfrm>
          <a:custGeom>
            <a:avLst/>
            <a:gdLst/>
            <a:ahLst/>
            <a:cxnLst/>
            <a:rect l="0" t="0" r="0" b="0"/>
            <a:pathLst>
              <a:path w="7622" h="7621">
                <a:moveTo>
                  <a:pt x="7621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620"/>
                </a:lnTo>
                <a:lnTo>
                  <a:pt x="0" y="76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2" name="Freeform 1041"/>
          <p:cNvSpPr/>
          <p:nvPr/>
        </p:nvSpPr>
        <p:spPr>
          <a:xfrm>
            <a:off x="6957061" y="1539240"/>
            <a:ext cx="198120" cy="114301"/>
          </a:xfrm>
          <a:custGeom>
            <a:avLst/>
            <a:gdLst/>
            <a:ahLst/>
            <a:cxnLst/>
            <a:rect l="0" t="0" r="0" b="0"/>
            <a:pathLst>
              <a:path w="198120" h="114301">
                <a:moveTo>
                  <a:pt x="0" y="22860"/>
                </a:moveTo>
                <a:lnTo>
                  <a:pt x="0" y="30480"/>
                </a:lnTo>
                <a:lnTo>
                  <a:pt x="0" y="38100"/>
                </a:lnTo>
                <a:lnTo>
                  <a:pt x="0" y="38100"/>
                </a:lnTo>
                <a:lnTo>
                  <a:pt x="7619" y="53340"/>
                </a:lnTo>
                <a:lnTo>
                  <a:pt x="15239" y="60960"/>
                </a:lnTo>
                <a:lnTo>
                  <a:pt x="15239" y="68580"/>
                </a:lnTo>
                <a:lnTo>
                  <a:pt x="15239" y="68580"/>
                </a:lnTo>
                <a:lnTo>
                  <a:pt x="22859" y="76200"/>
                </a:lnTo>
                <a:lnTo>
                  <a:pt x="30479" y="91440"/>
                </a:lnTo>
                <a:lnTo>
                  <a:pt x="38100" y="99060"/>
                </a:lnTo>
                <a:lnTo>
                  <a:pt x="45719" y="106680"/>
                </a:lnTo>
                <a:lnTo>
                  <a:pt x="45719" y="106680"/>
                </a:lnTo>
                <a:lnTo>
                  <a:pt x="53339" y="114300"/>
                </a:lnTo>
                <a:lnTo>
                  <a:pt x="53339" y="106680"/>
                </a:lnTo>
                <a:lnTo>
                  <a:pt x="53339" y="99060"/>
                </a:lnTo>
                <a:lnTo>
                  <a:pt x="45719" y="91440"/>
                </a:lnTo>
                <a:lnTo>
                  <a:pt x="45719" y="76200"/>
                </a:lnTo>
                <a:lnTo>
                  <a:pt x="45719" y="60960"/>
                </a:lnTo>
                <a:lnTo>
                  <a:pt x="45719" y="45720"/>
                </a:lnTo>
                <a:lnTo>
                  <a:pt x="45719" y="30480"/>
                </a:lnTo>
                <a:lnTo>
                  <a:pt x="53339" y="22860"/>
                </a:lnTo>
                <a:lnTo>
                  <a:pt x="53339" y="7620"/>
                </a:lnTo>
                <a:lnTo>
                  <a:pt x="68579" y="0"/>
                </a:lnTo>
                <a:lnTo>
                  <a:pt x="76200" y="0"/>
                </a:lnTo>
                <a:lnTo>
                  <a:pt x="83819" y="0"/>
                </a:lnTo>
                <a:lnTo>
                  <a:pt x="91439" y="7620"/>
                </a:lnTo>
                <a:lnTo>
                  <a:pt x="106679" y="15240"/>
                </a:lnTo>
                <a:lnTo>
                  <a:pt x="121919" y="22860"/>
                </a:lnTo>
                <a:lnTo>
                  <a:pt x="137159" y="30480"/>
                </a:lnTo>
                <a:lnTo>
                  <a:pt x="144779" y="38100"/>
                </a:lnTo>
                <a:lnTo>
                  <a:pt x="160019" y="45720"/>
                </a:lnTo>
                <a:lnTo>
                  <a:pt x="198119" y="68580"/>
                </a:lnTo>
                <a:lnTo>
                  <a:pt x="198119" y="68580"/>
                </a:lnTo>
                <a:lnTo>
                  <a:pt x="198119" y="685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3" name="Freeform 1042"/>
          <p:cNvSpPr/>
          <p:nvPr/>
        </p:nvSpPr>
        <p:spPr>
          <a:xfrm>
            <a:off x="7147561" y="1394460"/>
            <a:ext cx="121920" cy="243841"/>
          </a:xfrm>
          <a:custGeom>
            <a:avLst/>
            <a:gdLst/>
            <a:ahLst/>
            <a:cxnLst/>
            <a:rect l="0" t="0" r="0" b="0"/>
            <a:pathLst>
              <a:path w="121920" h="243841">
                <a:moveTo>
                  <a:pt x="15239" y="0"/>
                </a:moveTo>
                <a:lnTo>
                  <a:pt x="7619" y="0"/>
                </a:lnTo>
                <a:lnTo>
                  <a:pt x="7619" y="0"/>
                </a:lnTo>
                <a:lnTo>
                  <a:pt x="7619" y="7620"/>
                </a:lnTo>
                <a:lnTo>
                  <a:pt x="0" y="15240"/>
                </a:lnTo>
                <a:lnTo>
                  <a:pt x="0" y="30480"/>
                </a:lnTo>
                <a:lnTo>
                  <a:pt x="7619" y="38100"/>
                </a:lnTo>
                <a:lnTo>
                  <a:pt x="7619" y="38100"/>
                </a:lnTo>
                <a:lnTo>
                  <a:pt x="7619" y="60960"/>
                </a:lnTo>
                <a:lnTo>
                  <a:pt x="22859" y="83820"/>
                </a:lnTo>
                <a:lnTo>
                  <a:pt x="30479" y="106680"/>
                </a:lnTo>
                <a:lnTo>
                  <a:pt x="38100" y="137160"/>
                </a:lnTo>
                <a:lnTo>
                  <a:pt x="53339" y="167640"/>
                </a:lnTo>
                <a:lnTo>
                  <a:pt x="68579" y="190500"/>
                </a:lnTo>
                <a:lnTo>
                  <a:pt x="121919" y="243840"/>
                </a:lnTo>
                <a:lnTo>
                  <a:pt x="121919" y="243840"/>
                </a:lnTo>
                <a:lnTo>
                  <a:pt x="121919" y="2438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4" name="Freeform 1043"/>
          <p:cNvSpPr/>
          <p:nvPr/>
        </p:nvSpPr>
        <p:spPr>
          <a:xfrm>
            <a:off x="7178040" y="1478280"/>
            <a:ext cx="152401" cy="68581"/>
          </a:xfrm>
          <a:custGeom>
            <a:avLst/>
            <a:gdLst/>
            <a:ahLst/>
            <a:cxnLst/>
            <a:rect l="0" t="0" r="0" b="0"/>
            <a:pathLst>
              <a:path w="152401" h="68581">
                <a:moveTo>
                  <a:pt x="0" y="53340"/>
                </a:moveTo>
                <a:lnTo>
                  <a:pt x="0" y="45720"/>
                </a:lnTo>
                <a:lnTo>
                  <a:pt x="0" y="30480"/>
                </a:lnTo>
                <a:lnTo>
                  <a:pt x="7621" y="22860"/>
                </a:lnTo>
                <a:lnTo>
                  <a:pt x="15240" y="7620"/>
                </a:lnTo>
                <a:lnTo>
                  <a:pt x="30480" y="7620"/>
                </a:lnTo>
                <a:lnTo>
                  <a:pt x="38100" y="7620"/>
                </a:lnTo>
                <a:lnTo>
                  <a:pt x="38100" y="7620"/>
                </a:lnTo>
                <a:lnTo>
                  <a:pt x="53340" y="0"/>
                </a:lnTo>
                <a:lnTo>
                  <a:pt x="68580" y="0"/>
                </a:lnTo>
                <a:lnTo>
                  <a:pt x="83821" y="7620"/>
                </a:lnTo>
                <a:lnTo>
                  <a:pt x="99060" y="15240"/>
                </a:lnTo>
                <a:lnTo>
                  <a:pt x="106680" y="22860"/>
                </a:lnTo>
                <a:lnTo>
                  <a:pt x="137160" y="53340"/>
                </a:lnTo>
                <a:lnTo>
                  <a:pt x="152400" y="68580"/>
                </a:lnTo>
                <a:lnTo>
                  <a:pt x="152400" y="685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5" name="Freeform 1044"/>
          <p:cNvSpPr/>
          <p:nvPr/>
        </p:nvSpPr>
        <p:spPr>
          <a:xfrm>
            <a:off x="7269480" y="1402080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6" name="Freeform 1045"/>
          <p:cNvSpPr/>
          <p:nvPr/>
        </p:nvSpPr>
        <p:spPr>
          <a:xfrm>
            <a:off x="7315200" y="1325880"/>
            <a:ext cx="137162" cy="198121"/>
          </a:xfrm>
          <a:custGeom>
            <a:avLst/>
            <a:gdLst/>
            <a:ahLst/>
            <a:cxnLst/>
            <a:rect l="0" t="0" r="0" b="0"/>
            <a:pathLst>
              <a:path w="137162" h="19812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620" y="0"/>
                </a:lnTo>
                <a:lnTo>
                  <a:pt x="7620" y="0"/>
                </a:lnTo>
                <a:lnTo>
                  <a:pt x="15240" y="15240"/>
                </a:lnTo>
                <a:lnTo>
                  <a:pt x="22861" y="22860"/>
                </a:lnTo>
                <a:lnTo>
                  <a:pt x="22861" y="22860"/>
                </a:lnTo>
                <a:lnTo>
                  <a:pt x="30480" y="45720"/>
                </a:lnTo>
                <a:lnTo>
                  <a:pt x="45720" y="60960"/>
                </a:lnTo>
                <a:lnTo>
                  <a:pt x="60961" y="83820"/>
                </a:lnTo>
                <a:lnTo>
                  <a:pt x="68580" y="106680"/>
                </a:lnTo>
                <a:lnTo>
                  <a:pt x="83820" y="129540"/>
                </a:lnTo>
                <a:lnTo>
                  <a:pt x="99061" y="152400"/>
                </a:lnTo>
                <a:lnTo>
                  <a:pt x="137161" y="198120"/>
                </a:lnTo>
                <a:lnTo>
                  <a:pt x="137161" y="198120"/>
                </a:lnTo>
                <a:lnTo>
                  <a:pt x="137161" y="1981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7" name="Freeform 1046"/>
          <p:cNvSpPr/>
          <p:nvPr/>
        </p:nvSpPr>
        <p:spPr>
          <a:xfrm>
            <a:off x="7437120" y="1310640"/>
            <a:ext cx="144781" cy="175261"/>
          </a:xfrm>
          <a:custGeom>
            <a:avLst/>
            <a:gdLst/>
            <a:ahLst/>
            <a:cxnLst/>
            <a:rect l="0" t="0" r="0" b="0"/>
            <a:pathLst>
              <a:path w="144781" h="175261">
                <a:moveTo>
                  <a:pt x="0" y="0"/>
                </a:moveTo>
                <a:lnTo>
                  <a:pt x="0" y="0"/>
                </a:lnTo>
                <a:lnTo>
                  <a:pt x="15241" y="7620"/>
                </a:lnTo>
                <a:lnTo>
                  <a:pt x="15241" y="15240"/>
                </a:lnTo>
                <a:lnTo>
                  <a:pt x="30480" y="30480"/>
                </a:lnTo>
                <a:lnTo>
                  <a:pt x="38100" y="45720"/>
                </a:lnTo>
                <a:lnTo>
                  <a:pt x="45720" y="53340"/>
                </a:lnTo>
                <a:lnTo>
                  <a:pt x="45720" y="60960"/>
                </a:lnTo>
                <a:lnTo>
                  <a:pt x="60960" y="83820"/>
                </a:lnTo>
                <a:lnTo>
                  <a:pt x="76200" y="99060"/>
                </a:lnTo>
                <a:lnTo>
                  <a:pt x="91441" y="121920"/>
                </a:lnTo>
                <a:lnTo>
                  <a:pt x="106680" y="137160"/>
                </a:lnTo>
                <a:lnTo>
                  <a:pt x="144780" y="175260"/>
                </a:lnTo>
                <a:lnTo>
                  <a:pt x="144780" y="175260"/>
                </a:lnTo>
                <a:lnTo>
                  <a:pt x="144780" y="1752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8" name="Freeform 1047"/>
          <p:cNvSpPr/>
          <p:nvPr/>
        </p:nvSpPr>
        <p:spPr>
          <a:xfrm>
            <a:off x="7482840" y="1173480"/>
            <a:ext cx="457201" cy="251461"/>
          </a:xfrm>
          <a:custGeom>
            <a:avLst/>
            <a:gdLst/>
            <a:ahLst/>
            <a:cxnLst/>
            <a:rect l="0" t="0" r="0" b="0"/>
            <a:pathLst>
              <a:path w="457201" h="251461">
                <a:moveTo>
                  <a:pt x="0" y="251460"/>
                </a:moveTo>
                <a:lnTo>
                  <a:pt x="0" y="236220"/>
                </a:lnTo>
                <a:lnTo>
                  <a:pt x="0" y="228600"/>
                </a:lnTo>
                <a:lnTo>
                  <a:pt x="0" y="220980"/>
                </a:lnTo>
                <a:lnTo>
                  <a:pt x="7621" y="213360"/>
                </a:lnTo>
                <a:lnTo>
                  <a:pt x="15240" y="205740"/>
                </a:lnTo>
                <a:lnTo>
                  <a:pt x="30480" y="205740"/>
                </a:lnTo>
                <a:lnTo>
                  <a:pt x="30480" y="205740"/>
                </a:lnTo>
                <a:lnTo>
                  <a:pt x="45721" y="205740"/>
                </a:lnTo>
                <a:lnTo>
                  <a:pt x="60960" y="198120"/>
                </a:lnTo>
                <a:lnTo>
                  <a:pt x="83821" y="198120"/>
                </a:lnTo>
                <a:lnTo>
                  <a:pt x="99060" y="205740"/>
                </a:lnTo>
                <a:lnTo>
                  <a:pt x="121921" y="205740"/>
                </a:lnTo>
                <a:lnTo>
                  <a:pt x="137160" y="213360"/>
                </a:lnTo>
                <a:lnTo>
                  <a:pt x="152400" y="220980"/>
                </a:lnTo>
                <a:lnTo>
                  <a:pt x="167640" y="228600"/>
                </a:lnTo>
                <a:lnTo>
                  <a:pt x="175260" y="236220"/>
                </a:lnTo>
                <a:lnTo>
                  <a:pt x="182880" y="243840"/>
                </a:lnTo>
                <a:lnTo>
                  <a:pt x="182880" y="243840"/>
                </a:lnTo>
                <a:lnTo>
                  <a:pt x="182880" y="243840"/>
                </a:lnTo>
                <a:lnTo>
                  <a:pt x="182880" y="243840"/>
                </a:lnTo>
                <a:lnTo>
                  <a:pt x="175260" y="236220"/>
                </a:lnTo>
                <a:lnTo>
                  <a:pt x="167640" y="228600"/>
                </a:lnTo>
                <a:lnTo>
                  <a:pt x="160021" y="220980"/>
                </a:lnTo>
                <a:lnTo>
                  <a:pt x="152400" y="205740"/>
                </a:lnTo>
                <a:lnTo>
                  <a:pt x="144780" y="198120"/>
                </a:lnTo>
                <a:lnTo>
                  <a:pt x="144780" y="182880"/>
                </a:lnTo>
                <a:lnTo>
                  <a:pt x="144780" y="167640"/>
                </a:lnTo>
                <a:lnTo>
                  <a:pt x="152400" y="160020"/>
                </a:lnTo>
                <a:lnTo>
                  <a:pt x="160021" y="144780"/>
                </a:lnTo>
                <a:lnTo>
                  <a:pt x="175260" y="137160"/>
                </a:lnTo>
                <a:lnTo>
                  <a:pt x="182880" y="129540"/>
                </a:lnTo>
                <a:lnTo>
                  <a:pt x="198121" y="121920"/>
                </a:lnTo>
                <a:lnTo>
                  <a:pt x="205740" y="114300"/>
                </a:lnTo>
                <a:lnTo>
                  <a:pt x="220980" y="114300"/>
                </a:lnTo>
                <a:lnTo>
                  <a:pt x="228600" y="114300"/>
                </a:lnTo>
                <a:lnTo>
                  <a:pt x="228600" y="121920"/>
                </a:lnTo>
                <a:lnTo>
                  <a:pt x="236221" y="121920"/>
                </a:lnTo>
                <a:lnTo>
                  <a:pt x="236221" y="137160"/>
                </a:lnTo>
                <a:lnTo>
                  <a:pt x="236221" y="152400"/>
                </a:lnTo>
                <a:lnTo>
                  <a:pt x="236221" y="167640"/>
                </a:lnTo>
                <a:lnTo>
                  <a:pt x="236221" y="175260"/>
                </a:lnTo>
                <a:lnTo>
                  <a:pt x="236221" y="190500"/>
                </a:lnTo>
                <a:lnTo>
                  <a:pt x="236221" y="205740"/>
                </a:lnTo>
                <a:lnTo>
                  <a:pt x="243840" y="213360"/>
                </a:lnTo>
                <a:lnTo>
                  <a:pt x="251460" y="220980"/>
                </a:lnTo>
                <a:lnTo>
                  <a:pt x="259080" y="220980"/>
                </a:lnTo>
                <a:lnTo>
                  <a:pt x="266700" y="213360"/>
                </a:lnTo>
                <a:lnTo>
                  <a:pt x="274321" y="213360"/>
                </a:lnTo>
                <a:lnTo>
                  <a:pt x="281940" y="205740"/>
                </a:lnTo>
                <a:lnTo>
                  <a:pt x="281940" y="190500"/>
                </a:lnTo>
                <a:lnTo>
                  <a:pt x="281940" y="175260"/>
                </a:lnTo>
                <a:lnTo>
                  <a:pt x="281940" y="160020"/>
                </a:lnTo>
                <a:lnTo>
                  <a:pt x="281940" y="152400"/>
                </a:lnTo>
                <a:lnTo>
                  <a:pt x="281940" y="137160"/>
                </a:lnTo>
                <a:lnTo>
                  <a:pt x="274321" y="129540"/>
                </a:lnTo>
                <a:lnTo>
                  <a:pt x="274321" y="121920"/>
                </a:lnTo>
                <a:lnTo>
                  <a:pt x="266700" y="114300"/>
                </a:lnTo>
                <a:lnTo>
                  <a:pt x="266700" y="114300"/>
                </a:lnTo>
                <a:lnTo>
                  <a:pt x="266700" y="121920"/>
                </a:lnTo>
                <a:lnTo>
                  <a:pt x="274321" y="129540"/>
                </a:lnTo>
                <a:lnTo>
                  <a:pt x="281940" y="144780"/>
                </a:lnTo>
                <a:lnTo>
                  <a:pt x="289560" y="152400"/>
                </a:lnTo>
                <a:lnTo>
                  <a:pt x="297180" y="167640"/>
                </a:lnTo>
                <a:lnTo>
                  <a:pt x="304800" y="175260"/>
                </a:lnTo>
                <a:lnTo>
                  <a:pt x="320040" y="190500"/>
                </a:lnTo>
                <a:lnTo>
                  <a:pt x="327660" y="190500"/>
                </a:lnTo>
                <a:lnTo>
                  <a:pt x="342900" y="190500"/>
                </a:lnTo>
                <a:lnTo>
                  <a:pt x="350521" y="190500"/>
                </a:lnTo>
                <a:lnTo>
                  <a:pt x="358140" y="182880"/>
                </a:lnTo>
                <a:lnTo>
                  <a:pt x="358140" y="167640"/>
                </a:lnTo>
                <a:lnTo>
                  <a:pt x="365760" y="152400"/>
                </a:lnTo>
                <a:lnTo>
                  <a:pt x="365760" y="129540"/>
                </a:lnTo>
                <a:lnTo>
                  <a:pt x="365760" y="106680"/>
                </a:lnTo>
                <a:lnTo>
                  <a:pt x="358140" y="83820"/>
                </a:lnTo>
                <a:lnTo>
                  <a:pt x="350521" y="53340"/>
                </a:lnTo>
                <a:lnTo>
                  <a:pt x="350521" y="38100"/>
                </a:lnTo>
                <a:lnTo>
                  <a:pt x="342900" y="15240"/>
                </a:lnTo>
                <a:lnTo>
                  <a:pt x="335280" y="7620"/>
                </a:lnTo>
                <a:lnTo>
                  <a:pt x="335280" y="0"/>
                </a:lnTo>
                <a:lnTo>
                  <a:pt x="335280" y="0"/>
                </a:lnTo>
                <a:lnTo>
                  <a:pt x="335280" y="0"/>
                </a:lnTo>
                <a:lnTo>
                  <a:pt x="342900" y="15240"/>
                </a:lnTo>
                <a:lnTo>
                  <a:pt x="350521" y="38100"/>
                </a:lnTo>
                <a:lnTo>
                  <a:pt x="358140" y="53340"/>
                </a:lnTo>
                <a:lnTo>
                  <a:pt x="373380" y="76200"/>
                </a:lnTo>
                <a:lnTo>
                  <a:pt x="388621" y="99060"/>
                </a:lnTo>
                <a:lnTo>
                  <a:pt x="403860" y="121920"/>
                </a:lnTo>
                <a:lnTo>
                  <a:pt x="419100" y="137160"/>
                </a:lnTo>
                <a:lnTo>
                  <a:pt x="457200" y="182880"/>
                </a:lnTo>
                <a:lnTo>
                  <a:pt x="457200" y="182880"/>
                </a:lnTo>
                <a:lnTo>
                  <a:pt x="457200" y="1828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9" name="Freeform 1048"/>
          <p:cNvSpPr/>
          <p:nvPr/>
        </p:nvSpPr>
        <p:spPr>
          <a:xfrm>
            <a:off x="7825740" y="1234440"/>
            <a:ext cx="243841" cy="76201"/>
          </a:xfrm>
          <a:custGeom>
            <a:avLst/>
            <a:gdLst/>
            <a:ahLst/>
            <a:cxnLst/>
            <a:rect l="0" t="0" r="0" b="0"/>
            <a:pathLst>
              <a:path w="243841" h="76201">
                <a:moveTo>
                  <a:pt x="0" y="60960"/>
                </a:moveTo>
                <a:lnTo>
                  <a:pt x="0" y="60960"/>
                </a:lnTo>
                <a:lnTo>
                  <a:pt x="7621" y="53340"/>
                </a:lnTo>
                <a:lnTo>
                  <a:pt x="7621" y="45720"/>
                </a:lnTo>
                <a:lnTo>
                  <a:pt x="15240" y="38100"/>
                </a:lnTo>
                <a:lnTo>
                  <a:pt x="30480" y="30480"/>
                </a:lnTo>
                <a:lnTo>
                  <a:pt x="38100" y="22860"/>
                </a:lnTo>
                <a:lnTo>
                  <a:pt x="38100" y="22860"/>
                </a:lnTo>
                <a:lnTo>
                  <a:pt x="53340" y="15240"/>
                </a:lnTo>
                <a:lnTo>
                  <a:pt x="68580" y="7620"/>
                </a:lnTo>
                <a:lnTo>
                  <a:pt x="91440" y="0"/>
                </a:lnTo>
                <a:lnTo>
                  <a:pt x="106680" y="0"/>
                </a:lnTo>
                <a:lnTo>
                  <a:pt x="129540" y="7620"/>
                </a:lnTo>
                <a:lnTo>
                  <a:pt x="152400" y="7620"/>
                </a:lnTo>
                <a:lnTo>
                  <a:pt x="167640" y="15240"/>
                </a:lnTo>
                <a:lnTo>
                  <a:pt x="182880" y="30480"/>
                </a:lnTo>
                <a:lnTo>
                  <a:pt x="198121" y="38100"/>
                </a:lnTo>
                <a:lnTo>
                  <a:pt x="243840" y="76200"/>
                </a:lnTo>
                <a:lnTo>
                  <a:pt x="243840" y="76200"/>
                </a:lnTo>
                <a:lnTo>
                  <a:pt x="243840" y="762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0" name="Freeform 1049"/>
          <p:cNvSpPr/>
          <p:nvPr/>
        </p:nvSpPr>
        <p:spPr>
          <a:xfrm>
            <a:off x="7978140" y="1120140"/>
            <a:ext cx="15241" cy="1"/>
          </a:xfrm>
          <a:custGeom>
            <a:avLst/>
            <a:gdLst/>
            <a:ahLst/>
            <a:cxnLst/>
            <a:rect l="0" t="0" r="0" b="0"/>
            <a:pathLst>
              <a:path w="15241" h="1">
                <a:moveTo>
                  <a:pt x="15240" y="0"/>
                </a:moveTo>
                <a:lnTo>
                  <a:pt x="7621" y="0"/>
                </a:lnTo>
                <a:lnTo>
                  <a:pt x="7621" y="0"/>
                </a:lnTo>
                <a:lnTo>
                  <a:pt x="7621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1" name="Freeform 1050"/>
          <p:cNvSpPr/>
          <p:nvPr/>
        </p:nvSpPr>
        <p:spPr>
          <a:xfrm>
            <a:off x="8054340" y="1158240"/>
            <a:ext cx="152401" cy="129541"/>
          </a:xfrm>
          <a:custGeom>
            <a:avLst/>
            <a:gdLst/>
            <a:ahLst/>
            <a:cxnLst/>
            <a:rect l="0" t="0" r="0" b="0"/>
            <a:pathLst>
              <a:path w="152401" h="129541">
                <a:moveTo>
                  <a:pt x="7621" y="53340"/>
                </a:moveTo>
                <a:lnTo>
                  <a:pt x="15240" y="60960"/>
                </a:lnTo>
                <a:lnTo>
                  <a:pt x="15240" y="76200"/>
                </a:lnTo>
                <a:lnTo>
                  <a:pt x="22860" y="83820"/>
                </a:lnTo>
                <a:lnTo>
                  <a:pt x="30480" y="99060"/>
                </a:lnTo>
                <a:lnTo>
                  <a:pt x="38100" y="106680"/>
                </a:lnTo>
                <a:lnTo>
                  <a:pt x="45721" y="106680"/>
                </a:lnTo>
                <a:lnTo>
                  <a:pt x="45721" y="106680"/>
                </a:lnTo>
                <a:lnTo>
                  <a:pt x="60960" y="121920"/>
                </a:lnTo>
                <a:lnTo>
                  <a:pt x="68580" y="121920"/>
                </a:lnTo>
                <a:lnTo>
                  <a:pt x="83821" y="129540"/>
                </a:lnTo>
                <a:lnTo>
                  <a:pt x="106680" y="121920"/>
                </a:lnTo>
                <a:lnTo>
                  <a:pt x="114300" y="121920"/>
                </a:lnTo>
                <a:lnTo>
                  <a:pt x="129540" y="114300"/>
                </a:lnTo>
                <a:lnTo>
                  <a:pt x="144780" y="99060"/>
                </a:lnTo>
                <a:lnTo>
                  <a:pt x="152400" y="83820"/>
                </a:lnTo>
                <a:lnTo>
                  <a:pt x="152400" y="68580"/>
                </a:lnTo>
                <a:lnTo>
                  <a:pt x="152400" y="53340"/>
                </a:lnTo>
                <a:lnTo>
                  <a:pt x="144780" y="38100"/>
                </a:lnTo>
                <a:lnTo>
                  <a:pt x="129540" y="22860"/>
                </a:lnTo>
                <a:lnTo>
                  <a:pt x="114300" y="15240"/>
                </a:lnTo>
                <a:lnTo>
                  <a:pt x="99060" y="7620"/>
                </a:lnTo>
                <a:lnTo>
                  <a:pt x="76200" y="0"/>
                </a:lnTo>
                <a:lnTo>
                  <a:pt x="53340" y="7620"/>
                </a:lnTo>
                <a:lnTo>
                  <a:pt x="15240" y="15240"/>
                </a:lnTo>
                <a:lnTo>
                  <a:pt x="0" y="30480"/>
                </a:lnTo>
                <a:lnTo>
                  <a:pt x="0" y="304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2" name="Freeform 1051"/>
          <p:cNvSpPr/>
          <p:nvPr/>
        </p:nvSpPr>
        <p:spPr>
          <a:xfrm>
            <a:off x="8176261" y="1112520"/>
            <a:ext cx="274320" cy="121921"/>
          </a:xfrm>
          <a:custGeom>
            <a:avLst/>
            <a:gdLst/>
            <a:ahLst/>
            <a:cxnLst/>
            <a:rect l="0" t="0" r="0" b="0"/>
            <a:pathLst>
              <a:path w="274320" h="121921">
                <a:moveTo>
                  <a:pt x="0" y="30480"/>
                </a:moveTo>
                <a:lnTo>
                  <a:pt x="0" y="22860"/>
                </a:lnTo>
                <a:lnTo>
                  <a:pt x="7619" y="22860"/>
                </a:lnTo>
                <a:lnTo>
                  <a:pt x="7619" y="22860"/>
                </a:lnTo>
                <a:lnTo>
                  <a:pt x="15239" y="30480"/>
                </a:lnTo>
                <a:lnTo>
                  <a:pt x="22859" y="38100"/>
                </a:lnTo>
                <a:lnTo>
                  <a:pt x="30479" y="45720"/>
                </a:lnTo>
                <a:lnTo>
                  <a:pt x="30479" y="45720"/>
                </a:lnTo>
                <a:lnTo>
                  <a:pt x="38100" y="53340"/>
                </a:lnTo>
                <a:lnTo>
                  <a:pt x="53339" y="68580"/>
                </a:lnTo>
                <a:lnTo>
                  <a:pt x="60959" y="83820"/>
                </a:lnTo>
                <a:lnTo>
                  <a:pt x="76200" y="99060"/>
                </a:lnTo>
                <a:lnTo>
                  <a:pt x="83819" y="106680"/>
                </a:lnTo>
                <a:lnTo>
                  <a:pt x="91439" y="114300"/>
                </a:lnTo>
                <a:lnTo>
                  <a:pt x="99059" y="121920"/>
                </a:lnTo>
                <a:lnTo>
                  <a:pt x="99059" y="121920"/>
                </a:lnTo>
                <a:lnTo>
                  <a:pt x="106679" y="121920"/>
                </a:lnTo>
                <a:lnTo>
                  <a:pt x="106679" y="114300"/>
                </a:lnTo>
                <a:lnTo>
                  <a:pt x="106679" y="106680"/>
                </a:lnTo>
                <a:lnTo>
                  <a:pt x="106679" y="91440"/>
                </a:lnTo>
                <a:lnTo>
                  <a:pt x="106679" y="76200"/>
                </a:lnTo>
                <a:lnTo>
                  <a:pt x="106679" y="53340"/>
                </a:lnTo>
                <a:lnTo>
                  <a:pt x="114300" y="38100"/>
                </a:lnTo>
                <a:lnTo>
                  <a:pt x="114300" y="22860"/>
                </a:lnTo>
                <a:lnTo>
                  <a:pt x="121919" y="7620"/>
                </a:lnTo>
                <a:lnTo>
                  <a:pt x="129539" y="0"/>
                </a:lnTo>
                <a:lnTo>
                  <a:pt x="137159" y="0"/>
                </a:lnTo>
                <a:lnTo>
                  <a:pt x="152400" y="7620"/>
                </a:lnTo>
                <a:lnTo>
                  <a:pt x="167639" y="15240"/>
                </a:lnTo>
                <a:lnTo>
                  <a:pt x="182879" y="30480"/>
                </a:lnTo>
                <a:lnTo>
                  <a:pt x="198119" y="38100"/>
                </a:lnTo>
                <a:lnTo>
                  <a:pt x="213359" y="53340"/>
                </a:lnTo>
                <a:lnTo>
                  <a:pt x="228600" y="68580"/>
                </a:lnTo>
                <a:lnTo>
                  <a:pt x="243839" y="83820"/>
                </a:lnTo>
                <a:lnTo>
                  <a:pt x="266700" y="106680"/>
                </a:lnTo>
                <a:lnTo>
                  <a:pt x="274319" y="114300"/>
                </a:lnTo>
                <a:lnTo>
                  <a:pt x="274319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3" name="Freeform 1052"/>
          <p:cNvSpPr/>
          <p:nvPr/>
        </p:nvSpPr>
        <p:spPr>
          <a:xfrm>
            <a:off x="6964680" y="1897380"/>
            <a:ext cx="83821" cy="60961"/>
          </a:xfrm>
          <a:custGeom>
            <a:avLst/>
            <a:gdLst/>
            <a:ahLst/>
            <a:cxnLst/>
            <a:rect l="0" t="0" r="0" b="0"/>
            <a:pathLst>
              <a:path w="83821" h="60961">
                <a:moveTo>
                  <a:pt x="0" y="60960"/>
                </a:moveTo>
                <a:lnTo>
                  <a:pt x="0" y="60960"/>
                </a:lnTo>
                <a:lnTo>
                  <a:pt x="0" y="60960"/>
                </a:lnTo>
                <a:lnTo>
                  <a:pt x="7620" y="60960"/>
                </a:lnTo>
                <a:lnTo>
                  <a:pt x="15240" y="45720"/>
                </a:lnTo>
                <a:lnTo>
                  <a:pt x="22860" y="38100"/>
                </a:lnTo>
                <a:lnTo>
                  <a:pt x="30481" y="38100"/>
                </a:lnTo>
                <a:lnTo>
                  <a:pt x="30481" y="38100"/>
                </a:lnTo>
                <a:lnTo>
                  <a:pt x="68581" y="15240"/>
                </a:lnTo>
                <a:lnTo>
                  <a:pt x="83820" y="0"/>
                </a:lnTo>
                <a:lnTo>
                  <a:pt x="838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4" name="Freeform 1053"/>
          <p:cNvSpPr/>
          <p:nvPr/>
        </p:nvSpPr>
        <p:spPr>
          <a:xfrm>
            <a:off x="7155180" y="1790700"/>
            <a:ext cx="167641" cy="251461"/>
          </a:xfrm>
          <a:custGeom>
            <a:avLst/>
            <a:gdLst/>
            <a:ahLst/>
            <a:cxnLst/>
            <a:rect l="0" t="0" r="0" b="0"/>
            <a:pathLst>
              <a:path w="167641" h="251461">
                <a:moveTo>
                  <a:pt x="45720" y="76200"/>
                </a:moveTo>
                <a:lnTo>
                  <a:pt x="53340" y="83820"/>
                </a:lnTo>
                <a:lnTo>
                  <a:pt x="60960" y="99060"/>
                </a:lnTo>
                <a:lnTo>
                  <a:pt x="68581" y="99060"/>
                </a:lnTo>
                <a:lnTo>
                  <a:pt x="76200" y="121920"/>
                </a:lnTo>
                <a:lnTo>
                  <a:pt x="91440" y="137160"/>
                </a:lnTo>
                <a:lnTo>
                  <a:pt x="99060" y="152400"/>
                </a:lnTo>
                <a:lnTo>
                  <a:pt x="99060" y="152400"/>
                </a:lnTo>
                <a:lnTo>
                  <a:pt x="114300" y="175260"/>
                </a:lnTo>
                <a:lnTo>
                  <a:pt x="129540" y="198120"/>
                </a:lnTo>
                <a:lnTo>
                  <a:pt x="144781" y="213360"/>
                </a:lnTo>
                <a:lnTo>
                  <a:pt x="160020" y="228600"/>
                </a:lnTo>
                <a:lnTo>
                  <a:pt x="167640" y="243840"/>
                </a:lnTo>
                <a:lnTo>
                  <a:pt x="167640" y="251460"/>
                </a:lnTo>
                <a:lnTo>
                  <a:pt x="167640" y="251460"/>
                </a:lnTo>
                <a:lnTo>
                  <a:pt x="167640" y="243840"/>
                </a:lnTo>
                <a:lnTo>
                  <a:pt x="160020" y="236220"/>
                </a:lnTo>
                <a:lnTo>
                  <a:pt x="152400" y="220980"/>
                </a:lnTo>
                <a:lnTo>
                  <a:pt x="137160" y="198120"/>
                </a:lnTo>
                <a:lnTo>
                  <a:pt x="114300" y="182880"/>
                </a:lnTo>
                <a:lnTo>
                  <a:pt x="91440" y="152400"/>
                </a:lnTo>
                <a:lnTo>
                  <a:pt x="76200" y="129540"/>
                </a:lnTo>
                <a:lnTo>
                  <a:pt x="53340" y="106680"/>
                </a:lnTo>
                <a:lnTo>
                  <a:pt x="38100" y="76200"/>
                </a:lnTo>
                <a:lnTo>
                  <a:pt x="22860" y="60960"/>
                </a:lnTo>
                <a:lnTo>
                  <a:pt x="7620" y="38100"/>
                </a:lnTo>
                <a:lnTo>
                  <a:pt x="0" y="22860"/>
                </a:lnTo>
                <a:lnTo>
                  <a:pt x="7620" y="7620"/>
                </a:lnTo>
                <a:lnTo>
                  <a:pt x="15240" y="0"/>
                </a:lnTo>
                <a:lnTo>
                  <a:pt x="30481" y="0"/>
                </a:lnTo>
                <a:lnTo>
                  <a:pt x="45720" y="0"/>
                </a:lnTo>
                <a:lnTo>
                  <a:pt x="60960" y="0"/>
                </a:lnTo>
                <a:lnTo>
                  <a:pt x="76200" y="7620"/>
                </a:lnTo>
                <a:lnTo>
                  <a:pt x="91440" y="15240"/>
                </a:lnTo>
                <a:lnTo>
                  <a:pt x="99060" y="30480"/>
                </a:lnTo>
                <a:lnTo>
                  <a:pt x="99060" y="45720"/>
                </a:lnTo>
                <a:lnTo>
                  <a:pt x="99060" y="60960"/>
                </a:lnTo>
                <a:lnTo>
                  <a:pt x="83820" y="99060"/>
                </a:lnTo>
                <a:lnTo>
                  <a:pt x="68581" y="121920"/>
                </a:lnTo>
                <a:lnTo>
                  <a:pt x="68581" y="1219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5" name="Freeform 1054"/>
          <p:cNvSpPr/>
          <p:nvPr/>
        </p:nvSpPr>
        <p:spPr>
          <a:xfrm>
            <a:off x="7307580" y="1455420"/>
            <a:ext cx="952501" cy="411481"/>
          </a:xfrm>
          <a:custGeom>
            <a:avLst/>
            <a:gdLst/>
            <a:ahLst/>
            <a:cxnLst/>
            <a:rect l="0" t="0" r="0" b="0"/>
            <a:pathLst>
              <a:path w="952501" h="411481">
                <a:moveTo>
                  <a:pt x="0" y="403860"/>
                </a:moveTo>
                <a:lnTo>
                  <a:pt x="15240" y="396240"/>
                </a:lnTo>
                <a:lnTo>
                  <a:pt x="30481" y="396240"/>
                </a:lnTo>
                <a:lnTo>
                  <a:pt x="30481" y="396240"/>
                </a:lnTo>
                <a:lnTo>
                  <a:pt x="53340" y="388620"/>
                </a:lnTo>
                <a:lnTo>
                  <a:pt x="68581" y="381000"/>
                </a:lnTo>
                <a:lnTo>
                  <a:pt x="68581" y="373380"/>
                </a:lnTo>
                <a:lnTo>
                  <a:pt x="68581" y="373380"/>
                </a:lnTo>
                <a:lnTo>
                  <a:pt x="83820" y="365760"/>
                </a:lnTo>
                <a:lnTo>
                  <a:pt x="99060" y="358140"/>
                </a:lnTo>
                <a:lnTo>
                  <a:pt x="106681" y="350520"/>
                </a:lnTo>
                <a:lnTo>
                  <a:pt x="114300" y="335280"/>
                </a:lnTo>
                <a:lnTo>
                  <a:pt x="114300" y="327660"/>
                </a:lnTo>
                <a:lnTo>
                  <a:pt x="106681" y="320040"/>
                </a:lnTo>
                <a:lnTo>
                  <a:pt x="99060" y="320040"/>
                </a:lnTo>
                <a:lnTo>
                  <a:pt x="91440" y="312420"/>
                </a:lnTo>
                <a:lnTo>
                  <a:pt x="76200" y="320040"/>
                </a:lnTo>
                <a:lnTo>
                  <a:pt x="68581" y="320040"/>
                </a:lnTo>
                <a:lnTo>
                  <a:pt x="53340" y="327660"/>
                </a:lnTo>
                <a:lnTo>
                  <a:pt x="38100" y="342900"/>
                </a:lnTo>
                <a:lnTo>
                  <a:pt x="38100" y="358140"/>
                </a:lnTo>
                <a:lnTo>
                  <a:pt x="30481" y="365760"/>
                </a:lnTo>
                <a:lnTo>
                  <a:pt x="30481" y="381000"/>
                </a:lnTo>
                <a:lnTo>
                  <a:pt x="38100" y="396240"/>
                </a:lnTo>
                <a:lnTo>
                  <a:pt x="45720" y="403860"/>
                </a:lnTo>
                <a:lnTo>
                  <a:pt x="60960" y="403860"/>
                </a:lnTo>
                <a:lnTo>
                  <a:pt x="76200" y="411480"/>
                </a:lnTo>
                <a:lnTo>
                  <a:pt x="91440" y="403860"/>
                </a:lnTo>
                <a:lnTo>
                  <a:pt x="114300" y="403860"/>
                </a:lnTo>
                <a:lnTo>
                  <a:pt x="129540" y="396240"/>
                </a:lnTo>
                <a:lnTo>
                  <a:pt x="152400" y="381000"/>
                </a:lnTo>
                <a:lnTo>
                  <a:pt x="167640" y="373380"/>
                </a:lnTo>
                <a:lnTo>
                  <a:pt x="182881" y="365760"/>
                </a:lnTo>
                <a:lnTo>
                  <a:pt x="198120" y="358140"/>
                </a:lnTo>
                <a:lnTo>
                  <a:pt x="205740" y="342900"/>
                </a:lnTo>
                <a:lnTo>
                  <a:pt x="205740" y="335280"/>
                </a:lnTo>
                <a:lnTo>
                  <a:pt x="198120" y="335280"/>
                </a:lnTo>
                <a:lnTo>
                  <a:pt x="190500" y="327660"/>
                </a:lnTo>
                <a:lnTo>
                  <a:pt x="182881" y="320040"/>
                </a:lnTo>
                <a:lnTo>
                  <a:pt x="167640" y="320040"/>
                </a:lnTo>
                <a:lnTo>
                  <a:pt x="160020" y="312420"/>
                </a:lnTo>
                <a:lnTo>
                  <a:pt x="144781" y="304800"/>
                </a:lnTo>
                <a:lnTo>
                  <a:pt x="144781" y="297180"/>
                </a:lnTo>
                <a:lnTo>
                  <a:pt x="137160" y="289560"/>
                </a:lnTo>
                <a:lnTo>
                  <a:pt x="144781" y="281940"/>
                </a:lnTo>
                <a:lnTo>
                  <a:pt x="152400" y="266700"/>
                </a:lnTo>
                <a:lnTo>
                  <a:pt x="167640" y="259080"/>
                </a:lnTo>
                <a:lnTo>
                  <a:pt x="182881" y="243840"/>
                </a:lnTo>
                <a:lnTo>
                  <a:pt x="198120" y="236220"/>
                </a:lnTo>
                <a:lnTo>
                  <a:pt x="213360" y="228600"/>
                </a:lnTo>
                <a:lnTo>
                  <a:pt x="228600" y="228600"/>
                </a:lnTo>
                <a:lnTo>
                  <a:pt x="243840" y="220980"/>
                </a:lnTo>
                <a:lnTo>
                  <a:pt x="251460" y="228600"/>
                </a:lnTo>
                <a:lnTo>
                  <a:pt x="259081" y="228600"/>
                </a:lnTo>
                <a:lnTo>
                  <a:pt x="266700" y="243840"/>
                </a:lnTo>
                <a:lnTo>
                  <a:pt x="266700" y="259080"/>
                </a:lnTo>
                <a:lnTo>
                  <a:pt x="266700" y="266700"/>
                </a:lnTo>
                <a:lnTo>
                  <a:pt x="266700" y="281940"/>
                </a:lnTo>
                <a:lnTo>
                  <a:pt x="274320" y="297180"/>
                </a:lnTo>
                <a:lnTo>
                  <a:pt x="274320" y="312420"/>
                </a:lnTo>
                <a:lnTo>
                  <a:pt x="274320" y="327660"/>
                </a:lnTo>
                <a:lnTo>
                  <a:pt x="281940" y="335280"/>
                </a:lnTo>
                <a:lnTo>
                  <a:pt x="297181" y="335280"/>
                </a:lnTo>
                <a:lnTo>
                  <a:pt x="304800" y="342900"/>
                </a:lnTo>
                <a:lnTo>
                  <a:pt x="320040" y="335280"/>
                </a:lnTo>
                <a:lnTo>
                  <a:pt x="335281" y="335280"/>
                </a:lnTo>
                <a:lnTo>
                  <a:pt x="350520" y="327660"/>
                </a:lnTo>
                <a:lnTo>
                  <a:pt x="358140" y="312420"/>
                </a:lnTo>
                <a:lnTo>
                  <a:pt x="373381" y="304800"/>
                </a:lnTo>
                <a:lnTo>
                  <a:pt x="381000" y="289560"/>
                </a:lnTo>
                <a:lnTo>
                  <a:pt x="381000" y="281940"/>
                </a:lnTo>
                <a:lnTo>
                  <a:pt x="381000" y="259080"/>
                </a:lnTo>
                <a:lnTo>
                  <a:pt x="381000" y="251460"/>
                </a:lnTo>
                <a:lnTo>
                  <a:pt x="373381" y="243840"/>
                </a:lnTo>
                <a:lnTo>
                  <a:pt x="373381" y="243840"/>
                </a:lnTo>
                <a:lnTo>
                  <a:pt x="373381" y="243840"/>
                </a:lnTo>
                <a:lnTo>
                  <a:pt x="365760" y="243840"/>
                </a:lnTo>
                <a:lnTo>
                  <a:pt x="365760" y="251460"/>
                </a:lnTo>
                <a:lnTo>
                  <a:pt x="365760" y="251460"/>
                </a:lnTo>
                <a:lnTo>
                  <a:pt x="373381" y="259080"/>
                </a:lnTo>
                <a:lnTo>
                  <a:pt x="381000" y="266700"/>
                </a:lnTo>
                <a:lnTo>
                  <a:pt x="388620" y="274320"/>
                </a:lnTo>
                <a:lnTo>
                  <a:pt x="396240" y="281940"/>
                </a:lnTo>
                <a:lnTo>
                  <a:pt x="411481" y="289560"/>
                </a:lnTo>
                <a:lnTo>
                  <a:pt x="426720" y="289560"/>
                </a:lnTo>
                <a:lnTo>
                  <a:pt x="434340" y="289560"/>
                </a:lnTo>
                <a:lnTo>
                  <a:pt x="449581" y="289560"/>
                </a:lnTo>
                <a:lnTo>
                  <a:pt x="464820" y="281940"/>
                </a:lnTo>
                <a:lnTo>
                  <a:pt x="472440" y="281940"/>
                </a:lnTo>
                <a:lnTo>
                  <a:pt x="472440" y="274320"/>
                </a:lnTo>
                <a:lnTo>
                  <a:pt x="472440" y="266700"/>
                </a:lnTo>
                <a:lnTo>
                  <a:pt x="472440" y="259080"/>
                </a:lnTo>
                <a:lnTo>
                  <a:pt x="464820" y="251460"/>
                </a:lnTo>
                <a:lnTo>
                  <a:pt x="449581" y="243840"/>
                </a:lnTo>
                <a:lnTo>
                  <a:pt x="434340" y="243840"/>
                </a:lnTo>
                <a:lnTo>
                  <a:pt x="411481" y="236220"/>
                </a:lnTo>
                <a:lnTo>
                  <a:pt x="388620" y="228600"/>
                </a:lnTo>
                <a:lnTo>
                  <a:pt x="373381" y="228600"/>
                </a:lnTo>
                <a:lnTo>
                  <a:pt x="358140" y="228600"/>
                </a:lnTo>
                <a:lnTo>
                  <a:pt x="342900" y="228600"/>
                </a:lnTo>
                <a:lnTo>
                  <a:pt x="327660" y="228600"/>
                </a:lnTo>
                <a:lnTo>
                  <a:pt x="327660" y="228600"/>
                </a:lnTo>
                <a:lnTo>
                  <a:pt x="327660" y="228600"/>
                </a:lnTo>
                <a:lnTo>
                  <a:pt x="327660" y="228600"/>
                </a:lnTo>
                <a:lnTo>
                  <a:pt x="335281" y="220980"/>
                </a:lnTo>
                <a:lnTo>
                  <a:pt x="350520" y="213360"/>
                </a:lnTo>
                <a:lnTo>
                  <a:pt x="365760" y="198120"/>
                </a:lnTo>
                <a:lnTo>
                  <a:pt x="381000" y="190500"/>
                </a:lnTo>
                <a:lnTo>
                  <a:pt x="396240" y="175260"/>
                </a:lnTo>
                <a:lnTo>
                  <a:pt x="411481" y="152400"/>
                </a:lnTo>
                <a:lnTo>
                  <a:pt x="419100" y="137160"/>
                </a:lnTo>
                <a:lnTo>
                  <a:pt x="434340" y="121920"/>
                </a:lnTo>
                <a:lnTo>
                  <a:pt x="434340" y="114300"/>
                </a:lnTo>
                <a:lnTo>
                  <a:pt x="449581" y="106680"/>
                </a:lnTo>
                <a:lnTo>
                  <a:pt x="449581" y="99060"/>
                </a:lnTo>
                <a:lnTo>
                  <a:pt x="449581" y="91440"/>
                </a:lnTo>
                <a:lnTo>
                  <a:pt x="449581" y="99060"/>
                </a:lnTo>
                <a:lnTo>
                  <a:pt x="449581" y="99060"/>
                </a:lnTo>
                <a:lnTo>
                  <a:pt x="457200" y="114300"/>
                </a:lnTo>
                <a:lnTo>
                  <a:pt x="457200" y="121920"/>
                </a:lnTo>
                <a:lnTo>
                  <a:pt x="464820" y="137160"/>
                </a:lnTo>
                <a:lnTo>
                  <a:pt x="472440" y="152400"/>
                </a:lnTo>
                <a:lnTo>
                  <a:pt x="480060" y="175260"/>
                </a:lnTo>
                <a:lnTo>
                  <a:pt x="487681" y="190500"/>
                </a:lnTo>
                <a:lnTo>
                  <a:pt x="502920" y="205740"/>
                </a:lnTo>
                <a:lnTo>
                  <a:pt x="518160" y="220980"/>
                </a:lnTo>
                <a:lnTo>
                  <a:pt x="533400" y="236220"/>
                </a:lnTo>
                <a:lnTo>
                  <a:pt x="548640" y="243840"/>
                </a:lnTo>
                <a:lnTo>
                  <a:pt x="563881" y="243840"/>
                </a:lnTo>
                <a:lnTo>
                  <a:pt x="579120" y="251460"/>
                </a:lnTo>
                <a:lnTo>
                  <a:pt x="601981" y="243840"/>
                </a:lnTo>
                <a:lnTo>
                  <a:pt x="617220" y="243840"/>
                </a:lnTo>
                <a:lnTo>
                  <a:pt x="632460" y="228600"/>
                </a:lnTo>
                <a:lnTo>
                  <a:pt x="647700" y="220980"/>
                </a:lnTo>
                <a:lnTo>
                  <a:pt x="662940" y="205740"/>
                </a:lnTo>
                <a:lnTo>
                  <a:pt x="670560" y="190500"/>
                </a:lnTo>
                <a:lnTo>
                  <a:pt x="678181" y="182880"/>
                </a:lnTo>
                <a:lnTo>
                  <a:pt x="678181" y="167640"/>
                </a:lnTo>
                <a:lnTo>
                  <a:pt x="670560" y="160020"/>
                </a:lnTo>
                <a:lnTo>
                  <a:pt x="662940" y="152400"/>
                </a:lnTo>
                <a:lnTo>
                  <a:pt x="655320" y="152400"/>
                </a:lnTo>
                <a:lnTo>
                  <a:pt x="647700" y="152400"/>
                </a:lnTo>
                <a:lnTo>
                  <a:pt x="632460" y="160020"/>
                </a:lnTo>
                <a:lnTo>
                  <a:pt x="624840" y="167640"/>
                </a:lnTo>
                <a:lnTo>
                  <a:pt x="609600" y="182880"/>
                </a:lnTo>
                <a:lnTo>
                  <a:pt x="609600" y="190500"/>
                </a:lnTo>
                <a:lnTo>
                  <a:pt x="601981" y="205740"/>
                </a:lnTo>
                <a:lnTo>
                  <a:pt x="609600" y="213360"/>
                </a:lnTo>
                <a:lnTo>
                  <a:pt x="609600" y="220980"/>
                </a:lnTo>
                <a:lnTo>
                  <a:pt x="617220" y="228600"/>
                </a:lnTo>
                <a:lnTo>
                  <a:pt x="624840" y="228600"/>
                </a:lnTo>
                <a:lnTo>
                  <a:pt x="640081" y="228600"/>
                </a:lnTo>
                <a:lnTo>
                  <a:pt x="647700" y="228600"/>
                </a:lnTo>
                <a:lnTo>
                  <a:pt x="662940" y="220980"/>
                </a:lnTo>
                <a:lnTo>
                  <a:pt x="670560" y="213360"/>
                </a:lnTo>
                <a:lnTo>
                  <a:pt x="678181" y="205740"/>
                </a:lnTo>
                <a:lnTo>
                  <a:pt x="685800" y="198120"/>
                </a:lnTo>
                <a:lnTo>
                  <a:pt x="693420" y="190500"/>
                </a:lnTo>
                <a:lnTo>
                  <a:pt x="693420" y="190500"/>
                </a:lnTo>
                <a:lnTo>
                  <a:pt x="693420" y="182880"/>
                </a:lnTo>
                <a:lnTo>
                  <a:pt x="701040" y="182880"/>
                </a:lnTo>
                <a:lnTo>
                  <a:pt x="701040" y="175260"/>
                </a:lnTo>
                <a:lnTo>
                  <a:pt x="701040" y="175260"/>
                </a:lnTo>
                <a:lnTo>
                  <a:pt x="708660" y="182880"/>
                </a:lnTo>
                <a:lnTo>
                  <a:pt x="716281" y="182880"/>
                </a:lnTo>
                <a:lnTo>
                  <a:pt x="723900" y="190500"/>
                </a:lnTo>
                <a:lnTo>
                  <a:pt x="731520" y="198120"/>
                </a:lnTo>
                <a:lnTo>
                  <a:pt x="746760" y="198120"/>
                </a:lnTo>
                <a:lnTo>
                  <a:pt x="754381" y="198120"/>
                </a:lnTo>
                <a:lnTo>
                  <a:pt x="769620" y="198120"/>
                </a:lnTo>
                <a:lnTo>
                  <a:pt x="777240" y="190500"/>
                </a:lnTo>
                <a:lnTo>
                  <a:pt x="792481" y="175260"/>
                </a:lnTo>
                <a:lnTo>
                  <a:pt x="800100" y="167640"/>
                </a:lnTo>
                <a:lnTo>
                  <a:pt x="807720" y="144780"/>
                </a:lnTo>
                <a:lnTo>
                  <a:pt x="815340" y="129540"/>
                </a:lnTo>
                <a:lnTo>
                  <a:pt x="815340" y="106680"/>
                </a:lnTo>
                <a:lnTo>
                  <a:pt x="815340" y="83820"/>
                </a:lnTo>
                <a:lnTo>
                  <a:pt x="807720" y="60960"/>
                </a:lnTo>
                <a:lnTo>
                  <a:pt x="807720" y="38100"/>
                </a:lnTo>
                <a:lnTo>
                  <a:pt x="807720" y="22860"/>
                </a:lnTo>
                <a:lnTo>
                  <a:pt x="800100" y="7620"/>
                </a:lnTo>
                <a:lnTo>
                  <a:pt x="800100" y="0"/>
                </a:lnTo>
                <a:lnTo>
                  <a:pt x="800100" y="0"/>
                </a:lnTo>
                <a:lnTo>
                  <a:pt x="800100" y="7620"/>
                </a:lnTo>
                <a:lnTo>
                  <a:pt x="807720" y="15240"/>
                </a:lnTo>
                <a:lnTo>
                  <a:pt x="815340" y="30480"/>
                </a:lnTo>
                <a:lnTo>
                  <a:pt x="830581" y="45720"/>
                </a:lnTo>
                <a:lnTo>
                  <a:pt x="845820" y="68580"/>
                </a:lnTo>
                <a:lnTo>
                  <a:pt x="853440" y="91440"/>
                </a:lnTo>
                <a:lnTo>
                  <a:pt x="876300" y="114300"/>
                </a:lnTo>
                <a:lnTo>
                  <a:pt x="891540" y="129540"/>
                </a:lnTo>
                <a:lnTo>
                  <a:pt x="906781" y="144780"/>
                </a:lnTo>
                <a:lnTo>
                  <a:pt x="914400" y="160020"/>
                </a:lnTo>
                <a:lnTo>
                  <a:pt x="922020" y="167640"/>
                </a:lnTo>
                <a:lnTo>
                  <a:pt x="944881" y="182880"/>
                </a:lnTo>
                <a:lnTo>
                  <a:pt x="952500" y="190500"/>
                </a:lnTo>
                <a:lnTo>
                  <a:pt x="952500" y="1905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6" name="Freeform 1055"/>
          <p:cNvSpPr/>
          <p:nvPr/>
        </p:nvSpPr>
        <p:spPr>
          <a:xfrm>
            <a:off x="8130540" y="1546860"/>
            <a:ext cx="198122" cy="83821"/>
          </a:xfrm>
          <a:custGeom>
            <a:avLst/>
            <a:gdLst/>
            <a:ahLst/>
            <a:cxnLst/>
            <a:rect l="0" t="0" r="0" b="0"/>
            <a:pathLst>
              <a:path w="198122" h="83821">
                <a:moveTo>
                  <a:pt x="0" y="15240"/>
                </a:moveTo>
                <a:lnTo>
                  <a:pt x="0" y="7620"/>
                </a:lnTo>
                <a:lnTo>
                  <a:pt x="0" y="7620"/>
                </a:lnTo>
                <a:lnTo>
                  <a:pt x="0" y="0"/>
                </a:lnTo>
                <a:lnTo>
                  <a:pt x="7621" y="0"/>
                </a:lnTo>
                <a:lnTo>
                  <a:pt x="22860" y="0"/>
                </a:lnTo>
                <a:lnTo>
                  <a:pt x="30480" y="0"/>
                </a:lnTo>
                <a:lnTo>
                  <a:pt x="38100" y="0"/>
                </a:lnTo>
                <a:lnTo>
                  <a:pt x="53340" y="0"/>
                </a:lnTo>
                <a:lnTo>
                  <a:pt x="76200" y="7620"/>
                </a:lnTo>
                <a:lnTo>
                  <a:pt x="91440" y="15240"/>
                </a:lnTo>
                <a:lnTo>
                  <a:pt x="114300" y="22860"/>
                </a:lnTo>
                <a:lnTo>
                  <a:pt x="129540" y="38100"/>
                </a:lnTo>
                <a:lnTo>
                  <a:pt x="152400" y="45720"/>
                </a:lnTo>
                <a:lnTo>
                  <a:pt x="167640" y="60960"/>
                </a:lnTo>
                <a:lnTo>
                  <a:pt x="190500" y="83820"/>
                </a:lnTo>
                <a:lnTo>
                  <a:pt x="198121" y="83820"/>
                </a:lnTo>
                <a:lnTo>
                  <a:pt x="198121" y="83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7" name="Freeform 1056"/>
          <p:cNvSpPr/>
          <p:nvPr/>
        </p:nvSpPr>
        <p:spPr>
          <a:xfrm>
            <a:off x="8244840" y="1455420"/>
            <a:ext cx="7622" cy="7621"/>
          </a:xfrm>
          <a:custGeom>
            <a:avLst/>
            <a:gdLst/>
            <a:ahLst/>
            <a:cxnLst/>
            <a:rect l="0" t="0" r="0" b="0"/>
            <a:pathLst>
              <a:path w="7622" h="7621">
                <a:moveTo>
                  <a:pt x="7621" y="0"/>
                </a:moveTo>
                <a:lnTo>
                  <a:pt x="7621" y="0"/>
                </a:lnTo>
                <a:lnTo>
                  <a:pt x="0" y="0"/>
                </a:lnTo>
                <a:lnTo>
                  <a:pt x="7621" y="7620"/>
                </a:lnTo>
                <a:lnTo>
                  <a:pt x="7621" y="7620"/>
                </a:lnTo>
                <a:lnTo>
                  <a:pt x="7621" y="76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8" name="Freeform 1057"/>
          <p:cNvSpPr/>
          <p:nvPr/>
        </p:nvSpPr>
        <p:spPr>
          <a:xfrm>
            <a:off x="8267700" y="1516380"/>
            <a:ext cx="137162" cy="76201"/>
          </a:xfrm>
          <a:custGeom>
            <a:avLst/>
            <a:gdLst/>
            <a:ahLst/>
            <a:cxnLst/>
            <a:rect l="0" t="0" r="0" b="0"/>
            <a:pathLst>
              <a:path w="137162" h="76201">
                <a:moveTo>
                  <a:pt x="53340" y="0"/>
                </a:moveTo>
                <a:lnTo>
                  <a:pt x="53340" y="7620"/>
                </a:lnTo>
                <a:lnTo>
                  <a:pt x="53340" y="22860"/>
                </a:lnTo>
                <a:lnTo>
                  <a:pt x="53340" y="22860"/>
                </a:lnTo>
                <a:lnTo>
                  <a:pt x="53340" y="45720"/>
                </a:lnTo>
                <a:lnTo>
                  <a:pt x="60961" y="53340"/>
                </a:lnTo>
                <a:lnTo>
                  <a:pt x="60961" y="53340"/>
                </a:lnTo>
                <a:lnTo>
                  <a:pt x="60961" y="53340"/>
                </a:lnTo>
                <a:lnTo>
                  <a:pt x="76200" y="68580"/>
                </a:lnTo>
                <a:lnTo>
                  <a:pt x="83820" y="76200"/>
                </a:lnTo>
                <a:lnTo>
                  <a:pt x="91440" y="76200"/>
                </a:lnTo>
                <a:lnTo>
                  <a:pt x="99061" y="76200"/>
                </a:lnTo>
                <a:lnTo>
                  <a:pt x="106680" y="76200"/>
                </a:lnTo>
                <a:lnTo>
                  <a:pt x="114300" y="68580"/>
                </a:lnTo>
                <a:lnTo>
                  <a:pt x="129540" y="60960"/>
                </a:lnTo>
                <a:lnTo>
                  <a:pt x="129540" y="45720"/>
                </a:lnTo>
                <a:lnTo>
                  <a:pt x="137161" y="38100"/>
                </a:lnTo>
                <a:lnTo>
                  <a:pt x="129540" y="22860"/>
                </a:lnTo>
                <a:lnTo>
                  <a:pt x="129540" y="15240"/>
                </a:lnTo>
                <a:lnTo>
                  <a:pt x="114300" y="7620"/>
                </a:lnTo>
                <a:lnTo>
                  <a:pt x="99061" y="0"/>
                </a:lnTo>
                <a:lnTo>
                  <a:pt x="83820" y="0"/>
                </a:lnTo>
                <a:lnTo>
                  <a:pt x="68580" y="0"/>
                </a:lnTo>
                <a:lnTo>
                  <a:pt x="45720" y="7620"/>
                </a:lnTo>
                <a:lnTo>
                  <a:pt x="7620" y="22860"/>
                </a:lnTo>
                <a:lnTo>
                  <a:pt x="0" y="45720"/>
                </a:lnTo>
                <a:lnTo>
                  <a:pt x="0" y="457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9" name="Freeform 1058"/>
          <p:cNvSpPr/>
          <p:nvPr/>
        </p:nvSpPr>
        <p:spPr>
          <a:xfrm>
            <a:off x="8412480" y="1447800"/>
            <a:ext cx="274321" cy="137161"/>
          </a:xfrm>
          <a:custGeom>
            <a:avLst/>
            <a:gdLst/>
            <a:ahLst/>
            <a:cxnLst/>
            <a:rect l="0" t="0" r="0" b="0"/>
            <a:pathLst>
              <a:path w="274321" h="137161">
                <a:moveTo>
                  <a:pt x="0" y="38100"/>
                </a:moveTo>
                <a:lnTo>
                  <a:pt x="7620" y="30480"/>
                </a:lnTo>
                <a:lnTo>
                  <a:pt x="22860" y="30480"/>
                </a:lnTo>
                <a:lnTo>
                  <a:pt x="30481" y="38100"/>
                </a:lnTo>
                <a:lnTo>
                  <a:pt x="38100" y="38100"/>
                </a:lnTo>
                <a:lnTo>
                  <a:pt x="45720" y="45720"/>
                </a:lnTo>
                <a:lnTo>
                  <a:pt x="45720" y="53340"/>
                </a:lnTo>
                <a:lnTo>
                  <a:pt x="45720" y="53340"/>
                </a:lnTo>
                <a:lnTo>
                  <a:pt x="60960" y="68580"/>
                </a:lnTo>
                <a:lnTo>
                  <a:pt x="68581" y="83820"/>
                </a:lnTo>
                <a:lnTo>
                  <a:pt x="76200" y="91440"/>
                </a:lnTo>
                <a:lnTo>
                  <a:pt x="83820" y="106680"/>
                </a:lnTo>
                <a:lnTo>
                  <a:pt x="91440" y="114300"/>
                </a:lnTo>
                <a:lnTo>
                  <a:pt x="99060" y="121920"/>
                </a:lnTo>
                <a:lnTo>
                  <a:pt x="99060" y="129540"/>
                </a:lnTo>
                <a:lnTo>
                  <a:pt x="106681" y="121920"/>
                </a:lnTo>
                <a:lnTo>
                  <a:pt x="106681" y="121920"/>
                </a:lnTo>
                <a:lnTo>
                  <a:pt x="106681" y="114300"/>
                </a:lnTo>
                <a:lnTo>
                  <a:pt x="106681" y="99060"/>
                </a:lnTo>
                <a:lnTo>
                  <a:pt x="106681" y="83820"/>
                </a:lnTo>
                <a:lnTo>
                  <a:pt x="114300" y="60960"/>
                </a:lnTo>
                <a:lnTo>
                  <a:pt x="114300" y="45720"/>
                </a:lnTo>
                <a:lnTo>
                  <a:pt x="114300" y="30480"/>
                </a:lnTo>
                <a:lnTo>
                  <a:pt x="121920" y="15240"/>
                </a:lnTo>
                <a:lnTo>
                  <a:pt x="129540" y="7620"/>
                </a:lnTo>
                <a:lnTo>
                  <a:pt x="137160" y="0"/>
                </a:lnTo>
                <a:lnTo>
                  <a:pt x="152400" y="0"/>
                </a:lnTo>
                <a:lnTo>
                  <a:pt x="160020" y="7620"/>
                </a:lnTo>
                <a:lnTo>
                  <a:pt x="175260" y="22860"/>
                </a:lnTo>
                <a:lnTo>
                  <a:pt x="190500" y="30480"/>
                </a:lnTo>
                <a:lnTo>
                  <a:pt x="205740" y="45720"/>
                </a:lnTo>
                <a:lnTo>
                  <a:pt x="220981" y="68580"/>
                </a:lnTo>
                <a:lnTo>
                  <a:pt x="236220" y="83820"/>
                </a:lnTo>
                <a:lnTo>
                  <a:pt x="243840" y="99060"/>
                </a:lnTo>
                <a:lnTo>
                  <a:pt x="274320" y="137160"/>
                </a:lnTo>
                <a:lnTo>
                  <a:pt x="274320" y="137160"/>
                </a:lnTo>
                <a:lnTo>
                  <a:pt x="274320" y="1371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2" name="Freeform 1061"/>
          <p:cNvSpPr/>
          <p:nvPr/>
        </p:nvSpPr>
        <p:spPr>
          <a:xfrm>
            <a:off x="5737860" y="4709160"/>
            <a:ext cx="175261" cy="137161"/>
          </a:xfrm>
          <a:custGeom>
            <a:avLst/>
            <a:gdLst/>
            <a:ahLst/>
            <a:cxnLst/>
            <a:rect l="0" t="0" r="0" b="0"/>
            <a:pathLst>
              <a:path w="175261" h="137161">
                <a:moveTo>
                  <a:pt x="0" y="22860"/>
                </a:moveTo>
                <a:lnTo>
                  <a:pt x="0" y="30480"/>
                </a:lnTo>
                <a:lnTo>
                  <a:pt x="0" y="30480"/>
                </a:lnTo>
                <a:lnTo>
                  <a:pt x="7620" y="38100"/>
                </a:lnTo>
                <a:lnTo>
                  <a:pt x="7620" y="45720"/>
                </a:lnTo>
                <a:lnTo>
                  <a:pt x="15240" y="60960"/>
                </a:lnTo>
                <a:lnTo>
                  <a:pt x="15240" y="60960"/>
                </a:lnTo>
                <a:lnTo>
                  <a:pt x="15240" y="60960"/>
                </a:lnTo>
                <a:lnTo>
                  <a:pt x="22860" y="76200"/>
                </a:lnTo>
                <a:lnTo>
                  <a:pt x="22860" y="91440"/>
                </a:lnTo>
                <a:lnTo>
                  <a:pt x="30480" y="106680"/>
                </a:lnTo>
                <a:lnTo>
                  <a:pt x="30480" y="114300"/>
                </a:lnTo>
                <a:lnTo>
                  <a:pt x="38100" y="129540"/>
                </a:lnTo>
                <a:lnTo>
                  <a:pt x="38100" y="129540"/>
                </a:lnTo>
                <a:lnTo>
                  <a:pt x="45720" y="137160"/>
                </a:lnTo>
                <a:lnTo>
                  <a:pt x="45720" y="137160"/>
                </a:lnTo>
                <a:lnTo>
                  <a:pt x="45720" y="137160"/>
                </a:lnTo>
                <a:lnTo>
                  <a:pt x="45720" y="129540"/>
                </a:lnTo>
                <a:lnTo>
                  <a:pt x="45720" y="121920"/>
                </a:lnTo>
                <a:lnTo>
                  <a:pt x="45720" y="106680"/>
                </a:lnTo>
                <a:lnTo>
                  <a:pt x="45720" y="91440"/>
                </a:lnTo>
                <a:lnTo>
                  <a:pt x="45720" y="76200"/>
                </a:lnTo>
                <a:lnTo>
                  <a:pt x="53340" y="60960"/>
                </a:lnTo>
                <a:lnTo>
                  <a:pt x="53340" y="45720"/>
                </a:lnTo>
                <a:lnTo>
                  <a:pt x="60960" y="22860"/>
                </a:lnTo>
                <a:lnTo>
                  <a:pt x="68580" y="15240"/>
                </a:lnTo>
                <a:lnTo>
                  <a:pt x="76200" y="0"/>
                </a:lnTo>
                <a:lnTo>
                  <a:pt x="83820" y="0"/>
                </a:lnTo>
                <a:lnTo>
                  <a:pt x="91440" y="0"/>
                </a:lnTo>
                <a:lnTo>
                  <a:pt x="106680" y="7620"/>
                </a:lnTo>
                <a:lnTo>
                  <a:pt x="114300" y="15240"/>
                </a:lnTo>
                <a:lnTo>
                  <a:pt x="129540" y="30480"/>
                </a:lnTo>
                <a:lnTo>
                  <a:pt x="137160" y="45720"/>
                </a:lnTo>
                <a:lnTo>
                  <a:pt x="144780" y="60960"/>
                </a:lnTo>
                <a:lnTo>
                  <a:pt x="152400" y="83820"/>
                </a:lnTo>
                <a:lnTo>
                  <a:pt x="175260" y="121920"/>
                </a:lnTo>
                <a:lnTo>
                  <a:pt x="175260" y="137160"/>
                </a:lnTo>
                <a:lnTo>
                  <a:pt x="175260" y="1371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3" name="Freeform 1062"/>
          <p:cNvSpPr/>
          <p:nvPr/>
        </p:nvSpPr>
        <p:spPr>
          <a:xfrm>
            <a:off x="5859780" y="4610100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4" name="Freeform 1063"/>
          <p:cNvSpPr/>
          <p:nvPr/>
        </p:nvSpPr>
        <p:spPr>
          <a:xfrm>
            <a:off x="5951220" y="4541520"/>
            <a:ext cx="480061" cy="228601"/>
          </a:xfrm>
          <a:custGeom>
            <a:avLst/>
            <a:gdLst/>
            <a:ahLst/>
            <a:cxnLst/>
            <a:rect l="0" t="0" r="0" b="0"/>
            <a:pathLst>
              <a:path w="480061" h="228601">
                <a:moveTo>
                  <a:pt x="0" y="99060"/>
                </a:moveTo>
                <a:lnTo>
                  <a:pt x="7620" y="106680"/>
                </a:lnTo>
                <a:lnTo>
                  <a:pt x="7620" y="121920"/>
                </a:lnTo>
                <a:lnTo>
                  <a:pt x="15240" y="129540"/>
                </a:lnTo>
                <a:lnTo>
                  <a:pt x="22860" y="144780"/>
                </a:lnTo>
                <a:lnTo>
                  <a:pt x="30480" y="160020"/>
                </a:lnTo>
                <a:lnTo>
                  <a:pt x="38100" y="167640"/>
                </a:lnTo>
                <a:lnTo>
                  <a:pt x="38100" y="167640"/>
                </a:lnTo>
                <a:lnTo>
                  <a:pt x="53340" y="190500"/>
                </a:lnTo>
                <a:lnTo>
                  <a:pt x="60960" y="205740"/>
                </a:lnTo>
                <a:lnTo>
                  <a:pt x="76200" y="213360"/>
                </a:lnTo>
                <a:lnTo>
                  <a:pt x="91440" y="220980"/>
                </a:lnTo>
                <a:lnTo>
                  <a:pt x="99060" y="228600"/>
                </a:lnTo>
                <a:lnTo>
                  <a:pt x="114300" y="228600"/>
                </a:lnTo>
                <a:lnTo>
                  <a:pt x="121920" y="228600"/>
                </a:lnTo>
                <a:lnTo>
                  <a:pt x="129540" y="220980"/>
                </a:lnTo>
                <a:lnTo>
                  <a:pt x="137160" y="205740"/>
                </a:lnTo>
                <a:lnTo>
                  <a:pt x="144780" y="198120"/>
                </a:lnTo>
                <a:lnTo>
                  <a:pt x="144780" y="175260"/>
                </a:lnTo>
                <a:lnTo>
                  <a:pt x="144780" y="160020"/>
                </a:lnTo>
                <a:lnTo>
                  <a:pt x="144780" y="144780"/>
                </a:lnTo>
                <a:lnTo>
                  <a:pt x="144780" y="129540"/>
                </a:lnTo>
                <a:lnTo>
                  <a:pt x="137160" y="114300"/>
                </a:lnTo>
                <a:lnTo>
                  <a:pt x="129540" y="106680"/>
                </a:lnTo>
                <a:lnTo>
                  <a:pt x="129540" y="99060"/>
                </a:lnTo>
                <a:lnTo>
                  <a:pt x="121920" y="99060"/>
                </a:lnTo>
                <a:lnTo>
                  <a:pt x="121920" y="99060"/>
                </a:lnTo>
                <a:lnTo>
                  <a:pt x="121920" y="106680"/>
                </a:lnTo>
                <a:lnTo>
                  <a:pt x="121920" y="114300"/>
                </a:lnTo>
                <a:lnTo>
                  <a:pt x="121920" y="114300"/>
                </a:lnTo>
                <a:lnTo>
                  <a:pt x="129540" y="129540"/>
                </a:lnTo>
                <a:lnTo>
                  <a:pt x="129540" y="137160"/>
                </a:lnTo>
                <a:lnTo>
                  <a:pt x="144780" y="144780"/>
                </a:lnTo>
                <a:lnTo>
                  <a:pt x="152400" y="144780"/>
                </a:lnTo>
                <a:lnTo>
                  <a:pt x="167640" y="152400"/>
                </a:lnTo>
                <a:lnTo>
                  <a:pt x="190500" y="152400"/>
                </a:lnTo>
                <a:lnTo>
                  <a:pt x="205740" y="144780"/>
                </a:lnTo>
                <a:lnTo>
                  <a:pt x="220980" y="144780"/>
                </a:lnTo>
                <a:lnTo>
                  <a:pt x="243840" y="137160"/>
                </a:lnTo>
                <a:lnTo>
                  <a:pt x="259080" y="129540"/>
                </a:lnTo>
                <a:lnTo>
                  <a:pt x="274320" y="114300"/>
                </a:lnTo>
                <a:lnTo>
                  <a:pt x="289560" y="106680"/>
                </a:lnTo>
                <a:lnTo>
                  <a:pt x="297180" y="99060"/>
                </a:lnTo>
                <a:lnTo>
                  <a:pt x="304800" y="83820"/>
                </a:lnTo>
                <a:lnTo>
                  <a:pt x="304800" y="76200"/>
                </a:lnTo>
                <a:lnTo>
                  <a:pt x="304800" y="68580"/>
                </a:lnTo>
                <a:lnTo>
                  <a:pt x="304800" y="68580"/>
                </a:lnTo>
                <a:lnTo>
                  <a:pt x="297180" y="68580"/>
                </a:lnTo>
                <a:lnTo>
                  <a:pt x="289560" y="68580"/>
                </a:lnTo>
                <a:lnTo>
                  <a:pt x="274320" y="68580"/>
                </a:lnTo>
                <a:lnTo>
                  <a:pt x="266700" y="76200"/>
                </a:lnTo>
                <a:lnTo>
                  <a:pt x="259080" y="83820"/>
                </a:lnTo>
                <a:lnTo>
                  <a:pt x="243840" y="99060"/>
                </a:lnTo>
                <a:lnTo>
                  <a:pt x="243840" y="106680"/>
                </a:lnTo>
                <a:lnTo>
                  <a:pt x="236220" y="121920"/>
                </a:lnTo>
                <a:lnTo>
                  <a:pt x="236220" y="137160"/>
                </a:lnTo>
                <a:lnTo>
                  <a:pt x="236220" y="144780"/>
                </a:lnTo>
                <a:lnTo>
                  <a:pt x="243840" y="160020"/>
                </a:lnTo>
                <a:lnTo>
                  <a:pt x="251460" y="167640"/>
                </a:lnTo>
                <a:lnTo>
                  <a:pt x="266700" y="175260"/>
                </a:lnTo>
                <a:lnTo>
                  <a:pt x="281940" y="182880"/>
                </a:lnTo>
                <a:lnTo>
                  <a:pt x="304800" y="182880"/>
                </a:lnTo>
                <a:lnTo>
                  <a:pt x="320040" y="182880"/>
                </a:lnTo>
                <a:lnTo>
                  <a:pt x="342900" y="182880"/>
                </a:lnTo>
                <a:lnTo>
                  <a:pt x="358140" y="175260"/>
                </a:lnTo>
                <a:lnTo>
                  <a:pt x="373380" y="175260"/>
                </a:lnTo>
                <a:lnTo>
                  <a:pt x="388620" y="167640"/>
                </a:lnTo>
                <a:lnTo>
                  <a:pt x="396240" y="167640"/>
                </a:lnTo>
                <a:lnTo>
                  <a:pt x="403860" y="160020"/>
                </a:lnTo>
                <a:lnTo>
                  <a:pt x="403860" y="160020"/>
                </a:lnTo>
                <a:lnTo>
                  <a:pt x="403860" y="152400"/>
                </a:lnTo>
                <a:lnTo>
                  <a:pt x="403860" y="152400"/>
                </a:lnTo>
                <a:lnTo>
                  <a:pt x="403860" y="144780"/>
                </a:lnTo>
                <a:lnTo>
                  <a:pt x="396240" y="129540"/>
                </a:lnTo>
                <a:lnTo>
                  <a:pt x="396240" y="121920"/>
                </a:lnTo>
                <a:lnTo>
                  <a:pt x="396240" y="106680"/>
                </a:lnTo>
                <a:lnTo>
                  <a:pt x="396240" y="91440"/>
                </a:lnTo>
                <a:lnTo>
                  <a:pt x="403860" y="76200"/>
                </a:lnTo>
                <a:lnTo>
                  <a:pt x="403860" y="60960"/>
                </a:lnTo>
                <a:lnTo>
                  <a:pt x="419100" y="45720"/>
                </a:lnTo>
                <a:lnTo>
                  <a:pt x="426720" y="30480"/>
                </a:lnTo>
                <a:lnTo>
                  <a:pt x="441960" y="22860"/>
                </a:lnTo>
                <a:lnTo>
                  <a:pt x="449580" y="15240"/>
                </a:lnTo>
                <a:lnTo>
                  <a:pt x="480060" y="0"/>
                </a:lnTo>
                <a:lnTo>
                  <a:pt x="480060" y="0"/>
                </a:lnTo>
                <a:lnTo>
                  <a:pt x="4800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7" name="Freeform 1066"/>
          <p:cNvSpPr/>
          <p:nvPr/>
        </p:nvSpPr>
        <p:spPr>
          <a:xfrm>
            <a:off x="6591300" y="4427220"/>
            <a:ext cx="38101" cy="228601"/>
          </a:xfrm>
          <a:custGeom>
            <a:avLst/>
            <a:gdLst/>
            <a:ahLst/>
            <a:cxnLst/>
            <a:rect l="0" t="0" r="0" b="0"/>
            <a:pathLst>
              <a:path w="38101" h="228601">
                <a:moveTo>
                  <a:pt x="0" y="0"/>
                </a:moveTo>
                <a:lnTo>
                  <a:pt x="0" y="0"/>
                </a:lnTo>
                <a:lnTo>
                  <a:pt x="0" y="7620"/>
                </a:lnTo>
                <a:lnTo>
                  <a:pt x="0" y="7620"/>
                </a:lnTo>
                <a:lnTo>
                  <a:pt x="0" y="22860"/>
                </a:lnTo>
                <a:lnTo>
                  <a:pt x="0" y="30480"/>
                </a:lnTo>
                <a:lnTo>
                  <a:pt x="0" y="45720"/>
                </a:lnTo>
                <a:lnTo>
                  <a:pt x="0" y="45720"/>
                </a:lnTo>
                <a:lnTo>
                  <a:pt x="7620" y="68580"/>
                </a:lnTo>
                <a:lnTo>
                  <a:pt x="7620" y="91440"/>
                </a:lnTo>
                <a:lnTo>
                  <a:pt x="7620" y="114300"/>
                </a:lnTo>
                <a:lnTo>
                  <a:pt x="15240" y="144780"/>
                </a:lnTo>
                <a:lnTo>
                  <a:pt x="38100" y="228600"/>
                </a:lnTo>
                <a:lnTo>
                  <a:pt x="38100" y="228600"/>
                </a:lnTo>
                <a:lnTo>
                  <a:pt x="38100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8" name="Freeform 1067"/>
          <p:cNvSpPr/>
          <p:nvPr/>
        </p:nvSpPr>
        <p:spPr>
          <a:xfrm>
            <a:off x="6667500" y="4465320"/>
            <a:ext cx="502921" cy="205741"/>
          </a:xfrm>
          <a:custGeom>
            <a:avLst/>
            <a:gdLst/>
            <a:ahLst/>
            <a:cxnLst/>
            <a:rect l="0" t="0" r="0" b="0"/>
            <a:pathLst>
              <a:path w="502921" h="205741">
                <a:moveTo>
                  <a:pt x="0" y="175260"/>
                </a:moveTo>
                <a:lnTo>
                  <a:pt x="0" y="175260"/>
                </a:lnTo>
                <a:lnTo>
                  <a:pt x="7620" y="182880"/>
                </a:lnTo>
                <a:lnTo>
                  <a:pt x="15240" y="182880"/>
                </a:lnTo>
                <a:lnTo>
                  <a:pt x="22861" y="182880"/>
                </a:lnTo>
                <a:lnTo>
                  <a:pt x="30480" y="182880"/>
                </a:lnTo>
                <a:lnTo>
                  <a:pt x="30480" y="182880"/>
                </a:lnTo>
                <a:lnTo>
                  <a:pt x="30480" y="182880"/>
                </a:lnTo>
                <a:lnTo>
                  <a:pt x="45720" y="182880"/>
                </a:lnTo>
                <a:lnTo>
                  <a:pt x="60961" y="175260"/>
                </a:lnTo>
                <a:lnTo>
                  <a:pt x="68580" y="167640"/>
                </a:lnTo>
                <a:lnTo>
                  <a:pt x="83820" y="160020"/>
                </a:lnTo>
                <a:lnTo>
                  <a:pt x="91440" y="152400"/>
                </a:lnTo>
                <a:lnTo>
                  <a:pt x="106680" y="144780"/>
                </a:lnTo>
                <a:lnTo>
                  <a:pt x="114300" y="129540"/>
                </a:lnTo>
                <a:lnTo>
                  <a:pt x="121920" y="121920"/>
                </a:lnTo>
                <a:lnTo>
                  <a:pt x="121920" y="114300"/>
                </a:lnTo>
                <a:lnTo>
                  <a:pt x="121920" y="106680"/>
                </a:lnTo>
                <a:lnTo>
                  <a:pt x="114300" y="99060"/>
                </a:lnTo>
                <a:lnTo>
                  <a:pt x="106680" y="91440"/>
                </a:lnTo>
                <a:lnTo>
                  <a:pt x="91440" y="91440"/>
                </a:lnTo>
                <a:lnTo>
                  <a:pt x="83820" y="91440"/>
                </a:lnTo>
                <a:lnTo>
                  <a:pt x="68580" y="91440"/>
                </a:lnTo>
                <a:lnTo>
                  <a:pt x="53340" y="99060"/>
                </a:lnTo>
                <a:lnTo>
                  <a:pt x="38100" y="114300"/>
                </a:lnTo>
                <a:lnTo>
                  <a:pt x="30480" y="121920"/>
                </a:lnTo>
                <a:lnTo>
                  <a:pt x="22861" y="137160"/>
                </a:lnTo>
                <a:lnTo>
                  <a:pt x="22861" y="152400"/>
                </a:lnTo>
                <a:lnTo>
                  <a:pt x="22861" y="167640"/>
                </a:lnTo>
                <a:lnTo>
                  <a:pt x="30480" y="182880"/>
                </a:lnTo>
                <a:lnTo>
                  <a:pt x="38100" y="190500"/>
                </a:lnTo>
                <a:lnTo>
                  <a:pt x="45720" y="198120"/>
                </a:lnTo>
                <a:lnTo>
                  <a:pt x="60961" y="205740"/>
                </a:lnTo>
                <a:lnTo>
                  <a:pt x="76200" y="198120"/>
                </a:lnTo>
                <a:lnTo>
                  <a:pt x="91440" y="198120"/>
                </a:lnTo>
                <a:lnTo>
                  <a:pt x="114300" y="190500"/>
                </a:lnTo>
                <a:lnTo>
                  <a:pt x="129540" y="175260"/>
                </a:lnTo>
                <a:lnTo>
                  <a:pt x="144780" y="167640"/>
                </a:lnTo>
                <a:lnTo>
                  <a:pt x="160020" y="152400"/>
                </a:lnTo>
                <a:lnTo>
                  <a:pt x="167640" y="137160"/>
                </a:lnTo>
                <a:lnTo>
                  <a:pt x="175261" y="121920"/>
                </a:lnTo>
                <a:lnTo>
                  <a:pt x="182880" y="106680"/>
                </a:lnTo>
                <a:lnTo>
                  <a:pt x="182880" y="99060"/>
                </a:lnTo>
                <a:lnTo>
                  <a:pt x="182880" y="83820"/>
                </a:lnTo>
                <a:lnTo>
                  <a:pt x="182880" y="76200"/>
                </a:lnTo>
                <a:lnTo>
                  <a:pt x="182880" y="68580"/>
                </a:lnTo>
                <a:lnTo>
                  <a:pt x="182880" y="68580"/>
                </a:lnTo>
                <a:lnTo>
                  <a:pt x="182880" y="68580"/>
                </a:lnTo>
                <a:lnTo>
                  <a:pt x="182880" y="68580"/>
                </a:lnTo>
                <a:lnTo>
                  <a:pt x="182880" y="76200"/>
                </a:lnTo>
                <a:lnTo>
                  <a:pt x="190500" y="91440"/>
                </a:lnTo>
                <a:lnTo>
                  <a:pt x="198120" y="106680"/>
                </a:lnTo>
                <a:lnTo>
                  <a:pt x="205740" y="121920"/>
                </a:lnTo>
                <a:lnTo>
                  <a:pt x="220980" y="137160"/>
                </a:lnTo>
                <a:lnTo>
                  <a:pt x="228600" y="152400"/>
                </a:lnTo>
                <a:lnTo>
                  <a:pt x="243840" y="160020"/>
                </a:lnTo>
                <a:lnTo>
                  <a:pt x="259080" y="167640"/>
                </a:lnTo>
                <a:lnTo>
                  <a:pt x="266700" y="175260"/>
                </a:lnTo>
                <a:lnTo>
                  <a:pt x="274320" y="175260"/>
                </a:lnTo>
                <a:lnTo>
                  <a:pt x="274320" y="175260"/>
                </a:lnTo>
                <a:lnTo>
                  <a:pt x="281940" y="167640"/>
                </a:lnTo>
                <a:lnTo>
                  <a:pt x="281940" y="160020"/>
                </a:lnTo>
                <a:lnTo>
                  <a:pt x="281940" y="152400"/>
                </a:lnTo>
                <a:lnTo>
                  <a:pt x="274320" y="137160"/>
                </a:lnTo>
                <a:lnTo>
                  <a:pt x="274320" y="121920"/>
                </a:lnTo>
                <a:lnTo>
                  <a:pt x="266700" y="106680"/>
                </a:lnTo>
                <a:lnTo>
                  <a:pt x="259080" y="91440"/>
                </a:lnTo>
                <a:lnTo>
                  <a:pt x="251461" y="76200"/>
                </a:lnTo>
                <a:lnTo>
                  <a:pt x="243840" y="68580"/>
                </a:lnTo>
                <a:lnTo>
                  <a:pt x="243840" y="60960"/>
                </a:lnTo>
                <a:lnTo>
                  <a:pt x="243840" y="60960"/>
                </a:lnTo>
                <a:lnTo>
                  <a:pt x="251461" y="60960"/>
                </a:lnTo>
                <a:lnTo>
                  <a:pt x="259080" y="60960"/>
                </a:lnTo>
                <a:lnTo>
                  <a:pt x="274320" y="68580"/>
                </a:lnTo>
                <a:lnTo>
                  <a:pt x="289561" y="76200"/>
                </a:lnTo>
                <a:lnTo>
                  <a:pt x="304800" y="76200"/>
                </a:lnTo>
                <a:lnTo>
                  <a:pt x="327661" y="83820"/>
                </a:lnTo>
                <a:lnTo>
                  <a:pt x="342900" y="83820"/>
                </a:lnTo>
                <a:lnTo>
                  <a:pt x="365761" y="76200"/>
                </a:lnTo>
                <a:lnTo>
                  <a:pt x="381000" y="76200"/>
                </a:lnTo>
                <a:lnTo>
                  <a:pt x="388620" y="68580"/>
                </a:lnTo>
                <a:lnTo>
                  <a:pt x="403861" y="60960"/>
                </a:lnTo>
                <a:lnTo>
                  <a:pt x="411480" y="53340"/>
                </a:lnTo>
                <a:lnTo>
                  <a:pt x="419100" y="45720"/>
                </a:lnTo>
                <a:lnTo>
                  <a:pt x="419100" y="38100"/>
                </a:lnTo>
                <a:lnTo>
                  <a:pt x="419100" y="22860"/>
                </a:lnTo>
                <a:lnTo>
                  <a:pt x="419100" y="15240"/>
                </a:lnTo>
                <a:lnTo>
                  <a:pt x="411480" y="7620"/>
                </a:lnTo>
                <a:lnTo>
                  <a:pt x="403861" y="0"/>
                </a:lnTo>
                <a:lnTo>
                  <a:pt x="396240" y="0"/>
                </a:lnTo>
                <a:lnTo>
                  <a:pt x="381000" y="0"/>
                </a:lnTo>
                <a:lnTo>
                  <a:pt x="373380" y="0"/>
                </a:lnTo>
                <a:lnTo>
                  <a:pt x="365761" y="7620"/>
                </a:lnTo>
                <a:lnTo>
                  <a:pt x="358140" y="22860"/>
                </a:lnTo>
                <a:lnTo>
                  <a:pt x="358140" y="30480"/>
                </a:lnTo>
                <a:lnTo>
                  <a:pt x="358140" y="45720"/>
                </a:lnTo>
                <a:lnTo>
                  <a:pt x="358140" y="68580"/>
                </a:lnTo>
                <a:lnTo>
                  <a:pt x="365761" y="76200"/>
                </a:lnTo>
                <a:lnTo>
                  <a:pt x="373380" y="91440"/>
                </a:lnTo>
                <a:lnTo>
                  <a:pt x="381000" y="106680"/>
                </a:lnTo>
                <a:lnTo>
                  <a:pt x="388620" y="121920"/>
                </a:lnTo>
                <a:lnTo>
                  <a:pt x="403861" y="129540"/>
                </a:lnTo>
                <a:lnTo>
                  <a:pt x="419100" y="137160"/>
                </a:lnTo>
                <a:lnTo>
                  <a:pt x="426720" y="137160"/>
                </a:lnTo>
                <a:lnTo>
                  <a:pt x="441961" y="137160"/>
                </a:lnTo>
                <a:lnTo>
                  <a:pt x="457200" y="137160"/>
                </a:lnTo>
                <a:lnTo>
                  <a:pt x="464820" y="129540"/>
                </a:lnTo>
                <a:lnTo>
                  <a:pt x="502920" y="99060"/>
                </a:lnTo>
                <a:lnTo>
                  <a:pt x="502920" y="99060"/>
                </a:lnTo>
                <a:lnTo>
                  <a:pt x="502920" y="990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9" name="Freeform 1068"/>
          <p:cNvSpPr/>
          <p:nvPr/>
        </p:nvSpPr>
        <p:spPr>
          <a:xfrm>
            <a:off x="7139940" y="4335780"/>
            <a:ext cx="83822" cy="259081"/>
          </a:xfrm>
          <a:custGeom>
            <a:avLst/>
            <a:gdLst/>
            <a:ahLst/>
            <a:cxnLst/>
            <a:rect l="0" t="0" r="0" b="0"/>
            <a:pathLst>
              <a:path w="83822" h="259081">
                <a:moveTo>
                  <a:pt x="0" y="0"/>
                </a:moveTo>
                <a:lnTo>
                  <a:pt x="0" y="0"/>
                </a:lnTo>
                <a:lnTo>
                  <a:pt x="0" y="7620"/>
                </a:lnTo>
                <a:lnTo>
                  <a:pt x="0" y="15240"/>
                </a:lnTo>
                <a:lnTo>
                  <a:pt x="7621" y="30480"/>
                </a:lnTo>
                <a:lnTo>
                  <a:pt x="7621" y="45720"/>
                </a:lnTo>
                <a:lnTo>
                  <a:pt x="15240" y="53340"/>
                </a:lnTo>
                <a:lnTo>
                  <a:pt x="15240" y="60960"/>
                </a:lnTo>
                <a:lnTo>
                  <a:pt x="15240" y="76200"/>
                </a:lnTo>
                <a:lnTo>
                  <a:pt x="30480" y="106680"/>
                </a:lnTo>
                <a:lnTo>
                  <a:pt x="38100" y="129540"/>
                </a:lnTo>
                <a:lnTo>
                  <a:pt x="45721" y="152400"/>
                </a:lnTo>
                <a:lnTo>
                  <a:pt x="53340" y="175260"/>
                </a:lnTo>
                <a:lnTo>
                  <a:pt x="60960" y="198120"/>
                </a:lnTo>
                <a:lnTo>
                  <a:pt x="76200" y="243840"/>
                </a:lnTo>
                <a:lnTo>
                  <a:pt x="83821" y="259080"/>
                </a:lnTo>
                <a:lnTo>
                  <a:pt x="83821" y="2590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0" name="Freeform 1069"/>
          <p:cNvSpPr/>
          <p:nvPr/>
        </p:nvSpPr>
        <p:spPr>
          <a:xfrm>
            <a:off x="7254240" y="4404360"/>
            <a:ext cx="175261" cy="190501"/>
          </a:xfrm>
          <a:custGeom>
            <a:avLst/>
            <a:gdLst/>
            <a:ahLst/>
            <a:cxnLst/>
            <a:rect l="0" t="0" r="0" b="0"/>
            <a:pathLst>
              <a:path w="175261" h="190501">
                <a:moveTo>
                  <a:pt x="114300" y="0"/>
                </a:moveTo>
                <a:lnTo>
                  <a:pt x="106680" y="0"/>
                </a:lnTo>
                <a:lnTo>
                  <a:pt x="99060" y="7620"/>
                </a:lnTo>
                <a:lnTo>
                  <a:pt x="91440" y="7620"/>
                </a:lnTo>
                <a:lnTo>
                  <a:pt x="83821" y="15240"/>
                </a:lnTo>
                <a:lnTo>
                  <a:pt x="68580" y="22860"/>
                </a:lnTo>
                <a:lnTo>
                  <a:pt x="60960" y="30480"/>
                </a:lnTo>
                <a:lnTo>
                  <a:pt x="60960" y="30480"/>
                </a:lnTo>
                <a:lnTo>
                  <a:pt x="45721" y="38100"/>
                </a:lnTo>
                <a:lnTo>
                  <a:pt x="30480" y="45720"/>
                </a:lnTo>
                <a:lnTo>
                  <a:pt x="22860" y="53340"/>
                </a:lnTo>
                <a:lnTo>
                  <a:pt x="7621" y="60960"/>
                </a:lnTo>
                <a:lnTo>
                  <a:pt x="0" y="68580"/>
                </a:lnTo>
                <a:lnTo>
                  <a:pt x="0" y="68580"/>
                </a:lnTo>
                <a:lnTo>
                  <a:pt x="0" y="68580"/>
                </a:lnTo>
                <a:lnTo>
                  <a:pt x="7621" y="76200"/>
                </a:lnTo>
                <a:lnTo>
                  <a:pt x="15240" y="76200"/>
                </a:lnTo>
                <a:lnTo>
                  <a:pt x="30480" y="76200"/>
                </a:lnTo>
                <a:lnTo>
                  <a:pt x="45721" y="68580"/>
                </a:lnTo>
                <a:lnTo>
                  <a:pt x="68580" y="68580"/>
                </a:lnTo>
                <a:lnTo>
                  <a:pt x="91440" y="76200"/>
                </a:lnTo>
                <a:lnTo>
                  <a:pt x="114300" y="76200"/>
                </a:lnTo>
                <a:lnTo>
                  <a:pt x="129540" y="83820"/>
                </a:lnTo>
                <a:lnTo>
                  <a:pt x="144780" y="91440"/>
                </a:lnTo>
                <a:lnTo>
                  <a:pt x="160021" y="99060"/>
                </a:lnTo>
                <a:lnTo>
                  <a:pt x="167640" y="106680"/>
                </a:lnTo>
                <a:lnTo>
                  <a:pt x="175260" y="114300"/>
                </a:lnTo>
                <a:lnTo>
                  <a:pt x="175260" y="121920"/>
                </a:lnTo>
                <a:lnTo>
                  <a:pt x="175260" y="129540"/>
                </a:lnTo>
                <a:lnTo>
                  <a:pt x="167640" y="144780"/>
                </a:lnTo>
                <a:lnTo>
                  <a:pt x="160021" y="152400"/>
                </a:lnTo>
                <a:lnTo>
                  <a:pt x="152400" y="160020"/>
                </a:lnTo>
                <a:lnTo>
                  <a:pt x="137160" y="160020"/>
                </a:lnTo>
                <a:lnTo>
                  <a:pt x="121921" y="167640"/>
                </a:lnTo>
                <a:lnTo>
                  <a:pt x="106680" y="175260"/>
                </a:lnTo>
                <a:lnTo>
                  <a:pt x="91440" y="175260"/>
                </a:lnTo>
                <a:lnTo>
                  <a:pt x="76200" y="182880"/>
                </a:lnTo>
                <a:lnTo>
                  <a:pt x="38100" y="190500"/>
                </a:lnTo>
                <a:lnTo>
                  <a:pt x="30480" y="190500"/>
                </a:lnTo>
                <a:lnTo>
                  <a:pt x="30480" y="1905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1" name="Freeform 1070"/>
          <p:cNvSpPr/>
          <p:nvPr/>
        </p:nvSpPr>
        <p:spPr>
          <a:xfrm>
            <a:off x="5311140" y="4792980"/>
            <a:ext cx="175261" cy="53341"/>
          </a:xfrm>
          <a:custGeom>
            <a:avLst/>
            <a:gdLst/>
            <a:ahLst/>
            <a:cxnLst/>
            <a:rect l="0" t="0" r="0" b="0"/>
            <a:pathLst>
              <a:path w="175261" h="53341">
                <a:moveTo>
                  <a:pt x="0" y="53340"/>
                </a:moveTo>
                <a:lnTo>
                  <a:pt x="0" y="53340"/>
                </a:lnTo>
                <a:lnTo>
                  <a:pt x="0" y="53340"/>
                </a:lnTo>
                <a:lnTo>
                  <a:pt x="0" y="53340"/>
                </a:lnTo>
                <a:lnTo>
                  <a:pt x="0" y="53340"/>
                </a:lnTo>
                <a:lnTo>
                  <a:pt x="0" y="53340"/>
                </a:lnTo>
                <a:lnTo>
                  <a:pt x="0" y="53340"/>
                </a:lnTo>
                <a:lnTo>
                  <a:pt x="0" y="53340"/>
                </a:lnTo>
                <a:lnTo>
                  <a:pt x="7620" y="45720"/>
                </a:lnTo>
                <a:lnTo>
                  <a:pt x="15240" y="45720"/>
                </a:lnTo>
                <a:lnTo>
                  <a:pt x="22860" y="38100"/>
                </a:lnTo>
                <a:lnTo>
                  <a:pt x="38100" y="38100"/>
                </a:lnTo>
                <a:lnTo>
                  <a:pt x="53340" y="30480"/>
                </a:lnTo>
                <a:lnTo>
                  <a:pt x="68580" y="22860"/>
                </a:lnTo>
                <a:lnTo>
                  <a:pt x="83820" y="15240"/>
                </a:lnTo>
                <a:lnTo>
                  <a:pt x="99060" y="15240"/>
                </a:lnTo>
                <a:lnTo>
                  <a:pt x="114300" y="7620"/>
                </a:lnTo>
                <a:lnTo>
                  <a:pt x="129540" y="7620"/>
                </a:lnTo>
                <a:lnTo>
                  <a:pt x="144780" y="0"/>
                </a:lnTo>
                <a:lnTo>
                  <a:pt x="152400" y="0"/>
                </a:lnTo>
                <a:lnTo>
                  <a:pt x="160020" y="0"/>
                </a:lnTo>
                <a:lnTo>
                  <a:pt x="167640" y="0"/>
                </a:lnTo>
                <a:lnTo>
                  <a:pt x="167640" y="0"/>
                </a:lnTo>
                <a:lnTo>
                  <a:pt x="175260" y="0"/>
                </a:lnTo>
                <a:lnTo>
                  <a:pt x="175260" y="0"/>
                </a:lnTo>
                <a:lnTo>
                  <a:pt x="175260" y="0"/>
                </a:lnTo>
                <a:lnTo>
                  <a:pt x="175260" y="0"/>
                </a:lnTo>
                <a:lnTo>
                  <a:pt x="1752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2" name="Freeform 1071"/>
          <p:cNvSpPr/>
          <p:nvPr/>
        </p:nvSpPr>
        <p:spPr>
          <a:xfrm>
            <a:off x="5349240" y="4709160"/>
            <a:ext cx="83821" cy="198121"/>
          </a:xfrm>
          <a:custGeom>
            <a:avLst/>
            <a:gdLst/>
            <a:ahLst/>
            <a:cxnLst/>
            <a:rect l="0" t="0" r="0" b="0"/>
            <a:pathLst>
              <a:path w="83821" h="198121">
                <a:moveTo>
                  <a:pt x="0" y="7620"/>
                </a:moveTo>
                <a:lnTo>
                  <a:pt x="0" y="762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620"/>
                </a:lnTo>
                <a:lnTo>
                  <a:pt x="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15240"/>
                </a:lnTo>
                <a:lnTo>
                  <a:pt x="15240" y="15240"/>
                </a:lnTo>
                <a:lnTo>
                  <a:pt x="15240" y="22860"/>
                </a:lnTo>
                <a:lnTo>
                  <a:pt x="22860" y="30480"/>
                </a:lnTo>
                <a:lnTo>
                  <a:pt x="22860" y="45720"/>
                </a:lnTo>
                <a:lnTo>
                  <a:pt x="30480" y="53340"/>
                </a:lnTo>
                <a:lnTo>
                  <a:pt x="38100" y="68580"/>
                </a:lnTo>
                <a:lnTo>
                  <a:pt x="38100" y="83820"/>
                </a:lnTo>
                <a:lnTo>
                  <a:pt x="45720" y="99060"/>
                </a:lnTo>
                <a:lnTo>
                  <a:pt x="53340" y="106680"/>
                </a:lnTo>
                <a:lnTo>
                  <a:pt x="60960" y="121920"/>
                </a:lnTo>
                <a:lnTo>
                  <a:pt x="60960" y="129540"/>
                </a:lnTo>
                <a:lnTo>
                  <a:pt x="68580" y="144780"/>
                </a:lnTo>
                <a:lnTo>
                  <a:pt x="68580" y="152400"/>
                </a:lnTo>
                <a:lnTo>
                  <a:pt x="76200" y="160020"/>
                </a:lnTo>
                <a:lnTo>
                  <a:pt x="76200" y="167640"/>
                </a:lnTo>
                <a:lnTo>
                  <a:pt x="83820" y="190500"/>
                </a:lnTo>
                <a:lnTo>
                  <a:pt x="83820" y="198120"/>
                </a:lnTo>
                <a:lnTo>
                  <a:pt x="83820" y="1981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3" name="Freeform 1072"/>
          <p:cNvSpPr/>
          <p:nvPr/>
        </p:nvSpPr>
        <p:spPr>
          <a:xfrm>
            <a:off x="5250180" y="5440680"/>
            <a:ext cx="182881" cy="15241"/>
          </a:xfrm>
          <a:custGeom>
            <a:avLst/>
            <a:gdLst/>
            <a:ahLst/>
            <a:cxnLst/>
            <a:rect l="0" t="0" r="0" b="0"/>
            <a:pathLst>
              <a:path w="182881" h="15241">
                <a:moveTo>
                  <a:pt x="7620" y="0"/>
                </a:move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0" y="0"/>
                </a:lnTo>
                <a:lnTo>
                  <a:pt x="0" y="0"/>
                </a:lnTo>
                <a:lnTo>
                  <a:pt x="7620" y="0"/>
                </a:lnTo>
                <a:lnTo>
                  <a:pt x="7620" y="0"/>
                </a:lnTo>
                <a:lnTo>
                  <a:pt x="7620" y="7620"/>
                </a:lnTo>
                <a:lnTo>
                  <a:pt x="7620" y="7620"/>
                </a:lnTo>
                <a:lnTo>
                  <a:pt x="15240" y="7620"/>
                </a:lnTo>
                <a:lnTo>
                  <a:pt x="22860" y="7620"/>
                </a:lnTo>
                <a:lnTo>
                  <a:pt x="30480" y="7620"/>
                </a:lnTo>
                <a:lnTo>
                  <a:pt x="45720" y="7620"/>
                </a:lnTo>
                <a:lnTo>
                  <a:pt x="60960" y="7620"/>
                </a:lnTo>
                <a:lnTo>
                  <a:pt x="76200" y="7620"/>
                </a:lnTo>
                <a:lnTo>
                  <a:pt x="91440" y="7620"/>
                </a:lnTo>
                <a:lnTo>
                  <a:pt x="114300" y="15240"/>
                </a:lnTo>
                <a:lnTo>
                  <a:pt x="129540" y="15240"/>
                </a:lnTo>
                <a:lnTo>
                  <a:pt x="137160" y="15240"/>
                </a:lnTo>
                <a:lnTo>
                  <a:pt x="167640" y="15240"/>
                </a:lnTo>
                <a:lnTo>
                  <a:pt x="182880" y="15240"/>
                </a:lnTo>
                <a:lnTo>
                  <a:pt x="182880" y="152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4" name="Freeform 1073"/>
          <p:cNvSpPr/>
          <p:nvPr/>
        </p:nvSpPr>
        <p:spPr>
          <a:xfrm>
            <a:off x="5341620" y="5326380"/>
            <a:ext cx="121921" cy="205741"/>
          </a:xfrm>
          <a:custGeom>
            <a:avLst/>
            <a:gdLst/>
            <a:ahLst/>
            <a:cxnLst/>
            <a:rect l="0" t="0" r="0" b="0"/>
            <a:pathLst>
              <a:path w="121921" h="205741">
                <a:moveTo>
                  <a:pt x="762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620" y="7620"/>
                </a:lnTo>
                <a:lnTo>
                  <a:pt x="7620" y="15240"/>
                </a:lnTo>
                <a:lnTo>
                  <a:pt x="15240" y="22860"/>
                </a:lnTo>
                <a:lnTo>
                  <a:pt x="15240" y="22860"/>
                </a:lnTo>
                <a:lnTo>
                  <a:pt x="22860" y="38100"/>
                </a:lnTo>
                <a:lnTo>
                  <a:pt x="30480" y="53340"/>
                </a:lnTo>
                <a:lnTo>
                  <a:pt x="38100" y="68580"/>
                </a:lnTo>
                <a:lnTo>
                  <a:pt x="45720" y="83820"/>
                </a:lnTo>
                <a:lnTo>
                  <a:pt x="60960" y="99060"/>
                </a:lnTo>
                <a:lnTo>
                  <a:pt x="68580" y="114300"/>
                </a:lnTo>
                <a:lnTo>
                  <a:pt x="83820" y="129540"/>
                </a:lnTo>
                <a:lnTo>
                  <a:pt x="91440" y="144780"/>
                </a:lnTo>
                <a:lnTo>
                  <a:pt x="99060" y="160020"/>
                </a:lnTo>
                <a:lnTo>
                  <a:pt x="114300" y="190500"/>
                </a:lnTo>
                <a:lnTo>
                  <a:pt x="121920" y="205740"/>
                </a:lnTo>
                <a:lnTo>
                  <a:pt x="121920" y="2057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5" name="Freeform 1074"/>
          <p:cNvSpPr/>
          <p:nvPr/>
        </p:nvSpPr>
        <p:spPr>
          <a:xfrm>
            <a:off x="5638800" y="5295900"/>
            <a:ext cx="220981" cy="152401"/>
          </a:xfrm>
          <a:custGeom>
            <a:avLst/>
            <a:gdLst/>
            <a:ahLst/>
            <a:cxnLst/>
            <a:rect l="0" t="0" r="0" b="0"/>
            <a:pathLst>
              <a:path w="220981" h="152401">
                <a:moveTo>
                  <a:pt x="0" y="152400"/>
                </a:moveTo>
                <a:lnTo>
                  <a:pt x="7620" y="152400"/>
                </a:lnTo>
                <a:lnTo>
                  <a:pt x="15240" y="152400"/>
                </a:lnTo>
                <a:lnTo>
                  <a:pt x="22860" y="144780"/>
                </a:lnTo>
                <a:lnTo>
                  <a:pt x="30480" y="144780"/>
                </a:lnTo>
                <a:lnTo>
                  <a:pt x="38100" y="129540"/>
                </a:lnTo>
                <a:lnTo>
                  <a:pt x="45720" y="129540"/>
                </a:lnTo>
                <a:lnTo>
                  <a:pt x="45720" y="121920"/>
                </a:lnTo>
                <a:lnTo>
                  <a:pt x="60960" y="114300"/>
                </a:lnTo>
                <a:lnTo>
                  <a:pt x="76200" y="99060"/>
                </a:lnTo>
                <a:lnTo>
                  <a:pt x="83820" y="83820"/>
                </a:lnTo>
                <a:lnTo>
                  <a:pt x="99060" y="68580"/>
                </a:lnTo>
                <a:lnTo>
                  <a:pt x="106680" y="53340"/>
                </a:lnTo>
                <a:lnTo>
                  <a:pt x="114300" y="38100"/>
                </a:lnTo>
                <a:lnTo>
                  <a:pt x="114300" y="30480"/>
                </a:lnTo>
                <a:lnTo>
                  <a:pt x="114300" y="15240"/>
                </a:lnTo>
                <a:lnTo>
                  <a:pt x="114300" y="7620"/>
                </a:lnTo>
                <a:lnTo>
                  <a:pt x="106680" y="7620"/>
                </a:lnTo>
                <a:lnTo>
                  <a:pt x="106680" y="0"/>
                </a:lnTo>
                <a:lnTo>
                  <a:pt x="99060" y="0"/>
                </a:lnTo>
                <a:lnTo>
                  <a:pt x="83820" y="0"/>
                </a:lnTo>
                <a:lnTo>
                  <a:pt x="76200" y="7620"/>
                </a:lnTo>
                <a:lnTo>
                  <a:pt x="68580" y="15240"/>
                </a:lnTo>
                <a:lnTo>
                  <a:pt x="60960" y="22860"/>
                </a:lnTo>
                <a:lnTo>
                  <a:pt x="53340" y="30480"/>
                </a:lnTo>
                <a:lnTo>
                  <a:pt x="45720" y="38100"/>
                </a:lnTo>
                <a:lnTo>
                  <a:pt x="45720" y="53340"/>
                </a:lnTo>
                <a:lnTo>
                  <a:pt x="45720" y="68580"/>
                </a:lnTo>
                <a:lnTo>
                  <a:pt x="53340" y="76200"/>
                </a:lnTo>
                <a:lnTo>
                  <a:pt x="60960" y="91440"/>
                </a:lnTo>
                <a:lnTo>
                  <a:pt x="76200" y="99060"/>
                </a:lnTo>
                <a:lnTo>
                  <a:pt x="83820" y="106680"/>
                </a:lnTo>
                <a:lnTo>
                  <a:pt x="99060" y="114300"/>
                </a:lnTo>
                <a:lnTo>
                  <a:pt x="121920" y="121920"/>
                </a:lnTo>
                <a:lnTo>
                  <a:pt x="137160" y="121920"/>
                </a:lnTo>
                <a:lnTo>
                  <a:pt x="152400" y="121920"/>
                </a:lnTo>
                <a:lnTo>
                  <a:pt x="167640" y="121920"/>
                </a:lnTo>
                <a:lnTo>
                  <a:pt x="175260" y="121920"/>
                </a:lnTo>
                <a:lnTo>
                  <a:pt x="220980" y="99060"/>
                </a:lnTo>
                <a:lnTo>
                  <a:pt x="220980" y="99060"/>
                </a:lnTo>
                <a:lnTo>
                  <a:pt x="220980" y="990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6" name="Freeform 1075"/>
          <p:cNvSpPr/>
          <p:nvPr/>
        </p:nvSpPr>
        <p:spPr>
          <a:xfrm>
            <a:off x="5387340" y="5356860"/>
            <a:ext cx="129541" cy="53341"/>
          </a:xfrm>
          <a:custGeom>
            <a:avLst/>
            <a:gdLst/>
            <a:ahLst/>
            <a:cxnLst/>
            <a:rect l="0" t="0" r="0" b="0"/>
            <a:pathLst>
              <a:path w="129541" h="53341">
                <a:moveTo>
                  <a:pt x="0" y="53340"/>
                </a:moveTo>
                <a:lnTo>
                  <a:pt x="0" y="53340"/>
                </a:lnTo>
                <a:lnTo>
                  <a:pt x="0" y="53340"/>
                </a:lnTo>
                <a:lnTo>
                  <a:pt x="0" y="53340"/>
                </a:lnTo>
                <a:lnTo>
                  <a:pt x="0" y="53340"/>
                </a:lnTo>
                <a:lnTo>
                  <a:pt x="0" y="53340"/>
                </a:lnTo>
                <a:lnTo>
                  <a:pt x="0" y="53340"/>
                </a:lnTo>
                <a:lnTo>
                  <a:pt x="0" y="53340"/>
                </a:lnTo>
                <a:lnTo>
                  <a:pt x="7620" y="53340"/>
                </a:lnTo>
                <a:lnTo>
                  <a:pt x="7620" y="53340"/>
                </a:lnTo>
                <a:lnTo>
                  <a:pt x="15240" y="45720"/>
                </a:lnTo>
                <a:lnTo>
                  <a:pt x="22860" y="45720"/>
                </a:lnTo>
                <a:lnTo>
                  <a:pt x="30480" y="38100"/>
                </a:lnTo>
                <a:lnTo>
                  <a:pt x="38100" y="38100"/>
                </a:lnTo>
                <a:lnTo>
                  <a:pt x="45720" y="30480"/>
                </a:lnTo>
                <a:lnTo>
                  <a:pt x="60960" y="22860"/>
                </a:lnTo>
                <a:lnTo>
                  <a:pt x="76200" y="15240"/>
                </a:lnTo>
                <a:lnTo>
                  <a:pt x="83820" y="15240"/>
                </a:lnTo>
                <a:lnTo>
                  <a:pt x="91440" y="7620"/>
                </a:lnTo>
                <a:lnTo>
                  <a:pt x="99060" y="7620"/>
                </a:lnTo>
                <a:lnTo>
                  <a:pt x="106680" y="0"/>
                </a:lnTo>
                <a:lnTo>
                  <a:pt x="114300" y="0"/>
                </a:lnTo>
                <a:lnTo>
                  <a:pt x="129540" y="0"/>
                </a:lnTo>
                <a:lnTo>
                  <a:pt x="129540" y="0"/>
                </a:lnTo>
                <a:lnTo>
                  <a:pt x="12954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7" name="Freeform 1076"/>
          <p:cNvSpPr/>
          <p:nvPr/>
        </p:nvSpPr>
        <p:spPr>
          <a:xfrm>
            <a:off x="5852160" y="5181600"/>
            <a:ext cx="129541" cy="129541"/>
          </a:xfrm>
          <a:custGeom>
            <a:avLst/>
            <a:gdLst/>
            <a:ahLst/>
            <a:cxnLst/>
            <a:rect l="0" t="0" r="0" b="0"/>
            <a:pathLst>
              <a:path w="129541" h="129541">
                <a:moveTo>
                  <a:pt x="0" y="68580"/>
                </a:moveTo>
                <a:lnTo>
                  <a:pt x="0" y="68580"/>
                </a:lnTo>
                <a:lnTo>
                  <a:pt x="0" y="68580"/>
                </a:lnTo>
                <a:lnTo>
                  <a:pt x="0" y="68580"/>
                </a:lnTo>
                <a:lnTo>
                  <a:pt x="7620" y="76200"/>
                </a:lnTo>
                <a:lnTo>
                  <a:pt x="15240" y="83820"/>
                </a:lnTo>
                <a:lnTo>
                  <a:pt x="22860" y="83820"/>
                </a:lnTo>
                <a:lnTo>
                  <a:pt x="22860" y="91440"/>
                </a:lnTo>
                <a:lnTo>
                  <a:pt x="38100" y="99060"/>
                </a:lnTo>
                <a:lnTo>
                  <a:pt x="53340" y="106680"/>
                </a:lnTo>
                <a:lnTo>
                  <a:pt x="60960" y="114300"/>
                </a:lnTo>
                <a:lnTo>
                  <a:pt x="76200" y="114300"/>
                </a:lnTo>
                <a:lnTo>
                  <a:pt x="91440" y="121920"/>
                </a:lnTo>
                <a:lnTo>
                  <a:pt x="106680" y="121920"/>
                </a:lnTo>
                <a:lnTo>
                  <a:pt x="114300" y="129540"/>
                </a:lnTo>
                <a:lnTo>
                  <a:pt x="121920" y="121920"/>
                </a:lnTo>
                <a:lnTo>
                  <a:pt x="121920" y="121920"/>
                </a:lnTo>
                <a:lnTo>
                  <a:pt x="121920" y="114300"/>
                </a:lnTo>
                <a:lnTo>
                  <a:pt x="129540" y="106680"/>
                </a:lnTo>
                <a:lnTo>
                  <a:pt x="121920" y="99060"/>
                </a:lnTo>
                <a:lnTo>
                  <a:pt x="121920" y="91440"/>
                </a:lnTo>
                <a:lnTo>
                  <a:pt x="121920" y="76200"/>
                </a:lnTo>
                <a:lnTo>
                  <a:pt x="114300" y="60960"/>
                </a:lnTo>
                <a:lnTo>
                  <a:pt x="106680" y="53340"/>
                </a:lnTo>
                <a:lnTo>
                  <a:pt x="106680" y="38100"/>
                </a:lnTo>
                <a:lnTo>
                  <a:pt x="91440" y="0"/>
                </a:lnTo>
                <a:lnTo>
                  <a:pt x="91440" y="0"/>
                </a:lnTo>
                <a:lnTo>
                  <a:pt x="9144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8" name="Freeform 1077"/>
          <p:cNvSpPr/>
          <p:nvPr/>
        </p:nvSpPr>
        <p:spPr>
          <a:xfrm>
            <a:off x="6057900" y="5097780"/>
            <a:ext cx="342901" cy="320041"/>
          </a:xfrm>
          <a:custGeom>
            <a:avLst/>
            <a:gdLst/>
            <a:ahLst/>
            <a:cxnLst/>
            <a:rect l="0" t="0" r="0" b="0"/>
            <a:pathLst>
              <a:path w="342901" h="320041">
                <a:moveTo>
                  <a:pt x="76200" y="106680"/>
                </a:moveTo>
                <a:lnTo>
                  <a:pt x="76200" y="106680"/>
                </a:lnTo>
                <a:lnTo>
                  <a:pt x="76200" y="106680"/>
                </a:lnTo>
                <a:lnTo>
                  <a:pt x="76200" y="106680"/>
                </a:lnTo>
                <a:lnTo>
                  <a:pt x="76200" y="106680"/>
                </a:lnTo>
                <a:lnTo>
                  <a:pt x="76200" y="106680"/>
                </a:lnTo>
                <a:lnTo>
                  <a:pt x="68580" y="106680"/>
                </a:lnTo>
                <a:lnTo>
                  <a:pt x="68580" y="106680"/>
                </a:lnTo>
                <a:lnTo>
                  <a:pt x="68580" y="106680"/>
                </a:lnTo>
                <a:lnTo>
                  <a:pt x="60960" y="106680"/>
                </a:lnTo>
                <a:lnTo>
                  <a:pt x="53340" y="106680"/>
                </a:lnTo>
                <a:lnTo>
                  <a:pt x="38100" y="106680"/>
                </a:lnTo>
                <a:lnTo>
                  <a:pt x="30480" y="114300"/>
                </a:lnTo>
                <a:lnTo>
                  <a:pt x="15240" y="121920"/>
                </a:lnTo>
                <a:lnTo>
                  <a:pt x="7620" y="121920"/>
                </a:lnTo>
                <a:lnTo>
                  <a:pt x="0" y="129540"/>
                </a:lnTo>
                <a:lnTo>
                  <a:pt x="0" y="137160"/>
                </a:lnTo>
                <a:lnTo>
                  <a:pt x="0" y="152400"/>
                </a:lnTo>
                <a:lnTo>
                  <a:pt x="0" y="160020"/>
                </a:lnTo>
                <a:lnTo>
                  <a:pt x="0" y="167640"/>
                </a:lnTo>
                <a:lnTo>
                  <a:pt x="7620" y="175260"/>
                </a:lnTo>
                <a:lnTo>
                  <a:pt x="22860" y="182880"/>
                </a:lnTo>
                <a:lnTo>
                  <a:pt x="30480" y="182880"/>
                </a:lnTo>
                <a:lnTo>
                  <a:pt x="45720" y="182880"/>
                </a:lnTo>
                <a:lnTo>
                  <a:pt x="60960" y="175260"/>
                </a:lnTo>
                <a:lnTo>
                  <a:pt x="68580" y="167640"/>
                </a:lnTo>
                <a:lnTo>
                  <a:pt x="83820" y="152400"/>
                </a:lnTo>
                <a:lnTo>
                  <a:pt x="99060" y="144780"/>
                </a:lnTo>
                <a:lnTo>
                  <a:pt x="106680" y="129540"/>
                </a:lnTo>
                <a:lnTo>
                  <a:pt x="106680" y="121920"/>
                </a:lnTo>
                <a:lnTo>
                  <a:pt x="114300" y="114300"/>
                </a:lnTo>
                <a:lnTo>
                  <a:pt x="114300" y="99060"/>
                </a:lnTo>
                <a:lnTo>
                  <a:pt x="114300" y="91440"/>
                </a:lnTo>
                <a:lnTo>
                  <a:pt x="106680" y="83820"/>
                </a:lnTo>
                <a:lnTo>
                  <a:pt x="99060" y="83820"/>
                </a:lnTo>
                <a:lnTo>
                  <a:pt x="99060" y="83820"/>
                </a:lnTo>
                <a:lnTo>
                  <a:pt x="91440" y="83820"/>
                </a:lnTo>
                <a:lnTo>
                  <a:pt x="91440" y="91440"/>
                </a:lnTo>
                <a:lnTo>
                  <a:pt x="91440" y="99060"/>
                </a:lnTo>
                <a:lnTo>
                  <a:pt x="91440" y="106680"/>
                </a:lnTo>
                <a:lnTo>
                  <a:pt x="91440" y="121920"/>
                </a:lnTo>
                <a:lnTo>
                  <a:pt x="99060" y="129540"/>
                </a:lnTo>
                <a:lnTo>
                  <a:pt x="106680" y="137160"/>
                </a:lnTo>
                <a:lnTo>
                  <a:pt x="121920" y="152400"/>
                </a:lnTo>
                <a:lnTo>
                  <a:pt x="137160" y="152400"/>
                </a:lnTo>
                <a:lnTo>
                  <a:pt x="144780" y="160020"/>
                </a:lnTo>
                <a:lnTo>
                  <a:pt x="160020" y="152400"/>
                </a:lnTo>
                <a:lnTo>
                  <a:pt x="167640" y="152400"/>
                </a:lnTo>
                <a:lnTo>
                  <a:pt x="175260" y="144780"/>
                </a:lnTo>
                <a:lnTo>
                  <a:pt x="182880" y="137160"/>
                </a:lnTo>
                <a:lnTo>
                  <a:pt x="190500" y="121920"/>
                </a:lnTo>
                <a:lnTo>
                  <a:pt x="190500" y="114300"/>
                </a:lnTo>
                <a:lnTo>
                  <a:pt x="198120" y="99060"/>
                </a:lnTo>
                <a:lnTo>
                  <a:pt x="198120" y="91440"/>
                </a:lnTo>
                <a:lnTo>
                  <a:pt x="198120" y="83820"/>
                </a:lnTo>
                <a:lnTo>
                  <a:pt x="198120" y="76200"/>
                </a:lnTo>
                <a:lnTo>
                  <a:pt x="190500" y="76200"/>
                </a:lnTo>
                <a:lnTo>
                  <a:pt x="190500" y="83820"/>
                </a:lnTo>
                <a:lnTo>
                  <a:pt x="198120" y="91440"/>
                </a:lnTo>
                <a:lnTo>
                  <a:pt x="198120" y="99060"/>
                </a:lnTo>
                <a:lnTo>
                  <a:pt x="205740" y="114300"/>
                </a:lnTo>
                <a:lnTo>
                  <a:pt x="213360" y="137160"/>
                </a:lnTo>
                <a:lnTo>
                  <a:pt x="228600" y="160020"/>
                </a:lnTo>
                <a:lnTo>
                  <a:pt x="243840" y="182880"/>
                </a:lnTo>
                <a:lnTo>
                  <a:pt x="259080" y="213360"/>
                </a:lnTo>
                <a:lnTo>
                  <a:pt x="274320" y="236220"/>
                </a:lnTo>
                <a:lnTo>
                  <a:pt x="289560" y="259080"/>
                </a:lnTo>
                <a:lnTo>
                  <a:pt x="304800" y="281940"/>
                </a:lnTo>
                <a:lnTo>
                  <a:pt x="320040" y="297180"/>
                </a:lnTo>
                <a:lnTo>
                  <a:pt x="327660" y="304800"/>
                </a:lnTo>
                <a:lnTo>
                  <a:pt x="335280" y="312420"/>
                </a:lnTo>
                <a:lnTo>
                  <a:pt x="342900" y="320040"/>
                </a:lnTo>
                <a:lnTo>
                  <a:pt x="342900" y="320040"/>
                </a:lnTo>
                <a:lnTo>
                  <a:pt x="342900" y="312420"/>
                </a:lnTo>
                <a:lnTo>
                  <a:pt x="335280" y="304800"/>
                </a:lnTo>
                <a:lnTo>
                  <a:pt x="335280" y="297180"/>
                </a:lnTo>
                <a:lnTo>
                  <a:pt x="327660" y="281940"/>
                </a:lnTo>
                <a:lnTo>
                  <a:pt x="312420" y="259080"/>
                </a:lnTo>
                <a:lnTo>
                  <a:pt x="304800" y="236220"/>
                </a:lnTo>
                <a:lnTo>
                  <a:pt x="289560" y="213360"/>
                </a:lnTo>
                <a:lnTo>
                  <a:pt x="274320" y="182880"/>
                </a:lnTo>
                <a:lnTo>
                  <a:pt x="259080" y="152400"/>
                </a:lnTo>
                <a:lnTo>
                  <a:pt x="251460" y="129540"/>
                </a:lnTo>
                <a:lnTo>
                  <a:pt x="236220" y="99060"/>
                </a:lnTo>
                <a:lnTo>
                  <a:pt x="228600" y="76200"/>
                </a:lnTo>
                <a:lnTo>
                  <a:pt x="228600" y="53340"/>
                </a:lnTo>
                <a:lnTo>
                  <a:pt x="228600" y="38100"/>
                </a:lnTo>
                <a:lnTo>
                  <a:pt x="228600" y="22860"/>
                </a:lnTo>
                <a:lnTo>
                  <a:pt x="236220" y="7620"/>
                </a:lnTo>
                <a:lnTo>
                  <a:pt x="243840" y="0"/>
                </a:lnTo>
                <a:lnTo>
                  <a:pt x="259080" y="0"/>
                </a:lnTo>
                <a:lnTo>
                  <a:pt x="266700" y="0"/>
                </a:lnTo>
                <a:lnTo>
                  <a:pt x="281940" y="0"/>
                </a:lnTo>
                <a:lnTo>
                  <a:pt x="297180" y="0"/>
                </a:lnTo>
                <a:lnTo>
                  <a:pt x="312420" y="7620"/>
                </a:lnTo>
                <a:lnTo>
                  <a:pt x="320040" y="15240"/>
                </a:lnTo>
                <a:lnTo>
                  <a:pt x="327660" y="22860"/>
                </a:lnTo>
                <a:lnTo>
                  <a:pt x="335280" y="38100"/>
                </a:lnTo>
                <a:lnTo>
                  <a:pt x="335280" y="53340"/>
                </a:lnTo>
                <a:lnTo>
                  <a:pt x="327660" y="68580"/>
                </a:lnTo>
                <a:lnTo>
                  <a:pt x="320040" y="83820"/>
                </a:lnTo>
                <a:lnTo>
                  <a:pt x="312420" y="99060"/>
                </a:lnTo>
                <a:lnTo>
                  <a:pt x="297180" y="106680"/>
                </a:lnTo>
                <a:lnTo>
                  <a:pt x="266700" y="137160"/>
                </a:lnTo>
                <a:lnTo>
                  <a:pt x="259080" y="144780"/>
                </a:lnTo>
                <a:lnTo>
                  <a:pt x="259080" y="1447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9" name="Freeform 1078"/>
          <p:cNvSpPr/>
          <p:nvPr/>
        </p:nvSpPr>
        <p:spPr>
          <a:xfrm>
            <a:off x="6454140" y="4953000"/>
            <a:ext cx="213361" cy="281941"/>
          </a:xfrm>
          <a:custGeom>
            <a:avLst/>
            <a:gdLst/>
            <a:ahLst/>
            <a:cxnLst/>
            <a:rect l="0" t="0" r="0" b="0"/>
            <a:pathLst>
              <a:path w="213361" h="281941">
                <a:moveTo>
                  <a:pt x="0" y="114300"/>
                </a:moveTo>
                <a:lnTo>
                  <a:pt x="0" y="106680"/>
                </a:lnTo>
                <a:lnTo>
                  <a:pt x="0" y="106680"/>
                </a:lnTo>
                <a:lnTo>
                  <a:pt x="7620" y="106680"/>
                </a:lnTo>
                <a:lnTo>
                  <a:pt x="15240" y="106680"/>
                </a:lnTo>
                <a:lnTo>
                  <a:pt x="22860" y="106680"/>
                </a:lnTo>
                <a:lnTo>
                  <a:pt x="22860" y="106680"/>
                </a:lnTo>
                <a:lnTo>
                  <a:pt x="30480" y="106680"/>
                </a:lnTo>
                <a:lnTo>
                  <a:pt x="38100" y="106680"/>
                </a:lnTo>
                <a:lnTo>
                  <a:pt x="53340" y="114300"/>
                </a:lnTo>
                <a:lnTo>
                  <a:pt x="60960" y="114300"/>
                </a:lnTo>
                <a:lnTo>
                  <a:pt x="76200" y="114300"/>
                </a:lnTo>
                <a:lnTo>
                  <a:pt x="83821" y="121920"/>
                </a:lnTo>
                <a:lnTo>
                  <a:pt x="99060" y="129540"/>
                </a:lnTo>
                <a:lnTo>
                  <a:pt x="106680" y="144780"/>
                </a:lnTo>
                <a:lnTo>
                  <a:pt x="114300" y="160020"/>
                </a:lnTo>
                <a:lnTo>
                  <a:pt x="114300" y="175260"/>
                </a:lnTo>
                <a:lnTo>
                  <a:pt x="114300" y="190500"/>
                </a:lnTo>
                <a:lnTo>
                  <a:pt x="114300" y="213360"/>
                </a:lnTo>
                <a:lnTo>
                  <a:pt x="106680" y="228600"/>
                </a:lnTo>
                <a:lnTo>
                  <a:pt x="99060" y="251460"/>
                </a:lnTo>
                <a:lnTo>
                  <a:pt x="83821" y="266700"/>
                </a:lnTo>
                <a:lnTo>
                  <a:pt x="76200" y="274320"/>
                </a:lnTo>
                <a:lnTo>
                  <a:pt x="60960" y="281940"/>
                </a:lnTo>
                <a:lnTo>
                  <a:pt x="53340" y="281940"/>
                </a:lnTo>
                <a:lnTo>
                  <a:pt x="38100" y="281940"/>
                </a:lnTo>
                <a:lnTo>
                  <a:pt x="30480" y="266700"/>
                </a:lnTo>
                <a:lnTo>
                  <a:pt x="15240" y="251460"/>
                </a:lnTo>
                <a:lnTo>
                  <a:pt x="7620" y="236220"/>
                </a:lnTo>
                <a:lnTo>
                  <a:pt x="7620" y="213360"/>
                </a:lnTo>
                <a:lnTo>
                  <a:pt x="7620" y="190500"/>
                </a:lnTo>
                <a:lnTo>
                  <a:pt x="7620" y="167640"/>
                </a:lnTo>
                <a:lnTo>
                  <a:pt x="7620" y="144780"/>
                </a:lnTo>
                <a:lnTo>
                  <a:pt x="15240" y="129540"/>
                </a:lnTo>
                <a:lnTo>
                  <a:pt x="30480" y="114300"/>
                </a:lnTo>
                <a:lnTo>
                  <a:pt x="38100" y="106680"/>
                </a:lnTo>
                <a:lnTo>
                  <a:pt x="53340" y="99060"/>
                </a:lnTo>
                <a:lnTo>
                  <a:pt x="68580" y="99060"/>
                </a:lnTo>
                <a:lnTo>
                  <a:pt x="83821" y="106680"/>
                </a:lnTo>
                <a:lnTo>
                  <a:pt x="106680" y="106680"/>
                </a:lnTo>
                <a:lnTo>
                  <a:pt x="121921" y="121920"/>
                </a:lnTo>
                <a:lnTo>
                  <a:pt x="137160" y="129540"/>
                </a:lnTo>
                <a:lnTo>
                  <a:pt x="152400" y="144780"/>
                </a:lnTo>
                <a:lnTo>
                  <a:pt x="167640" y="152400"/>
                </a:lnTo>
                <a:lnTo>
                  <a:pt x="182880" y="167640"/>
                </a:lnTo>
                <a:lnTo>
                  <a:pt x="190500" y="175260"/>
                </a:lnTo>
                <a:lnTo>
                  <a:pt x="198121" y="182880"/>
                </a:lnTo>
                <a:lnTo>
                  <a:pt x="205740" y="182880"/>
                </a:lnTo>
                <a:lnTo>
                  <a:pt x="205740" y="190500"/>
                </a:lnTo>
                <a:lnTo>
                  <a:pt x="205740" y="190500"/>
                </a:lnTo>
                <a:lnTo>
                  <a:pt x="205740" y="182880"/>
                </a:lnTo>
                <a:lnTo>
                  <a:pt x="205740" y="175260"/>
                </a:lnTo>
                <a:lnTo>
                  <a:pt x="205740" y="167640"/>
                </a:lnTo>
                <a:lnTo>
                  <a:pt x="205740" y="160020"/>
                </a:lnTo>
                <a:lnTo>
                  <a:pt x="198121" y="144780"/>
                </a:lnTo>
                <a:lnTo>
                  <a:pt x="198121" y="129540"/>
                </a:lnTo>
                <a:lnTo>
                  <a:pt x="198121" y="106680"/>
                </a:lnTo>
                <a:lnTo>
                  <a:pt x="190500" y="91440"/>
                </a:lnTo>
                <a:lnTo>
                  <a:pt x="190500" y="76200"/>
                </a:lnTo>
                <a:lnTo>
                  <a:pt x="190500" y="53340"/>
                </a:lnTo>
                <a:lnTo>
                  <a:pt x="198121" y="38100"/>
                </a:lnTo>
                <a:lnTo>
                  <a:pt x="205740" y="7620"/>
                </a:lnTo>
                <a:lnTo>
                  <a:pt x="213360" y="0"/>
                </a:lnTo>
                <a:lnTo>
                  <a:pt x="2133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0" name="Freeform 1079"/>
          <p:cNvSpPr/>
          <p:nvPr/>
        </p:nvSpPr>
        <p:spPr>
          <a:xfrm>
            <a:off x="6758940" y="4991100"/>
            <a:ext cx="144781" cy="137161"/>
          </a:xfrm>
          <a:custGeom>
            <a:avLst/>
            <a:gdLst/>
            <a:ahLst/>
            <a:cxnLst/>
            <a:rect l="0" t="0" r="0" b="0"/>
            <a:pathLst>
              <a:path w="144781" h="137161">
                <a:moveTo>
                  <a:pt x="53340" y="22860"/>
                </a:moveTo>
                <a:lnTo>
                  <a:pt x="53340" y="22860"/>
                </a:lnTo>
                <a:lnTo>
                  <a:pt x="53340" y="22860"/>
                </a:lnTo>
                <a:lnTo>
                  <a:pt x="53340" y="22860"/>
                </a:lnTo>
                <a:lnTo>
                  <a:pt x="53340" y="15240"/>
                </a:lnTo>
                <a:lnTo>
                  <a:pt x="53340" y="15240"/>
                </a:lnTo>
                <a:lnTo>
                  <a:pt x="53340" y="15240"/>
                </a:lnTo>
                <a:lnTo>
                  <a:pt x="53340" y="15240"/>
                </a:lnTo>
                <a:lnTo>
                  <a:pt x="45721" y="15240"/>
                </a:lnTo>
                <a:lnTo>
                  <a:pt x="38100" y="15240"/>
                </a:lnTo>
                <a:lnTo>
                  <a:pt x="38100" y="7620"/>
                </a:lnTo>
                <a:lnTo>
                  <a:pt x="30480" y="7620"/>
                </a:lnTo>
                <a:lnTo>
                  <a:pt x="22860" y="15240"/>
                </a:lnTo>
                <a:lnTo>
                  <a:pt x="7621" y="15240"/>
                </a:lnTo>
                <a:lnTo>
                  <a:pt x="7621" y="22860"/>
                </a:lnTo>
                <a:lnTo>
                  <a:pt x="0" y="30480"/>
                </a:lnTo>
                <a:lnTo>
                  <a:pt x="0" y="38100"/>
                </a:lnTo>
                <a:lnTo>
                  <a:pt x="0" y="53340"/>
                </a:lnTo>
                <a:lnTo>
                  <a:pt x="0" y="68580"/>
                </a:lnTo>
                <a:lnTo>
                  <a:pt x="7621" y="83820"/>
                </a:lnTo>
                <a:lnTo>
                  <a:pt x="15240" y="91440"/>
                </a:lnTo>
                <a:lnTo>
                  <a:pt x="22860" y="99060"/>
                </a:lnTo>
                <a:lnTo>
                  <a:pt x="38100" y="106680"/>
                </a:lnTo>
                <a:lnTo>
                  <a:pt x="45721" y="114300"/>
                </a:lnTo>
                <a:lnTo>
                  <a:pt x="60960" y="106680"/>
                </a:lnTo>
                <a:lnTo>
                  <a:pt x="68580" y="106680"/>
                </a:lnTo>
                <a:lnTo>
                  <a:pt x="76200" y="99060"/>
                </a:lnTo>
                <a:lnTo>
                  <a:pt x="83821" y="91440"/>
                </a:lnTo>
                <a:lnTo>
                  <a:pt x="91440" y="83820"/>
                </a:lnTo>
                <a:lnTo>
                  <a:pt x="91440" y="68580"/>
                </a:lnTo>
                <a:lnTo>
                  <a:pt x="91440" y="60960"/>
                </a:lnTo>
                <a:lnTo>
                  <a:pt x="91440" y="45720"/>
                </a:lnTo>
                <a:lnTo>
                  <a:pt x="91440" y="38100"/>
                </a:lnTo>
                <a:lnTo>
                  <a:pt x="83821" y="22860"/>
                </a:lnTo>
                <a:lnTo>
                  <a:pt x="83821" y="15240"/>
                </a:lnTo>
                <a:lnTo>
                  <a:pt x="76200" y="7620"/>
                </a:lnTo>
                <a:lnTo>
                  <a:pt x="76200" y="0"/>
                </a:lnTo>
                <a:lnTo>
                  <a:pt x="76200" y="0"/>
                </a:lnTo>
                <a:lnTo>
                  <a:pt x="68580" y="0"/>
                </a:lnTo>
                <a:lnTo>
                  <a:pt x="76200" y="0"/>
                </a:lnTo>
                <a:lnTo>
                  <a:pt x="76200" y="15240"/>
                </a:lnTo>
                <a:lnTo>
                  <a:pt x="83821" y="22860"/>
                </a:lnTo>
                <a:lnTo>
                  <a:pt x="83821" y="38100"/>
                </a:lnTo>
                <a:lnTo>
                  <a:pt x="91440" y="60960"/>
                </a:lnTo>
                <a:lnTo>
                  <a:pt x="106680" y="76200"/>
                </a:lnTo>
                <a:lnTo>
                  <a:pt x="114300" y="91440"/>
                </a:lnTo>
                <a:lnTo>
                  <a:pt x="144780" y="137160"/>
                </a:lnTo>
                <a:lnTo>
                  <a:pt x="144780" y="137160"/>
                </a:lnTo>
                <a:lnTo>
                  <a:pt x="144780" y="1371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1" name="Freeform 1080"/>
          <p:cNvSpPr/>
          <p:nvPr/>
        </p:nvSpPr>
        <p:spPr>
          <a:xfrm>
            <a:off x="6972300" y="4853940"/>
            <a:ext cx="83821" cy="274321"/>
          </a:xfrm>
          <a:custGeom>
            <a:avLst/>
            <a:gdLst/>
            <a:ahLst/>
            <a:cxnLst/>
            <a:rect l="0" t="0" r="0" b="0"/>
            <a:pathLst>
              <a:path w="83821" h="27432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620"/>
                </a:lnTo>
                <a:lnTo>
                  <a:pt x="0" y="15240"/>
                </a:lnTo>
                <a:lnTo>
                  <a:pt x="0" y="22860"/>
                </a:lnTo>
                <a:lnTo>
                  <a:pt x="0" y="38100"/>
                </a:lnTo>
                <a:lnTo>
                  <a:pt x="0" y="45720"/>
                </a:lnTo>
                <a:lnTo>
                  <a:pt x="7620" y="60960"/>
                </a:lnTo>
                <a:lnTo>
                  <a:pt x="7620" y="91440"/>
                </a:lnTo>
                <a:lnTo>
                  <a:pt x="15240" y="114300"/>
                </a:lnTo>
                <a:lnTo>
                  <a:pt x="22861" y="144780"/>
                </a:lnTo>
                <a:lnTo>
                  <a:pt x="30480" y="175260"/>
                </a:lnTo>
                <a:lnTo>
                  <a:pt x="38100" y="198120"/>
                </a:lnTo>
                <a:lnTo>
                  <a:pt x="53340" y="220980"/>
                </a:lnTo>
                <a:lnTo>
                  <a:pt x="68580" y="266700"/>
                </a:lnTo>
                <a:lnTo>
                  <a:pt x="83820" y="274320"/>
                </a:lnTo>
                <a:lnTo>
                  <a:pt x="83820" y="2743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2" name="Freeform 1081"/>
          <p:cNvSpPr/>
          <p:nvPr/>
        </p:nvSpPr>
        <p:spPr>
          <a:xfrm>
            <a:off x="6949440" y="4983480"/>
            <a:ext cx="213361" cy="99061"/>
          </a:xfrm>
          <a:custGeom>
            <a:avLst/>
            <a:gdLst/>
            <a:ahLst/>
            <a:cxnLst/>
            <a:rect l="0" t="0" r="0" b="0"/>
            <a:pathLst>
              <a:path w="213361" h="99061">
                <a:moveTo>
                  <a:pt x="0" y="45720"/>
                </a:moveTo>
                <a:lnTo>
                  <a:pt x="7621" y="45720"/>
                </a:lnTo>
                <a:lnTo>
                  <a:pt x="22860" y="30480"/>
                </a:lnTo>
                <a:lnTo>
                  <a:pt x="30480" y="30480"/>
                </a:lnTo>
                <a:lnTo>
                  <a:pt x="45721" y="15240"/>
                </a:lnTo>
                <a:lnTo>
                  <a:pt x="53340" y="15240"/>
                </a:lnTo>
                <a:lnTo>
                  <a:pt x="60960" y="7620"/>
                </a:lnTo>
                <a:lnTo>
                  <a:pt x="60960" y="7620"/>
                </a:lnTo>
                <a:lnTo>
                  <a:pt x="83821" y="0"/>
                </a:lnTo>
                <a:lnTo>
                  <a:pt x="99060" y="0"/>
                </a:lnTo>
                <a:lnTo>
                  <a:pt x="114300" y="0"/>
                </a:lnTo>
                <a:lnTo>
                  <a:pt x="129540" y="0"/>
                </a:lnTo>
                <a:lnTo>
                  <a:pt x="144780" y="7620"/>
                </a:lnTo>
                <a:lnTo>
                  <a:pt x="160021" y="15240"/>
                </a:lnTo>
                <a:lnTo>
                  <a:pt x="167640" y="30480"/>
                </a:lnTo>
                <a:lnTo>
                  <a:pt x="182880" y="45720"/>
                </a:lnTo>
                <a:lnTo>
                  <a:pt x="190500" y="53340"/>
                </a:lnTo>
                <a:lnTo>
                  <a:pt x="198121" y="68580"/>
                </a:lnTo>
                <a:lnTo>
                  <a:pt x="213360" y="99060"/>
                </a:lnTo>
                <a:lnTo>
                  <a:pt x="213360" y="99060"/>
                </a:lnTo>
                <a:lnTo>
                  <a:pt x="213360" y="990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3" name="Freeform 1082"/>
          <p:cNvSpPr/>
          <p:nvPr/>
        </p:nvSpPr>
        <p:spPr>
          <a:xfrm>
            <a:off x="7094220" y="4892040"/>
            <a:ext cx="7621" cy="1"/>
          </a:xfrm>
          <a:custGeom>
            <a:avLst/>
            <a:gdLst/>
            <a:ahLst/>
            <a:cxnLst/>
            <a:rect l="0" t="0" r="0" b="0"/>
            <a:pathLst>
              <a:path w="7621" h="1">
                <a:moveTo>
                  <a:pt x="762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4" name="Freeform 1083"/>
          <p:cNvSpPr/>
          <p:nvPr/>
        </p:nvSpPr>
        <p:spPr>
          <a:xfrm>
            <a:off x="7170420" y="4914900"/>
            <a:ext cx="129542" cy="114301"/>
          </a:xfrm>
          <a:custGeom>
            <a:avLst/>
            <a:gdLst/>
            <a:ahLst/>
            <a:cxnLst/>
            <a:rect l="0" t="0" r="0" b="0"/>
            <a:pathLst>
              <a:path w="129542" h="114301">
                <a:moveTo>
                  <a:pt x="7620" y="0"/>
                </a:moveTo>
                <a:lnTo>
                  <a:pt x="7620" y="7620"/>
                </a:lnTo>
                <a:lnTo>
                  <a:pt x="7620" y="30480"/>
                </a:lnTo>
                <a:lnTo>
                  <a:pt x="7620" y="30480"/>
                </a:lnTo>
                <a:lnTo>
                  <a:pt x="15241" y="53340"/>
                </a:lnTo>
                <a:lnTo>
                  <a:pt x="15241" y="68580"/>
                </a:lnTo>
                <a:lnTo>
                  <a:pt x="22860" y="76200"/>
                </a:lnTo>
                <a:lnTo>
                  <a:pt x="22860" y="76200"/>
                </a:lnTo>
                <a:lnTo>
                  <a:pt x="30480" y="91440"/>
                </a:lnTo>
                <a:lnTo>
                  <a:pt x="45720" y="99060"/>
                </a:lnTo>
                <a:lnTo>
                  <a:pt x="60960" y="106680"/>
                </a:lnTo>
                <a:lnTo>
                  <a:pt x="68580" y="114300"/>
                </a:lnTo>
                <a:lnTo>
                  <a:pt x="83820" y="106680"/>
                </a:lnTo>
                <a:lnTo>
                  <a:pt x="91441" y="99060"/>
                </a:lnTo>
                <a:lnTo>
                  <a:pt x="106680" y="91440"/>
                </a:lnTo>
                <a:lnTo>
                  <a:pt x="114300" y="83820"/>
                </a:lnTo>
                <a:lnTo>
                  <a:pt x="121920" y="76200"/>
                </a:lnTo>
                <a:lnTo>
                  <a:pt x="121920" y="60960"/>
                </a:lnTo>
                <a:lnTo>
                  <a:pt x="129541" y="53340"/>
                </a:lnTo>
                <a:lnTo>
                  <a:pt x="121920" y="45720"/>
                </a:lnTo>
                <a:lnTo>
                  <a:pt x="121920" y="30480"/>
                </a:lnTo>
                <a:lnTo>
                  <a:pt x="106680" y="22860"/>
                </a:lnTo>
                <a:lnTo>
                  <a:pt x="91441" y="15240"/>
                </a:lnTo>
                <a:lnTo>
                  <a:pt x="76200" y="15240"/>
                </a:lnTo>
                <a:lnTo>
                  <a:pt x="60960" y="15240"/>
                </a:lnTo>
                <a:lnTo>
                  <a:pt x="15241" y="7620"/>
                </a:lnTo>
                <a:lnTo>
                  <a:pt x="0" y="7620"/>
                </a:lnTo>
                <a:lnTo>
                  <a:pt x="0" y="76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5" name="Freeform 1084"/>
          <p:cNvSpPr/>
          <p:nvPr/>
        </p:nvSpPr>
        <p:spPr>
          <a:xfrm>
            <a:off x="7269480" y="4792980"/>
            <a:ext cx="259082" cy="167641"/>
          </a:xfrm>
          <a:custGeom>
            <a:avLst/>
            <a:gdLst/>
            <a:ahLst/>
            <a:cxnLst/>
            <a:rect l="0" t="0" r="0" b="0"/>
            <a:pathLst>
              <a:path w="259082" h="167641">
                <a:moveTo>
                  <a:pt x="0" y="53340"/>
                </a:moveTo>
                <a:lnTo>
                  <a:pt x="0" y="53340"/>
                </a:lnTo>
                <a:lnTo>
                  <a:pt x="15240" y="53340"/>
                </a:lnTo>
                <a:lnTo>
                  <a:pt x="15240" y="53340"/>
                </a:lnTo>
                <a:lnTo>
                  <a:pt x="30481" y="60960"/>
                </a:lnTo>
                <a:lnTo>
                  <a:pt x="38100" y="68580"/>
                </a:lnTo>
                <a:lnTo>
                  <a:pt x="45720" y="76200"/>
                </a:lnTo>
                <a:lnTo>
                  <a:pt x="45720" y="76200"/>
                </a:lnTo>
                <a:lnTo>
                  <a:pt x="53340" y="83820"/>
                </a:lnTo>
                <a:lnTo>
                  <a:pt x="68581" y="99060"/>
                </a:lnTo>
                <a:lnTo>
                  <a:pt x="76200" y="114300"/>
                </a:lnTo>
                <a:lnTo>
                  <a:pt x="91440" y="129540"/>
                </a:lnTo>
                <a:lnTo>
                  <a:pt x="99060" y="137160"/>
                </a:lnTo>
                <a:lnTo>
                  <a:pt x="106681" y="152400"/>
                </a:lnTo>
                <a:lnTo>
                  <a:pt x="114300" y="160020"/>
                </a:lnTo>
                <a:lnTo>
                  <a:pt x="114300" y="167640"/>
                </a:lnTo>
                <a:lnTo>
                  <a:pt x="121920" y="167640"/>
                </a:lnTo>
                <a:lnTo>
                  <a:pt x="121920" y="160020"/>
                </a:lnTo>
                <a:lnTo>
                  <a:pt x="121920" y="152400"/>
                </a:lnTo>
                <a:lnTo>
                  <a:pt x="129540" y="137160"/>
                </a:lnTo>
                <a:lnTo>
                  <a:pt x="129540" y="121920"/>
                </a:lnTo>
                <a:lnTo>
                  <a:pt x="129540" y="99060"/>
                </a:lnTo>
                <a:lnTo>
                  <a:pt x="129540" y="83820"/>
                </a:lnTo>
                <a:lnTo>
                  <a:pt x="137160" y="60960"/>
                </a:lnTo>
                <a:lnTo>
                  <a:pt x="144781" y="45720"/>
                </a:lnTo>
                <a:lnTo>
                  <a:pt x="152400" y="22860"/>
                </a:lnTo>
                <a:lnTo>
                  <a:pt x="152400" y="15240"/>
                </a:lnTo>
                <a:lnTo>
                  <a:pt x="160020" y="7620"/>
                </a:lnTo>
                <a:lnTo>
                  <a:pt x="175260" y="0"/>
                </a:lnTo>
                <a:lnTo>
                  <a:pt x="182881" y="0"/>
                </a:lnTo>
                <a:lnTo>
                  <a:pt x="198120" y="7620"/>
                </a:lnTo>
                <a:lnTo>
                  <a:pt x="205740" y="15240"/>
                </a:lnTo>
                <a:lnTo>
                  <a:pt x="213360" y="30480"/>
                </a:lnTo>
                <a:lnTo>
                  <a:pt x="228600" y="45720"/>
                </a:lnTo>
                <a:lnTo>
                  <a:pt x="236220" y="60960"/>
                </a:lnTo>
                <a:lnTo>
                  <a:pt x="243840" y="76200"/>
                </a:lnTo>
                <a:lnTo>
                  <a:pt x="259081" y="121920"/>
                </a:lnTo>
                <a:lnTo>
                  <a:pt x="259081" y="144780"/>
                </a:lnTo>
                <a:lnTo>
                  <a:pt x="259081" y="144780"/>
                </a:lnTo>
                <a:lnTo>
                  <a:pt x="259081" y="1447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6" name="Freeform 1085"/>
          <p:cNvSpPr/>
          <p:nvPr/>
        </p:nvSpPr>
        <p:spPr>
          <a:xfrm>
            <a:off x="5631180" y="5783580"/>
            <a:ext cx="213361" cy="99061"/>
          </a:xfrm>
          <a:custGeom>
            <a:avLst/>
            <a:gdLst/>
            <a:ahLst/>
            <a:cxnLst/>
            <a:rect l="0" t="0" r="0" b="0"/>
            <a:pathLst>
              <a:path w="213361" h="99061">
                <a:moveTo>
                  <a:pt x="0" y="0"/>
                </a:moveTo>
                <a:lnTo>
                  <a:pt x="0" y="0"/>
                </a:lnTo>
                <a:lnTo>
                  <a:pt x="0" y="7620"/>
                </a:lnTo>
                <a:lnTo>
                  <a:pt x="0" y="7620"/>
                </a:lnTo>
                <a:lnTo>
                  <a:pt x="7620" y="15240"/>
                </a:lnTo>
                <a:lnTo>
                  <a:pt x="22860" y="15240"/>
                </a:lnTo>
                <a:lnTo>
                  <a:pt x="30480" y="22860"/>
                </a:lnTo>
                <a:lnTo>
                  <a:pt x="38100" y="22860"/>
                </a:lnTo>
                <a:lnTo>
                  <a:pt x="53340" y="30480"/>
                </a:lnTo>
                <a:lnTo>
                  <a:pt x="76200" y="45720"/>
                </a:lnTo>
                <a:lnTo>
                  <a:pt x="99060" y="53340"/>
                </a:lnTo>
                <a:lnTo>
                  <a:pt x="129540" y="60960"/>
                </a:lnTo>
                <a:lnTo>
                  <a:pt x="182880" y="91440"/>
                </a:lnTo>
                <a:lnTo>
                  <a:pt x="213360" y="99060"/>
                </a:lnTo>
                <a:lnTo>
                  <a:pt x="213360" y="990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7" name="Freeform 1086"/>
          <p:cNvSpPr/>
          <p:nvPr/>
        </p:nvSpPr>
        <p:spPr>
          <a:xfrm>
            <a:off x="5753100" y="5814060"/>
            <a:ext cx="68581" cy="129541"/>
          </a:xfrm>
          <a:custGeom>
            <a:avLst/>
            <a:gdLst/>
            <a:ahLst/>
            <a:cxnLst/>
            <a:rect l="0" t="0" r="0" b="0"/>
            <a:pathLst>
              <a:path w="68581" h="129541">
                <a:moveTo>
                  <a:pt x="68580" y="0"/>
                </a:moveTo>
                <a:lnTo>
                  <a:pt x="68580" y="0"/>
                </a:lnTo>
                <a:lnTo>
                  <a:pt x="68580" y="0"/>
                </a:lnTo>
                <a:lnTo>
                  <a:pt x="68580" y="0"/>
                </a:lnTo>
                <a:lnTo>
                  <a:pt x="68580" y="0"/>
                </a:lnTo>
                <a:lnTo>
                  <a:pt x="68580" y="0"/>
                </a:lnTo>
                <a:lnTo>
                  <a:pt x="68580" y="7620"/>
                </a:lnTo>
                <a:lnTo>
                  <a:pt x="68580" y="7620"/>
                </a:lnTo>
                <a:lnTo>
                  <a:pt x="60960" y="15240"/>
                </a:lnTo>
                <a:lnTo>
                  <a:pt x="60960" y="30480"/>
                </a:lnTo>
                <a:lnTo>
                  <a:pt x="53340" y="38100"/>
                </a:lnTo>
                <a:lnTo>
                  <a:pt x="45720" y="53340"/>
                </a:lnTo>
                <a:lnTo>
                  <a:pt x="38100" y="68580"/>
                </a:lnTo>
                <a:lnTo>
                  <a:pt x="30480" y="83820"/>
                </a:lnTo>
                <a:lnTo>
                  <a:pt x="0" y="129540"/>
                </a:lnTo>
                <a:lnTo>
                  <a:pt x="0" y="129540"/>
                </a:lnTo>
                <a:lnTo>
                  <a:pt x="0" y="1295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8" name="Freeform 1087"/>
          <p:cNvSpPr/>
          <p:nvPr/>
        </p:nvSpPr>
        <p:spPr>
          <a:xfrm>
            <a:off x="5951220" y="5882640"/>
            <a:ext cx="579121" cy="259081"/>
          </a:xfrm>
          <a:custGeom>
            <a:avLst/>
            <a:gdLst/>
            <a:ahLst/>
            <a:cxnLst/>
            <a:rect l="0" t="0" r="0" b="0"/>
            <a:pathLst>
              <a:path w="579121" h="259081">
                <a:moveTo>
                  <a:pt x="121920" y="0"/>
                </a:moveTo>
                <a:lnTo>
                  <a:pt x="114300" y="0"/>
                </a:lnTo>
                <a:lnTo>
                  <a:pt x="106680" y="7620"/>
                </a:lnTo>
                <a:lnTo>
                  <a:pt x="106680" y="15240"/>
                </a:lnTo>
                <a:lnTo>
                  <a:pt x="99060" y="30480"/>
                </a:lnTo>
                <a:lnTo>
                  <a:pt x="91440" y="38100"/>
                </a:lnTo>
                <a:lnTo>
                  <a:pt x="83820" y="45720"/>
                </a:lnTo>
                <a:lnTo>
                  <a:pt x="76200" y="45720"/>
                </a:lnTo>
                <a:lnTo>
                  <a:pt x="68580" y="60960"/>
                </a:lnTo>
                <a:lnTo>
                  <a:pt x="53340" y="76200"/>
                </a:lnTo>
                <a:lnTo>
                  <a:pt x="38100" y="83820"/>
                </a:lnTo>
                <a:lnTo>
                  <a:pt x="22860" y="91440"/>
                </a:lnTo>
                <a:lnTo>
                  <a:pt x="15240" y="99060"/>
                </a:lnTo>
                <a:lnTo>
                  <a:pt x="7620" y="106680"/>
                </a:lnTo>
                <a:lnTo>
                  <a:pt x="0" y="106680"/>
                </a:lnTo>
                <a:lnTo>
                  <a:pt x="0" y="106680"/>
                </a:lnTo>
                <a:lnTo>
                  <a:pt x="7620" y="99060"/>
                </a:lnTo>
                <a:lnTo>
                  <a:pt x="15240" y="91440"/>
                </a:lnTo>
                <a:lnTo>
                  <a:pt x="22860" y="83820"/>
                </a:lnTo>
                <a:lnTo>
                  <a:pt x="38100" y="68580"/>
                </a:lnTo>
                <a:lnTo>
                  <a:pt x="60960" y="60960"/>
                </a:lnTo>
                <a:lnTo>
                  <a:pt x="76200" y="45720"/>
                </a:lnTo>
                <a:lnTo>
                  <a:pt x="99060" y="38100"/>
                </a:lnTo>
                <a:lnTo>
                  <a:pt x="114300" y="22860"/>
                </a:lnTo>
                <a:lnTo>
                  <a:pt x="137160" y="22860"/>
                </a:lnTo>
                <a:lnTo>
                  <a:pt x="152400" y="22860"/>
                </a:lnTo>
                <a:lnTo>
                  <a:pt x="167640" y="30480"/>
                </a:lnTo>
                <a:lnTo>
                  <a:pt x="167640" y="38100"/>
                </a:lnTo>
                <a:lnTo>
                  <a:pt x="175260" y="53340"/>
                </a:lnTo>
                <a:lnTo>
                  <a:pt x="167640" y="68580"/>
                </a:lnTo>
                <a:lnTo>
                  <a:pt x="167640" y="83820"/>
                </a:lnTo>
                <a:lnTo>
                  <a:pt x="160020" y="99060"/>
                </a:lnTo>
                <a:lnTo>
                  <a:pt x="144780" y="114300"/>
                </a:lnTo>
                <a:lnTo>
                  <a:pt x="137160" y="129540"/>
                </a:lnTo>
                <a:lnTo>
                  <a:pt x="129540" y="137160"/>
                </a:lnTo>
                <a:lnTo>
                  <a:pt x="121920" y="137160"/>
                </a:lnTo>
                <a:lnTo>
                  <a:pt x="114300" y="144780"/>
                </a:lnTo>
                <a:lnTo>
                  <a:pt x="114300" y="137160"/>
                </a:lnTo>
                <a:lnTo>
                  <a:pt x="114300" y="129540"/>
                </a:lnTo>
                <a:lnTo>
                  <a:pt x="121920" y="121920"/>
                </a:lnTo>
                <a:lnTo>
                  <a:pt x="137160" y="114300"/>
                </a:lnTo>
                <a:lnTo>
                  <a:pt x="152400" y="99060"/>
                </a:lnTo>
                <a:lnTo>
                  <a:pt x="175260" y="91440"/>
                </a:lnTo>
                <a:lnTo>
                  <a:pt x="198120" y="76200"/>
                </a:lnTo>
                <a:lnTo>
                  <a:pt x="213360" y="68580"/>
                </a:lnTo>
                <a:lnTo>
                  <a:pt x="236220" y="68580"/>
                </a:lnTo>
                <a:lnTo>
                  <a:pt x="259080" y="68580"/>
                </a:lnTo>
                <a:lnTo>
                  <a:pt x="274320" y="76200"/>
                </a:lnTo>
                <a:lnTo>
                  <a:pt x="281940" y="83820"/>
                </a:lnTo>
                <a:lnTo>
                  <a:pt x="289560" y="99060"/>
                </a:lnTo>
                <a:lnTo>
                  <a:pt x="289560" y="114300"/>
                </a:lnTo>
                <a:lnTo>
                  <a:pt x="289560" y="129540"/>
                </a:lnTo>
                <a:lnTo>
                  <a:pt x="281940" y="144780"/>
                </a:lnTo>
                <a:lnTo>
                  <a:pt x="274320" y="160020"/>
                </a:lnTo>
                <a:lnTo>
                  <a:pt x="259080" y="175260"/>
                </a:lnTo>
                <a:lnTo>
                  <a:pt x="251460" y="182880"/>
                </a:lnTo>
                <a:lnTo>
                  <a:pt x="251460" y="182880"/>
                </a:lnTo>
                <a:lnTo>
                  <a:pt x="251460" y="182880"/>
                </a:lnTo>
                <a:lnTo>
                  <a:pt x="251460" y="175260"/>
                </a:lnTo>
                <a:lnTo>
                  <a:pt x="259080" y="160020"/>
                </a:lnTo>
                <a:lnTo>
                  <a:pt x="266700" y="152400"/>
                </a:lnTo>
                <a:lnTo>
                  <a:pt x="281940" y="137160"/>
                </a:lnTo>
                <a:lnTo>
                  <a:pt x="297180" y="121920"/>
                </a:lnTo>
                <a:lnTo>
                  <a:pt x="320040" y="106680"/>
                </a:lnTo>
                <a:lnTo>
                  <a:pt x="342900" y="91440"/>
                </a:lnTo>
                <a:lnTo>
                  <a:pt x="358140" y="83820"/>
                </a:lnTo>
                <a:lnTo>
                  <a:pt x="373380" y="83820"/>
                </a:lnTo>
                <a:lnTo>
                  <a:pt x="388620" y="91440"/>
                </a:lnTo>
                <a:lnTo>
                  <a:pt x="396240" y="99060"/>
                </a:lnTo>
                <a:lnTo>
                  <a:pt x="396240" y="114300"/>
                </a:lnTo>
                <a:lnTo>
                  <a:pt x="396240" y="129540"/>
                </a:lnTo>
                <a:lnTo>
                  <a:pt x="388620" y="144780"/>
                </a:lnTo>
                <a:lnTo>
                  <a:pt x="381000" y="152400"/>
                </a:lnTo>
                <a:lnTo>
                  <a:pt x="365760" y="167640"/>
                </a:lnTo>
                <a:lnTo>
                  <a:pt x="350520" y="175260"/>
                </a:lnTo>
                <a:lnTo>
                  <a:pt x="335280" y="182880"/>
                </a:lnTo>
                <a:lnTo>
                  <a:pt x="312420" y="182880"/>
                </a:lnTo>
                <a:lnTo>
                  <a:pt x="297180" y="182880"/>
                </a:lnTo>
                <a:lnTo>
                  <a:pt x="289560" y="175260"/>
                </a:lnTo>
                <a:lnTo>
                  <a:pt x="281940" y="167640"/>
                </a:lnTo>
                <a:lnTo>
                  <a:pt x="281940" y="152400"/>
                </a:lnTo>
                <a:lnTo>
                  <a:pt x="289560" y="137160"/>
                </a:lnTo>
                <a:lnTo>
                  <a:pt x="297180" y="121920"/>
                </a:lnTo>
                <a:lnTo>
                  <a:pt x="304800" y="106680"/>
                </a:lnTo>
                <a:lnTo>
                  <a:pt x="327660" y="91440"/>
                </a:lnTo>
                <a:lnTo>
                  <a:pt x="342900" y="83820"/>
                </a:lnTo>
                <a:lnTo>
                  <a:pt x="358140" y="76200"/>
                </a:lnTo>
                <a:lnTo>
                  <a:pt x="381000" y="68580"/>
                </a:lnTo>
                <a:lnTo>
                  <a:pt x="396240" y="68580"/>
                </a:lnTo>
                <a:lnTo>
                  <a:pt x="411480" y="76200"/>
                </a:lnTo>
                <a:lnTo>
                  <a:pt x="419100" y="91440"/>
                </a:lnTo>
                <a:lnTo>
                  <a:pt x="419100" y="99060"/>
                </a:lnTo>
                <a:lnTo>
                  <a:pt x="419100" y="121920"/>
                </a:lnTo>
                <a:lnTo>
                  <a:pt x="411480" y="137160"/>
                </a:lnTo>
                <a:lnTo>
                  <a:pt x="403860" y="152400"/>
                </a:lnTo>
                <a:lnTo>
                  <a:pt x="396240" y="160020"/>
                </a:lnTo>
                <a:lnTo>
                  <a:pt x="396240" y="175260"/>
                </a:lnTo>
                <a:lnTo>
                  <a:pt x="388620" y="182880"/>
                </a:lnTo>
                <a:lnTo>
                  <a:pt x="381000" y="190500"/>
                </a:lnTo>
                <a:lnTo>
                  <a:pt x="381000" y="190500"/>
                </a:lnTo>
                <a:lnTo>
                  <a:pt x="388620" y="190500"/>
                </a:lnTo>
                <a:lnTo>
                  <a:pt x="396240" y="182880"/>
                </a:lnTo>
                <a:lnTo>
                  <a:pt x="396240" y="167640"/>
                </a:lnTo>
                <a:lnTo>
                  <a:pt x="411480" y="152400"/>
                </a:lnTo>
                <a:lnTo>
                  <a:pt x="426720" y="144780"/>
                </a:lnTo>
                <a:lnTo>
                  <a:pt x="441960" y="129540"/>
                </a:lnTo>
                <a:lnTo>
                  <a:pt x="457200" y="114300"/>
                </a:lnTo>
                <a:lnTo>
                  <a:pt x="472440" y="99060"/>
                </a:lnTo>
                <a:lnTo>
                  <a:pt x="487680" y="91440"/>
                </a:lnTo>
                <a:lnTo>
                  <a:pt x="495300" y="91440"/>
                </a:lnTo>
                <a:lnTo>
                  <a:pt x="495300" y="91440"/>
                </a:lnTo>
                <a:lnTo>
                  <a:pt x="495300" y="99060"/>
                </a:lnTo>
                <a:lnTo>
                  <a:pt x="495300" y="114300"/>
                </a:lnTo>
                <a:lnTo>
                  <a:pt x="495300" y="129540"/>
                </a:lnTo>
                <a:lnTo>
                  <a:pt x="487680" y="144780"/>
                </a:lnTo>
                <a:lnTo>
                  <a:pt x="487680" y="167640"/>
                </a:lnTo>
                <a:lnTo>
                  <a:pt x="487680" y="182880"/>
                </a:lnTo>
                <a:lnTo>
                  <a:pt x="495300" y="198120"/>
                </a:lnTo>
                <a:lnTo>
                  <a:pt x="502920" y="213360"/>
                </a:lnTo>
                <a:lnTo>
                  <a:pt x="510540" y="228600"/>
                </a:lnTo>
                <a:lnTo>
                  <a:pt x="525780" y="228600"/>
                </a:lnTo>
                <a:lnTo>
                  <a:pt x="541020" y="236220"/>
                </a:lnTo>
                <a:lnTo>
                  <a:pt x="548640" y="228600"/>
                </a:lnTo>
                <a:lnTo>
                  <a:pt x="563880" y="220980"/>
                </a:lnTo>
                <a:lnTo>
                  <a:pt x="571500" y="213360"/>
                </a:lnTo>
                <a:lnTo>
                  <a:pt x="579120" y="198120"/>
                </a:lnTo>
                <a:lnTo>
                  <a:pt x="579120" y="182880"/>
                </a:lnTo>
                <a:lnTo>
                  <a:pt x="579120" y="167640"/>
                </a:lnTo>
                <a:lnTo>
                  <a:pt x="579120" y="160020"/>
                </a:lnTo>
                <a:lnTo>
                  <a:pt x="571500" y="152400"/>
                </a:lnTo>
                <a:lnTo>
                  <a:pt x="563880" y="144780"/>
                </a:lnTo>
                <a:lnTo>
                  <a:pt x="548640" y="152400"/>
                </a:lnTo>
                <a:lnTo>
                  <a:pt x="541020" y="152400"/>
                </a:lnTo>
                <a:lnTo>
                  <a:pt x="525780" y="167640"/>
                </a:lnTo>
                <a:lnTo>
                  <a:pt x="518160" y="182880"/>
                </a:lnTo>
                <a:lnTo>
                  <a:pt x="510540" y="198120"/>
                </a:lnTo>
                <a:lnTo>
                  <a:pt x="502920" y="236220"/>
                </a:lnTo>
                <a:lnTo>
                  <a:pt x="510540" y="259080"/>
                </a:lnTo>
                <a:lnTo>
                  <a:pt x="510540" y="2590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9" name="Freeform 1088"/>
          <p:cNvSpPr/>
          <p:nvPr/>
        </p:nvSpPr>
        <p:spPr>
          <a:xfrm>
            <a:off x="6713220" y="6111240"/>
            <a:ext cx="335281" cy="228601"/>
          </a:xfrm>
          <a:custGeom>
            <a:avLst/>
            <a:gdLst/>
            <a:ahLst/>
            <a:cxnLst/>
            <a:rect l="0" t="0" r="0" b="0"/>
            <a:pathLst>
              <a:path w="335281" h="228601">
                <a:moveTo>
                  <a:pt x="160020" y="68580"/>
                </a:moveTo>
                <a:lnTo>
                  <a:pt x="160020" y="60960"/>
                </a:lnTo>
                <a:lnTo>
                  <a:pt x="152400" y="45720"/>
                </a:lnTo>
                <a:lnTo>
                  <a:pt x="144780" y="45720"/>
                </a:lnTo>
                <a:lnTo>
                  <a:pt x="129541" y="38100"/>
                </a:lnTo>
                <a:lnTo>
                  <a:pt x="121920" y="38100"/>
                </a:lnTo>
                <a:lnTo>
                  <a:pt x="106680" y="38100"/>
                </a:lnTo>
                <a:lnTo>
                  <a:pt x="106680" y="38100"/>
                </a:lnTo>
                <a:lnTo>
                  <a:pt x="83820" y="38100"/>
                </a:lnTo>
                <a:lnTo>
                  <a:pt x="68580" y="45720"/>
                </a:lnTo>
                <a:lnTo>
                  <a:pt x="45720" y="53340"/>
                </a:lnTo>
                <a:lnTo>
                  <a:pt x="22860" y="68580"/>
                </a:lnTo>
                <a:lnTo>
                  <a:pt x="7620" y="76200"/>
                </a:lnTo>
                <a:lnTo>
                  <a:pt x="0" y="99060"/>
                </a:lnTo>
                <a:lnTo>
                  <a:pt x="0" y="114300"/>
                </a:lnTo>
                <a:lnTo>
                  <a:pt x="0" y="129540"/>
                </a:lnTo>
                <a:lnTo>
                  <a:pt x="15241" y="144780"/>
                </a:lnTo>
                <a:lnTo>
                  <a:pt x="38100" y="160020"/>
                </a:lnTo>
                <a:lnTo>
                  <a:pt x="60960" y="167640"/>
                </a:lnTo>
                <a:lnTo>
                  <a:pt x="91441" y="167640"/>
                </a:lnTo>
                <a:lnTo>
                  <a:pt x="121920" y="167640"/>
                </a:lnTo>
                <a:lnTo>
                  <a:pt x="152400" y="152400"/>
                </a:lnTo>
                <a:lnTo>
                  <a:pt x="190500" y="137160"/>
                </a:lnTo>
                <a:lnTo>
                  <a:pt x="220980" y="114300"/>
                </a:lnTo>
                <a:lnTo>
                  <a:pt x="251460" y="91440"/>
                </a:lnTo>
                <a:lnTo>
                  <a:pt x="281941" y="68580"/>
                </a:lnTo>
                <a:lnTo>
                  <a:pt x="297180" y="45720"/>
                </a:lnTo>
                <a:lnTo>
                  <a:pt x="320041" y="22860"/>
                </a:lnTo>
                <a:lnTo>
                  <a:pt x="327660" y="7620"/>
                </a:lnTo>
                <a:lnTo>
                  <a:pt x="335280" y="0"/>
                </a:lnTo>
                <a:lnTo>
                  <a:pt x="335280" y="0"/>
                </a:lnTo>
                <a:lnTo>
                  <a:pt x="327660" y="7620"/>
                </a:lnTo>
                <a:lnTo>
                  <a:pt x="312420" y="22860"/>
                </a:lnTo>
                <a:lnTo>
                  <a:pt x="297180" y="38100"/>
                </a:lnTo>
                <a:lnTo>
                  <a:pt x="274320" y="53340"/>
                </a:lnTo>
                <a:lnTo>
                  <a:pt x="259080" y="83820"/>
                </a:lnTo>
                <a:lnTo>
                  <a:pt x="228600" y="106680"/>
                </a:lnTo>
                <a:lnTo>
                  <a:pt x="213360" y="137160"/>
                </a:lnTo>
                <a:lnTo>
                  <a:pt x="190500" y="160020"/>
                </a:lnTo>
                <a:lnTo>
                  <a:pt x="160020" y="213360"/>
                </a:lnTo>
                <a:lnTo>
                  <a:pt x="152400" y="228600"/>
                </a:lnTo>
                <a:lnTo>
                  <a:pt x="152400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0" name="Freeform 1089"/>
          <p:cNvSpPr/>
          <p:nvPr/>
        </p:nvSpPr>
        <p:spPr>
          <a:xfrm>
            <a:off x="6957061" y="6248400"/>
            <a:ext cx="91440" cy="137161"/>
          </a:xfrm>
          <a:custGeom>
            <a:avLst/>
            <a:gdLst/>
            <a:ahLst/>
            <a:cxnLst/>
            <a:rect l="0" t="0" r="0" b="0"/>
            <a:pathLst>
              <a:path w="91440" h="137161">
                <a:moveTo>
                  <a:pt x="76200" y="30480"/>
                </a:moveTo>
                <a:lnTo>
                  <a:pt x="76200" y="30480"/>
                </a:lnTo>
                <a:lnTo>
                  <a:pt x="76200" y="22860"/>
                </a:lnTo>
                <a:lnTo>
                  <a:pt x="68579" y="22860"/>
                </a:lnTo>
                <a:lnTo>
                  <a:pt x="60959" y="30480"/>
                </a:lnTo>
                <a:lnTo>
                  <a:pt x="53339" y="38100"/>
                </a:lnTo>
                <a:lnTo>
                  <a:pt x="45719" y="38100"/>
                </a:lnTo>
                <a:lnTo>
                  <a:pt x="45719" y="45720"/>
                </a:lnTo>
                <a:lnTo>
                  <a:pt x="30479" y="53340"/>
                </a:lnTo>
                <a:lnTo>
                  <a:pt x="22859" y="60960"/>
                </a:lnTo>
                <a:lnTo>
                  <a:pt x="7619" y="76200"/>
                </a:lnTo>
                <a:lnTo>
                  <a:pt x="0" y="91440"/>
                </a:lnTo>
                <a:lnTo>
                  <a:pt x="0" y="106680"/>
                </a:lnTo>
                <a:lnTo>
                  <a:pt x="0" y="121920"/>
                </a:lnTo>
                <a:lnTo>
                  <a:pt x="7619" y="129540"/>
                </a:lnTo>
                <a:lnTo>
                  <a:pt x="15239" y="137160"/>
                </a:lnTo>
                <a:lnTo>
                  <a:pt x="30479" y="137160"/>
                </a:lnTo>
                <a:lnTo>
                  <a:pt x="38100" y="137160"/>
                </a:lnTo>
                <a:lnTo>
                  <a:pt x="53339" y="137160"/>
                </a:lnTo>
                <a:lnTo>
                  <a:pt x="68579" y="121920"/>
                </a:lnTo>
                <a:lnTo>
                  <a:pt x="76200" y="106680"/>
                </a:lnTo>
                <a:lnTo>
                  <a:pt x="83819" y="91440"/>
                </a:lnTo>
                <a:lnTo>
                  <a:pt x="91439" y="68580"/>
                </a:lnTo>
                <a:lnTo>
                  <a:pt x="91439" y="53340"/>
                </a:lnTo>
                <a:lnTo>
                  <a:pt x="91439" y="38100"/>
                </a:lnTo>
                <a:lnTo>
                  <a:pt x="91439" y="22860"/>
                </a:lnTo>
                <a:lnTo>
                  <a:pt x="76200" y="0"/>
                </a:lnTo>
                <a:lnTo>
                  <a:pt x="60959" y="0"/>
                </a:lnTo>
                <a:lnTo>
                  <a:pt x="609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1" name="Freeform 1090"/>
          <p:cNvSpPr/>
          <p:nvPr/>
        </p:nvSpPr>
        <p:spPr>
          <a:xfrm>
            <a:off x="7078980" y="6316980"/>
            <a:ext cx="144782" cy="106681"/>
          </a:xfrm>
          <a:custGeom>
            <a:avLst/>
            <a:gdLst/>
            <a:ahLst/>
            <a:cxnLst/>
            <a:rect l="0" t="0" r="0" b="0"/>
            <a:pathLst>
              <a:path w="144782" h="106681">
                <a:moveTo>
                  <a:pt x="45720" y="0"/>
                </a:moveTo>
                <a:lnTo>
                  <a:pt x="45720" y="0"/>
                </a:lnTo>
                <a:lnTo>
                  <a:pt x="45720" y="7620"/>
                </a:lnTo>
                <a:lnTo>
                  <a:pt x="45720" y="7620"/>
                </a:lnTo>
                <a:lnTo>
                  <a:pt x="45720" y="15240"/>
                </a:lnTo>
                <a:lnTo>
                  <a:pt x="30481" y="22860"/>
                </a:lnTo>
                <a:lnTo>
                  <a:pt x="30481" y="22860"/>
                </a:lnTo>
                <a:lnTo>
                  <a:pt x="30481" y="30480"/>
                </a:lnTo>
                <a:lnTo>
                  <a:pt x="22860" y="38100"/>
                </a:lnTo>
                <a:lnTo>
                  <a:pt x="15240" y="53340"/>
                </a:lnTo>
                <a:lnTo>
                  <a:pt x="7620" y="68580"/>
                </a:lnTo>
                <a:lnTo>
                  <a:pt x="0" y="76200"/>
                </a:lnTo>
                <a:lnTo>
                  <a:pt x="0" y="83820"/>
                </a:lnTo>
                <a:lnTo>
                  <a:pt x="7620" y="99060"/>
                </a:lnTo>
                <a:lnTo>
                  <a:pt x="7620" y="106680"/>
                </a:lnTo>
                <a:lnTo>
                  <a:pt x="15240" y="106680"/>
                </a:lnTo>
                <a:lnTo>
                  <a:pt x="30481" y="106680"/>
                </a:lnTo>
                <a:lnTo>
                  <a:pt x="45720" y="106680"/>
                </a:lnTo>
                <a:lnTo>
                  <a:pt x="60960" y="91440"/>
                </a:lnTo>
                <a:lnTo>
                  <a:pt x="76200" y="83820"/>
                </a:lnTo>
                <a:lnTo>
                  <a:pt x="91440" y="68580"/>
                </a:lnTo>
                <a:lnTo>
                  <a:pt x="106681" y="53340"/>
                </a:lnTo>
                <a:lnTo>
                  <a:pt x="137160" y="15240"/>
                </a:lnTo>
                <a:lnTo>
                  <a:pt x="144781" y="0"/>
                </a:lnTo>
                <a:lnTo>
                  <a:pt x="1447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2" name="Freeform 1091"/>
          <p:cNvSpPr/>
          <p:nvPr/>
        </p:nvSpPr>
        <p:spPr>
          <a:xfrm>
            <a:off x="7193280" y="6286500"/>
            <a:ext cx="266701" cy="198121"/>
          </a:xfrm>
          <a:custGeom>
            <a:avLst/>
            <a:gdLst/>
            <a:ahLst/>
            <a:cxnLst/>
            <a:rect l="0" t="0" r="0" b="0"/>
            <a:pathLst>
              <a:path w="266701" h="198121">
                <a:moveTo>
                  <a:pt x="121920" y="167640"/>
                </a:moveTo>
                <a:lnTo>
                  <a:pt x="121920" y="167640"/>
                </a:lnTo>
                <a:lnTo>
                  <a:pt x="121920" y="160020"/>
                </a:lnTo>
                <a:lnTo>
                  <a:pt x="121920" y="152400"/>
                </a:lnTo>
                <a:lnTo>
                  <a:pt x="121920" y="137160"/>
                </a:lnTo>
                <a:lnTo>
                  <a:pt x="121920" y="121920"/>
                </a:lnTo>
                <a:lnTo>
                  <a:pt x="121920" y="114300"/>
                </a:lnTo>
                <a:lnTo>
                  <a:pt x="114300" y="114300"/>
                </a:lnTo>
                <a:lnTo>
                  <a:pt x="106681" y="106680"/>
                </a:lnTo>
                <a:lnTo>
                  <a:pt x="99060" y="91440"/>
                </a:lnTo>
                <a:lnTo>
                  <a:pt x="91440" y="83820"/>
                </a:lnTo>
                <a:lnTo>
                  <a:pt x="83820" y="76200"/>
                </a:lnTo>
                <a:lnTo>
                  <a:pt x="68581" y="76200"/>
                </a:lnTo>
                <a:lnTo>
                  <a:pt x="45720" y="83820"/>
                </a:lnTo>
                <a:lnTo>
                  <a:pt x="30481" y="91440"/>
                </a:lnTo>
                <a:lnTo>
                  <a:pt x="15240" y="99060"/>
                </a:lnTo>
                <a:lnTo>
                  <a:pt x="7620" y="114300"/>
                </a:lnTo>
                <a:lnTo>
                  <a:pt x="0" y="129540"/>
                </a:lnTo>
                <a:lnTo>
                  <a:pt x="0" y="152400"/>
                </a:lnTo>
                <a:lnTo>
                  <a:pt x="7620" y="167640"/>
                </a:lnTo>
                <a:lnTo>
                  <a:pt x="15240" y="175260"/>
                </a:lnTo>
                <a:lnTo>
                  <a:pt x="30481" y="190500"/>
                </a:lnTo>
                <a:lnTo>
                  <a:pt x="45720" y="190500"/>
                </a:lnTo>
                <a:lnTo>
                  <a:pt x="68581" y="190500"/>
                </a:lnTo>
                <a:lnTo>
                  <a:pt x="91440" y="190500"/>
                </a:lnTo>
                <a:lnTo>
                  <a:pt x="114300" y="175260"/>
                </a:lnTo>
                <a:lnTo>
                  <a:pt x="137160" y="152400"/>
                </a:lnTo>
                <a:lnTo>
                  <a:pt x="160020" y="137160"/>
                </a:lnTo>
                <a:lnTo>
                  <a:pt x="190500" y="106680"/>
                </a:lnTo>
                <a:lnTo>
                  <a:pt x="213360" y="83820"/>
                </a:lnTo>
                <a:lnTo>
                  <a:pt x="228600" y="53340"/>
                </a:lnTo>
                <a:lnTo>
                  <a:pt x="251460" y="30480"/>
                </a:lnTo>
                <a:lnTo>
                  <a:pt x="259081" y="15240"/>
                </a:lnTo>
                <a:lnTo>
                  <a:pt x="266700" y="0"/>
                </a:lnTo>
                <a:lnTo>
                  <a:pt x="266700" y="0"/>
                </a:lnTo>
                <a:lnTo>
                  <a:pt x="266700" y="0"/>
                </a:lnTo>
                <a:lnTo>
                  <a:pt x="259081" y="7620"/>
                </a:lnTo>
                <a:lnTo>
                  <a:pt x="243840" y="22860"/>
                </a:lnTo>
                <a:lnTo>
                  <a:pt x="228600" y="38100"/>
                </a:lnTo>
                <a:lnTo>
                  <a:pt x="205740" y="60960"/>
                </a:lnTo>
                <a:lnTo>
                  <a:pt x="182881" y="83820"/>
                </a:lnTo>
                <a:lnTo>
                  <a:pt x="160020" y="99060"/>
                </a:lnTo>
                <a:lnTo>
                  <a:pt x="137160" y="121920"/>
                </a:lnTo>
                <a:lnTo>
                  <a:pt x="114300" y="144780"/>
                </a:lnTo>
                <a:lnTo>
                  <a:pt x="99060" y="160020"/>
                </a:lnTo>
                <a:lnTo>
                  <a:pt x="68581" y="190500"/>
                </a:lnTo>
                <a:lnTo>
                  <a:pt x="60960" y="198120"/>
                </a:lnTo>
                <a:lnTo>
                  <a:pt x="60960" y="1981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3" name="Freeform 1092"/>
          <p:cNvSpPr/>
          <p:nvPr/>
        </p:nvSpPr>
        <p:spPr>
          <a:xfrm>
            <a:off x="7338061" y="6408420"/>
            <a:ext cx="236220" cy="144781"/>
          </a:xfrm>
          <a:custGeom>
            <a:avLst/>
            <a:gdLst/>
            <a:ahLst/>
            <a:cxnLst/>
            <a:rect l="0" t="0" r="0" b="0"/>
            <a:pathLst>
              <a:path w="236220" h="144781">
                <a:moveTo>
                  <a:pt x="236219" y="30480"/>
                </a:moveTo>
                <a:lnTo>
                  <a:pt x="228600" y="22860"/>
                </a:lnTo>
                <a:lnTo>
                  <a:pt x="228600" y="22860"/>
                </a:lnTo>
                <a:lnTo>
                  <a:pt x="220979" y="15240"/>
                </a:lnTo>
                <a:lnTo>
                  <a:pt x="213359" y="15240"/>
                </a:lnTo>
                <a:lnTo>
                  <a:pt x="198119" y="7620"/>
                </a:lnTo>
                <a:lnTo>
                  <a:pt x="190500" y="7620"/>
                </a:lnTo>
                <a:lnTo>
                  <a:pt x="190500" y="7620"/>
                </a:lnTo>
                <a:lnTo>
                  <a:pt x="182879" y="7620"/>
                </a:lnTo>
                <a:lnTo>
                  <a:pt x="160019" y="0"/>
                </a:lnTo>
                <a:lnTo>
                  <a:pt x="152400" y="0"/>
                </a:lnTo>
                <a:lnTo>
                  <a:pt x="137159" y="7620"/>
                </a:lnTo>
                <a:lnTo>
                  <a:pt x="129539" y="15240"/>
                </a:lnTo>
                <a:lnTo>
                  <a:pt x="121919" y="30480"/>
                </a:lnTo>
                <a:lnTo>
                  <a:pt x="114300" y="45720"/>
                </a:lnTo>
                <a:lnTo>
                  <a:pt x="114300" y="60960"/>
                </a:lnTo>
                <a:lnTo>
                  <a:pt x="114300" y="83820"/>
                </a:lnTo>
                <a:lnTo>
                  <a:pt x="114300" y="99060"/>
                </a:lnTo>
                <a:lnTo>
                  <a:pt x="114300" y="114300"/>
                </a:lnTo>
                <a:lnTo>
                  <a:pt x="114300" y="129541"/>
                </a:lnTo>
                <a:lnTo>
                  <a:pt x="106679" y="137160"/>
                </a:lnTo>
                <a:lnTo>
                  <a:pt x="106679" y="144780"/>
                </a:lnTo>
                <a:lnTo>
                  <a:pt x="99059" y="144780"/>
                </a:lnTo>
                <a:lnTo>
                  <a:pt x="91439" y="144780"/>
                </a:lnTo>
                <a:lnTo>
                  <a:pt x="83819" y="144780"/>
                </a:lnTo>
                <a:lnTo>
                  <a:pt x="76200" y="129541"/>
                </a:lnTo>
                <a:lnTo>
                  <a:pt x="53339" y="121919"/>
                </a:lnTo>
                <a:lnTo>
                  <a:pt x="22859" y="99060"/>
                </a:lnTo>
                <a:lnTo>
                  <a:pt x="0" y="83820"/>
                </a:lnTo>
                <a:lnTo>
                  <a:pt x="0" y="83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4" name="Freeform 1093"/>
          <p:cNvSpPr/>
          <p:nvPr/>
        </p:nvSpPr>
        <p:spPr>
          <a:xfrm>
            <a:off x="769620" y="2522220"/>
            <a:ext cx="251461" cy="76201"/>
          </a:xfrm>
          <a:custGeom>
            <a:avLst/>
            <a:gdLst/>
            <a:ahLst/>
            <a:cxnLst/>
            <a:rect l="0" t="0" r="0" b="0"/>
            <a:pathLst>
              <a:path w="251461" h="76201">
                <a:moveTo>
                  <a:pt x="0" y="76200"/>
                </a:moveTo>
                <a:lnTo>
                  <a:pt x="0" y="76200"/>
                </a:lnTo>
                <a:lnTo>
                  <a:pt x="0" y="76200"/>
                </a:lnTo>
                <a:lnTo>
                  <a:pt x="7620" y="76200"/>
                </a:lnTo>
                <a:lnTo>
                  <a:pt x="7620" y="68580"/>
                </a:lnTo>
                <a:lnTo>
                  <a:pt x="22860" y="68580"/>
                </a:lnTo>
                <a:lnTo>
                  <a:pt x="30480" y="60960"/>
                </a:lnTo>
                <a:lnTo>
                  <a:pt x="38100" y="60960"/>
                </a:lnTo>
                <a:lnTo>
                  <a:pt x="53340" y="60960"/>
                </a:lnTo>
                <a:lnTo>
                  <a:pt x="68580" y="53340"/>
                </a:lnTo>
                <a:lnTo>
                  <a:pt x="91440" y="45720"/>
                </a:lnTo>
                <a:lnTo>
                  <a:pt x="114300" y="38100"/>
                </a:lnTo>
                <a:lnTo>
                  <a:pt x="144780" y="30480"/>
                </a:lnTo>
                <a:lnTo>
                  <a:pt x="175260" y="22860"/>
                </a:lnTo>
                <a:lnTo>
                  <a:pt x="228600" y="7620"/>
                </a:lnTo>
                <a:lnTo>
                  <a:pt x="251460" y="0"/>
                </a:lnTo>
                <a:lnTo>
                  <a:pt x="2514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5" name="Freeform 1094"/>
          <p:cNvSpPr/>
          <p:nvPr/>
        </p:nvSpPr>
        <p:spPr>
          <a:xfrm>
            <a:off x="891540" y="2506980"/>
            <a:ext cx="15241" cy="167641"/>
          </a:xfrm>
          <a:custGeom>
            <a:avLst/>
            <a:gdLst/>
            <a:ahLst/>
            <a:cxnLst/>
            <a:rect l="0" t="0" r="0" b="0"/>
            <a:pathLst>
              <a:path w="15241" h="167641">
                <a:moveTo>
                  <a:pt x="7620" y="0"/>
                </a:moveTo>
                <a:lnTo>
                  <a:pt x="7620" y="0"/>
                </a:lnTo>
                <a:lnTo>
                  <a:pt x="7620" y="7620"/>
                </a:lnTo>
                <a:lnTo>
                  <a:pt x="7620" y="7620"/>
                </a:lnTo>
                <a:lnTo>
                  <a:pt x="0" y="22860"/>
                </a:lnTo>
                <a:lnTo>
                  <a:pt x="0" y="30480"/>
                </a:lnTo>
                <a:lnTo>
                  <a:pt x="0" y="30480"/>
                </a:lnTo>
                <a:lnTo>
                  <a:pt x="0" y="30480"/>
                </a:lnTo>
                <a:lnTo>
                  <a:pt x="0" y="45720"/>
                </a:lnTo>
                <a:lnTo>
                  <a:pt x="0" y="60960"/>
                </a:lnTo>
                <a:lnTo>
                  <a:pt x="0" y="76200"/>
                </a:lnTo>
                <a:lnTo>
                  <a:pt x="0" y="91440"/>
                </a:lnTo>
                <a:lnTo>
                  <a:pt x="0" y="106680"/>
                </a:lnTo>
                <a:lnTo>
                  <a:pt x="7620" y="121920"/>
                </a:lnTo>
                <a:lnTo>
                  <a:pt x="7620" y="152400"/>
                </a:lnTo>
                <a:lnTo>
                  <a:pt x="15240" y="167640"/>
                </a:lnTo>
                <a:lnTo>
                  <a:pt x="15240" y="1676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6" name="Freeform 1095"/>
          <p:cNvSpPr/>
          <p:nvPr/>
        </p:nvSpPr>
        <p:spPr>
          <a:xfrm>
            <a:off x="3208020" y="1188720"/>
            <a:ext cx="297181" cy="76201"/>
          </a:xfrm>
          <a:custGeom>
            <a:avLst/>
            <a:gdLst/>
            <a:ahLst/>
            <a:cxnLst/>
            <a:rect l="0" t="0" r="0" b="0"/>
            <a:pathLst>
              <a:path w="297181" h="76201">
                <a:moveTo>
                  <a:pt x="0" y="76200"/>
                </a:moveTo>
                <a:lnTo>
                  <a:pt x="7620" y="68580"/>
                </a:lnTo>
                <a:lnTo>
                  <a:pt x="15240" y="68580"/>
                </a:lnTo>
                <a:lnTo>
                  <a:pt x="22860" y="60960"/>
                </a:lnTo>
                <a:lnTo>
                  <a:pt x="38100" y="53340"/>
                </a:lnTo>
                <a:lnTo>
                  <a:pt x="53340" y="53340"/>
                </a:lnTo>
                <a:lnTo>
                  <a:pt x="68580" y="45720"/>
                </a:lnTo>
                <a:lnTo>
                  <a:pt x="68580" y="45720"/>
                </a:lnTo>
                <a:lnTo>
                  <a:pt x="99060" y="38100"/>
                </a:lnTo>
                <a:lnTo>
                  <a:pt x="129540" y="38100"/>
                </a:lnTo>
                <a:lnTo>
                  <a:pt x="160020" y="30480"/>
                </a:lnTo>
                <a:lnTo>
                  <a:pt x="190500" y="22860"/>
                </a:lnTo>
                <a:lnTo>
                  <a:pt x="220980" y="15240"/>
                </a:lnTo>
                <a:lnTo>
                  <a:pt x="297180" y="0"/>
                </a:lnTo>
                <a:lnTo>
                  <a:pt x="29718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7" name="Freeform 1096"/>
          <p:cNvSpPr/>
          <p:nvPr/>
        </p:nvSpPr>
        <p:spPr>
          <a:xfrm>
            <a:off x="3535680" y="1181100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8" name="Freeform 1097"/>
          <p:cNvSpPr/>
          <p:nvPr/>
        </p:nvSpPr>
        <p:spPr>
          <a:xfrm>
            <a:off x="3390900" y="1127760"/>
            <a:ext cx="38101" cy="175261"/>
          </a:xfrm>
          <a:custGeom>
            <a:avLst/>
            <a:gdLst/>
            <a:ahLst/>
            <a:cxnLst/>
            <a:rect l="0" t="0" r="0" b="0"/>
            <a:pathLst>
              <a:path w="38101" h="175261">
                <a:moveTo>
                  <a:pt x="38100" y="0"/>
                </a:moveTo>
                <a:lnTo>
                  <a:pt x="38100" y="0"/>
                </a:lnTo>
                <a:lnTo>
                  <a:pt x="38100" y="15240"/>
                </a:lnTo>
                <a:lnTo>
                  <a:pt x="38100" y="15240"/>
                </a:lnTo>
                <a:lnTo>
                  <a:pt x="30480" y="30480"/>
                </a:lnTo>
                <a:lnTo>
                  <a:pt x="22860" y="38100"/>
                </a:lnTo>
                <a:lnTo>
                  <a:pt x="22860" y="45720"/>
                </a:lnTo>
                <a:lnTo>
                  <a:pt x="22860" y="45720"/>
                </a:lnTo>
                <a:lnTo>
                  <a:pt x="15240" y="60960"/>
                </a:lnTo>
                <a:lnTo>
                  <a:pt x="15240" y="76200"/>
                </a:lnTo>
                <a:lnTo>
                  <a:pt x="7620" y="91440"/>
                </a:lnTo>
                <a:lnTo>
                  <a:pt x="0" y="106680"/>
                </a:lnTo>
                <a:lnTo>
                  <a:pt x="0" y="129540"/>
                </a:lnTo>
                <a:lnTo>
                  <a:pt x="0" y="175260"/>
                </a:lnTo>
                <a:lnTo>
                  <a:pt x="0" y="175260"/>
                </a:lnTo>
                <a:lnTo>
                  <a:pt x="0" y="1752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9" name="Freeform 1098"/>
          <p:cNvSpPr/>
          <p:nvPr/>
        </p:nvSpPr>
        <p:spPr>
          <a:xfrm>
            <a:off x="2644140" y="5090160"/>
            <a:ext cx="251461" cy="45721"/>
          </a:xfrm>
          <a:custGeom>
            <a:avLst/>
            <a:gdLst/>
            <a:ahLst/>
            <a:cxnLst/>
            <a:rect l="0" t="0" r="0" b="0"/>
            <a:pathLst>
              <a:path w="251461" h="45721">
                <a:moveTo>
                  <a:pt x="0" y="0"/>
                </a:moveTo>
                <a:lnTo>
                  <a:pt x="0" y="0"/>
                </a:lnTo>
                <a:lnTo>
                  <a:pt x="7620" y="0"/>
                </a:lnTo>
                <a:lnTo>
                  <a:pt x="15240" y="0"/>
                </a:lnTo>
                <a:lnTo>
                  <a:pt x="30480" y="7620"/>
                </a:lnTo>
                <a:lnTo>
                  <a:pt x="45720" y="7620"/>
                </a:lnTo>
                <a:lnTo>
                  <a:pt x="53340" y="7620"/>
                </a:lnTo>
                <a:lnTo>
                  <a:pt x="60960" y="7620"/>
                </a:lnTo>
                <a:lnTo>
                  <a:pt x="83820" y="15240"/>
                </a:lnTo>
                <a:lnTo>
                  <a:pt x="106680" y="15240"/>
                </a:lnTo>
                <a:lnTo>
                  <a:pt x="137160" y="22860"/>
                </a:lnTo>
                <a:lnTo>
                  <a:pt x="167640" y="30480"/>
                </a:lnTo>
                <a:lnTo>
                  <a:pt x="251460" y="45720"/>
                </a:lnTo>
                <a:lnTo>
                  <a:pt x="251460" y="45720"/>
                </a:lnTo>
                <a:lnTo>
                  <a:pt x="251460" y="457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0" name="Freeform 1099"/>
          <p:cNvSpPr/>
          <p:nvPr/>
        </p:nvSpPr>
        <p:spPr>
          <a:xfrm>
            <a:off x="2796540" y="5006340"/>
            <a:ext cx="22861" cy="144781"/>
          </a:xfrm>
          <a:custGeom>
            <a:avLst/>
            <a:gdLst/>
            <a:ahLst/>
            <a:cxnLst/>
            <a:rect l="0" t="0" r="0" b="0"/>
            <a:pathLst>
              <a:path w="22861" h="144781">
                <a:moveTo>
                  <a:pt x="22860" y="0"/>
                </a:moveTo>
                <a:lnTo>
                  <a:pt x="22860" y="0"/>
                </a:lnTo>
                <a:lnTo>
                  <a:pt x="22860" y="0"/>
                </a:lnTo>
                <a:lnTo>
                  <a:pt x="22860" y="0"/>
                </a:lnTo>
                <a:lnTo>
                  <a:pt x="22860" y="7620"/>
                </a:lnTo>
                <a:lnTo>
                  <a:pt x="15240" y="15240"/>
                </a:lnTo>
                <a:lnTo>
                  <a:pt x="15240" y="15240"/>
                </a:lnTo>
                <a:lnTo>
                  <a:pt x="15240" y="22860"/>
                </a:lnTo>
                <a:lnTo>
                  <a:pt x="15240" y="30480"/>
                </a:lnTo>
                <a:lnTo>
                  <a:pt x="15240" y="45720"/>
                </a:lnTo>
                <a:lnTo>
                  <a:pt x="7620" y="53340"/>
                </a:lnTo>
                <a:lnTo>
                  <a:pt x="7620" y="76200"/>
                </a:lnTo>
                <a:lnTo>
                  <a:pt x="0" y="91440"/>
                </a:lnTo>
                <a:lnTo>
                  <a:pt x="0" y="129540"/>
                </a:lnTo>
                <a:lnTo>
                  <a:pt x="0" y="144780"/>
                </a:lnTo>
                <a:lnTo>
                  <a:pt x="0" y="1447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1" name="Freeform 1100"/>
          <p:cNvSpPr/>
          <p:nvPr/>
        </p:nvSpPr>
        <p:spPr>
          <a:xfrm>
            <a:off x="2750820" y="5097780"/>
            <a:ext cx="45721" cy="114301"/>
          </a:xfrm>
          <a:custGeom>
            <a:avLst/>
            <a:gdLst/>
            <a:ahLst/>
            <a:cxnLst/>
            <a:rect l="0" t="0" r="0" b="0"/>
            <a:pathLst>
              <a:path w="45721" h="114301">
                <a:moveTo>
                  <a:pt x="45720" y="7620"/>
                </a:moveTo>
                <a:lnTo>
                  <a:pt x="45720" y="7620"/>
                </a:lnTo>
                <a:lnTo>
                  <a:pt x="38100" y="0"/>
                </a:lnTo>
                <a:lnTo>
                  <a:pt x="38100" y="0"/>
                </a:lnTo>
                <a:lnTo>
                  <a:pt x="38100" y="0"/>
                </a:lnTo>
                <a:lnTo>
                  <a:pt x="38100" y="0"/>
                </a:lnTo>
                <a:lnTo>
                  <a:pt x="38100" y="0"/>
                </a:lnTo>
                <a:lnTo>
                  <a:pt x="38100" y="0"/>
                </a:lnTo>
                <a:lnTo>
                  <a:pt x="38100" y="0"/>
                </a:lnTo>
                <a:lnTo>
                  <a:pt x="38100" y="0"/>
                </a:lnTo>
                <a:lnTo>
                  <a:pt x="38100" y="0"/>
                </a:lnTo>
                <a:lnTo>
                  <a:pt x="38100" y="0"/>
                </a:lnTo>
                <a:lnTo>
                  <a:pt x="38100" y="7620"/>
                </a:lnTo>
                <a:lnTo>
                  <a:pt x="38100" y="7620"/>
                </a:lnTo>
                <a:lnTo>
                  <a:pt x="38100" y="7620"/>
                </a:lnTo>
                <a:lnTo>
                  <a:pt x="38100" y="15240"/>
                </a:lnTo>
                <a:lnTo>
                  <a:pt x="30480" y="15240"/>
                </a:lnTo>
                <a:lnTo>
                  <a:pt x="30480" y="15240"/>
                </a:lnTo>
                <a:lnTo>
                  <a:pt x="30480" y="22860"/>
                </a:lnTo>
                <a:lnTo>
                  <a:pt x="22860" y="22860"/>
                </a:lnTo>
                <a:lnTo>
                  <a:pt x="22860" y="30480"/>
                </a:lnTo>
                <a:lnTo>
                  <a:pt x="22860" y="30480"/>
                </a:lnTo>
                <a:lnTo>
                  <a:pt x="15240" y="38100"/>
                </a:lnTo>
                <a:lnTo>
                  <a:pt x="15240" y="38100"/>
                </a:lnTo>
                <a:lnTo>
                  <a:pt x="15240" y="45720"/>
                </a:lnTo>
                <a:lnTo>
                  <a:pt x="7620" y="45720"/>
                </a:lnTo>
                <a:lnTo>
                  <a:pt x="7620" y="53340"/>
                </a:lnTo>
                <a:lnTo>
                  <a:pt x="7620" y="60960"/>
                </a:lnTo>
                <a:lnTo>
                  <a:pt x="0" y="68580"/>
                </a:lnTo>
                <a:lnTo>
                  <a:pt x="0" y="68580"/>
                </a:lnTo>
                <a:lnTo>
                  <a:pt x="0" y="76200"/>
                </a:lnTo>
                <a:lnTo>
                  <a:pt x="0" y="76200"/>
                </a:lnTo>
                <a:lnTo>
                  <a:pt x="0" y="83820"/>
                </a:lnTo>
                <a:lnTo>
                  <a:pt x="0" y="83820"/>
                </a:lnTo>
                <a:lnTo>
                  <a:pt x="0" y="91440"/>
                </a:lnTo>
                <a:lnTo>
                  <a:pt x="0" y="91440"/>
                </a:lnTo>
                <a:lnTo>
                  <a:pt x="0" y="99060"/>
                </a:lnTo>
                <a:lnTo>
                  <a:pt x="0" y="99060"/>
                </a:lnTo>
                <a:lnTo>
                  <a:pt x="0" y="99060"/>
                </a:lnTo>
                <a:lnTo>
                  <a:pt x="0" y="99060"/>
                </a:lnTo>
                <a:lnTo>
                  <a:pt x="0" y="106680"/>
                </a:lnTo>
                <a:lnTo>
                  <a:pt x="0" y="106680"/>
                </a:lnTo>
                <a:lnTo>
                  <a:pt x="0" y="106680"/>
                </a:lnTo>
                <a:lnTo>
                  <a:pt x="0" y="106680"/>
                </a:lnTo>
                <a:lnTo>
                  <a:pt x="0" y="114300"/>
                </a:lnTo>
                <a:lnTo>
                  <a:pt x="0" y="114300"/>
                </a:lnTo>
                <a:lnTo>
                  <a:pt x="0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2" name="Freeform 1101"/>
          <p:cNvSpPr/>
          <p:nvPr/>
        </p:nvSpPr>
        <p:spPr>
          <a:xfrm>
            <a:off x="2423160" y="3345180"/>
            <a:ext cx="266701" cy="38101"/>
          </a:xfrm>
          <a:custGeom>
            <a:avLst/>
            <a:gdLst/>
            <a:ahLst/>
            <a:cxnLst/>
            <a:rect l="0" t="0" r="0" b="0"/>
            <a:pathLst>
              <a:path w="266701" h="38101">
                <a:moveTo>
                  <a:pt x="0" y="38100"/>
                </a:moveTo>
                <a:lnTo>
                  <a:pt x="0" y="38100"/>
                </a:lnTo>
                <a:lnTo>
                  <a:pt x="0" y="38100"/>
                </a:lnTo>
                <a:lnTo>
                  <a:pt x="0" y="38100"/>
                </a:lnTo>
                <a:lnTo>
                  <a:pt x="7620" y="38100"/>
                </a:lnTo>
                <a:lnTo>
                  <a:pt x="22860" y="30480"/>
                </a:lnTo>
                <a:lnTo>
                  <a:pt x="30480" y="30480"/>
                </a:lnTo>
                <a:lnTo>
                  <a:pt x="30480" y="30480"/>
                </a:lnTo>
                <a:lnTo>
                  <a:pt x="53340" y="22860"/>
                </a:lnTo>
                <a:lnTo>
                  <a:pt x="76200" y="22860"/>
                </a:lnTo>
                <a:lnTo>
                  <a:pt x="106680" y="22860"/>
                </a:lnTo>
                <a:lnTo>
                  <a:pt x="137160" y="15240"/>
                </a:lnTo>
                <a:lnTo>
                  <a:pt x="167640" y="15240"/>
                </a:lnTo>
                <a:lnTo>
                  <a:pt x="228600" y="0"/>
                </a:lnTo>
                <a:lnTo>
                  <a:pt x="266700" y="0"/>
                </a:lnTo>
                <a:lnTo>
                  <a:pt x="2667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3" name="Freeform 1102"/>
          <p:cNvSpPr/>
          <p:nvPr/>
        </p:nvSpPr>
        <p:spPr>
          <a:xfrm>
            <a:off x="2567940" y="3276600"/>
            <a:ext cx="30481" cy="198121"/>
          </a:xfrm>
          <a:custGeom>
            <a:avLst/>
            <a:gdLst/>
            <a:ahLst/>
            <a:cxnLst/>
            <a:rect l="0" t="0" r="0" b="0"/>
            <a:pathLst>
              <a:path w="30481" h="198121">
                <a:moveTo>
                  <a:pt x="30480" y="0"/>
                </a:moveTo>
                <a:lnTo>
                  <a:pt x="30480" y="0"/>
                </a:lnTo>
                <a:lnTo>
                  <a:pt x="30480" y="0"/>
                </a:lnTo>
                <a:lnTo>
                  <a:pt x="30480" y="0"/>
                </a:lnTo>
                <a:lnTo>
                  <a:pt x="30480" y="0"/>
                </a:lnTo>
                <a:lnTo>
                  <a:pt x="30480" y="0"/>
                </a:lnTo>
                <a:lnTo>
                  <a:pt x="30480" y="7620"/>
                </a:lnTo>
                <a:lnTo>
                  <a:pt x="30480" y="7620"/>
                </a:lnTo>
                <a:lnTo>
                  <a:pt x="30480" y="15240"/>
                </a:lnTo>
                <a:lnTo>
                  <a:pt x="30480" y="22860"/>
                </a:lnTo>
                <a:lnTo>
                  <a:pt x="30480" y="38100"/>
                </a:lnTo>
                <a:lnTo>
                  <a:pt x="22860" y="53340"/>
                </a:lnTo>
                <a:lnTo>
                  <a:pt x="22860" y="68580"/>
                </a:lnTo>
                <a:lnTo>
                  <a:pt x="22860" y="83820"/>
                </a:lnTo>
                <a:lnTo>
                  <a:pt x="15240" y="106680"/>
                </a:lnTo>
                <a:lnTo>
                  <a:pt x="15240" y="121920"/>
                </a:lnTo>
                <a:lnTo>
                  <a:pt x="7620" y="137160"/>
                </a:lnTo>
                <a:lnTo>
                  <a:pt x="7620" y="152400"/>
                </a:lnTo>
                <a:lnTo>
                  <a:pt x="0" y="190500"/>
                </a:lnTo>
                <a:lnTo>
                  <a:pt x="0" y="198120"/>
                </a:lnTo>
                <a:lnTo>
                  <a:pt x="0" y="1981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4" name="Freeform 1103"/>
          <p:cNvSpPr/>
          <p:nvPr/>
        </p:nvSpPr>
        <p:spPr>
          <a:xfrm>
            <a:off x="2796540" y="3322320"/>
            <a:ext cx="160021" cy="152401"/>
          </a:xfrm>
          <a:custGeom>
            <a:avLst/>
            <a:gdLst/>
            <a:ahLst/>
            <a:cxnLst/>
            <a:rect l="0" t="0" r="0" b="0"/>
            <a:pathLst>
              <a:path w="160021" h="152401">
                <a:moveTo>
                  <a:pt x="160020" y="7620"/>
                </a:moveTo>
                <a:lnTo>
                  <a:pt x="160020" y="7620"/>
                </a:lnTo>
                <a:lnTo>
                  <a:pt x="152400" y="0"/>
                </a:lnTo>
                <a:lnTo>
                  <a:pt x="152400" y="0"/>
                </a:lnTo>
                <a:lnTo>
                  <a:pt x="144780" y="0"/>
                </a:lnTo>
                <a:lnTo>
                  <a:pt x="129540" y="0"/>
                </a:lnTo>
                <a:lnTo>
                  <a:pt x="121920" y="0"/>
                </a:lnTo>
                <a:lnTo>
                  <a:pt x="114300" y="0"/>
                </a:lnTo>
                <a:lnTo>
                  <a:pt x="99060" y="7620"/>
                </a:lnTo>
                <a:lnTo>
                  <a:pt x="83820" y="7620"/>
                </a:lnTo>
                <a:lnTo>
                  <a:pt x="68580" y="7620"/>
                </a:lnTo>
                <a:lnTo>
                  <a:pt x="53340" y="15240"/>
                </a:lnTo>
                <a:lnTo>
                  <a:pt x="38100" y="22860"/>
                </a:lnTo>
                <a:lnTo>
                  <a:pt x="38100" y="38100"/>
                </a:lnTo>
                <a:lnTo>
                  <a:pt x="45720" y="45720"/>
                </a:lnTo>
                <a:lnTo>
                  <a:pt x="53340" y="60960"/>
                </a:lnTo>
                <a:lnTo>
                  <a:pt x="68580" y="76200"/>
                </a:lnTo>
                <a:lnTo>
                  <a:pt x="83820" y="91440"/>
                </a:lnTo>
                <a:lnTo>
                  <a:pt x="99060" y="99060"/>
                </a:lnTo>
                <a:lnTo>
                  <a:pt x="114300" y="114300"/>
                </a:lnTo>
                <a:lnTo>
                  <a:pt x="121920" y="121920"/>
                </a:lnTo>
                <a:lnTo>
                  <a:pt x="129540" y="137160"/>
                </a:lnTo>
                <a:lnTo>
                  <a:pt x="129540" y="144780"/>
                </a:lnTo>
                <a:lnTo>
                  <a:pt x="129540" y="144780"/>
                </a:lnTo>
                <a:lnTo>
                  <a:pt x="114300" y="152400"/>
                </a:lnTo>
                <a:lnTo>
                  <a:pt x="99060" y="152400"/>
                </a:lnTo>
                <a:lnTo>
                  <a:pt x="76200" y="152400"/>
                </a:lnTo>
                <a:lnTo>
                  <a:pt x="22860" y="152400"/>
                </a:lnTo>
                <a:lnTo>
                  <a:pt x="0" y="144780"/>
                </a:lnTo>
                <a:lnTo>
                  <a:pt x="0" y="1447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5" name="Freeform 1104"/>
          <p:cNvSpPr/>
          <p:nvPr/>
        </p:nvSpPr>
        <p:spPr>
          <a:xfrm>
            <a:off x="3025140" y="3253740"/>
            <a:ext cx="53341" cy="220981"/>
          </a:xfrm>
          <a:custGeom>
            <a:avLst/>
            <a:gdLst/>
            <a:ahLst/>
            <a:cxnLst/>
            <a:rect l="0" t="0" r="0" b="0"/>
            <a:pathLst>
              <a:path w="53341" h="220981">
                <a:moveTo>
                  <a:pt x="0" y="0"/>
                </a:moveTo>
                <a:lnTo>
                  <a:pt x="15240" y="0"/>
                </a:lnTo>
                <a:lnTo>
                  <a:pt x="30480" y="0"/>
                </a:lnTo>
                <a:lnTo>
                  <a:pt x="30480" y="7620"/>
                </a:lnTo>
                <a:lnTo>
                  <a:pt x="45720" y="15240"/>
                </a:lnTo>
                <a:lnTo>
                  <a:pt x="45720" y="30480"/>
                </a:lnTo>
                <a:lnTo>
                  <a:pt x="45720" y="38100"/>
                </a:lnTo>
                <a:lnTo>
                  <a:pt x="45720" y="45720"/>
                </a:lnTo>
                <a:lnTo>
                  <a:pt x="45720" y="60960"/>
                </a:lnTo>
                <a:lnTo>
                  <a:pt x="53340" y="91440"/>
                </a:lnTo>
                <a:lnTo>
                  <a:pt x="53340" y="114300"/>
                </a:lnTo>
                <a:lnTo>
                  <a:pt x="53340" y="137160"/>
                </a:lnTo>
                <a:lnTo>
                  <a:pt x="45720" y="160020"/>
                </a:lnTo>
                <a:lnTo>
                  <a:pt x="45720" y="205740"/>
                </a:lnTo>
                <a:lnTo>
                  <a:pt x="45720" y="220980"/>
                </a:lnTo>
                <a:lnTo>
                  <a:pt x="45720" y="2209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6" name="Freeform 1105"/>
          <p:cNvSpPr/>
          <p:nvPr/>
        </p:nvSpPr>
        <p:spPr>
          <a:xfrm>
            <a:off x="3017520" y="3314700"/>
            <a:ext cx="563881" cy="190501"/>
          </a:xfrm>
          <a:custGeom>
            <a:avLst/>
            <a:gdLst/>
            <a:ahLst/>
            <a:cxnLst/>
            <a:rect l="0" t="0" r="0" b="0"/>
            <a:pathLst>
              <a:path w="563881" h="190501">
                <a:moveTo>
                  <a:pt x="0" y="68580"/>
                </a:moveTo>
                <a:lnTo>
                  <a:pt x="0" y="68580"/>
                </a:lnTo>
                <a:lnTo>
                  <a:pt x="7620" y="68580"/>
                </a:lnTo>
                <a:lnTo>
                  <a:pt x="7620" y="68580"/>
                </a:lnTo>
                <a:lnTo>
                  <a:pt x="15240" y="68580"/>
                </a:lnTo>
                <a:lnTo>
                  <a:pt x="30480" y="68580"/>
                </a:lnTo>
                <a:lnTo>
                  <a:pt x="53340" y="68580"/>
                </a:lnTo>
                <a:lnTo>
                  <a:pt x="53340" y="68580"/>
                </a:lnTo>
                <a:lnTo>
                  <a:pt x="83820" y="60960"/>
                </a:lnTo>
                <a:lnTo>
                  <a:pt x="114300" y="60960"/>
                </a:lnTo>
                <a:lnTo>
                  <a:pt x="144780" y="60960"/>
                </a:lnTo>
                <a:lnTo>
                  <a:pt x="182880" y="53340"/>
                </a:lnTo>
                <a:lnTo>
                  <a:pt x="205740" y="45720"/>
                </a:lnTo>
                <a:lnTo>
                  <a:pt x="236220" y="38100"/>
                </a:lnTo>
                <a:lnTo>
                  <a:pt x="251460" y="30480"/>
                </a:lnTo>
                <a:lnTo>
                  <a:pt x="266700" y="15240"/>
                </a:lnTo>
                <a:lnTo>
                  <a:pt x="266700" y="7620"/>
                </a:lnTo>
                <a:lnTo>
                  <a:pt x="266700" y="0"/>
                </a:lnTo>
                <a:lnTo>
                  <a:pt x="251460" y="0"/>
                </a:lnTo>
                <a:lnTo>
                  <a:pt x="243840" y="0"/>
                </a:lnTo>
                <a:lnTo>
                  <a:pt x="220980" y="7620"/>
                </a:lnTo>
                <a:lnTo>
                  <a:pt x="198120" y="22860"/>
                </a:lnTo>
                <a:lnTo>
                  <a:pt x="182880" y="38100"/>
                </a:lnTo>
                <a:lnTo>
                  <a:pt x="167640" y="53340"/>
                </a:lnTo>
                <a:lnTo>
                  <a:pt x="152400" y="68580"/>
                </a:lnTo>
                <a:lnTo>
                  <a:pt x="144780" y="83820"/>
                </a:lnTo>
                <a:lnTo>
                  <a:pt x="152400" y="106680"/>
                </a:lnTo>
                <a:lnTo>
                  <a:pt x="160020" y="114300"/>
                </a:lnTo>
                <a:lnTo>
                  <a:pt x="175260" y="121920"/>
                </a:lnTo>
                <a:lnTo>
                  <a:pt x="198120" y="129540"/>
                </a:lnTo>
                <a:lnTo>
                  <a:pt x="228600" y="129540"/>
                </a:lnTo>
                <a:lnTo>
                  <a:pt x="259080" y="129540"/>
                </a:lnTo>
                <a:lnTo>
                  <a:pt x="289560" y="121920"/>
                </a:lnTo>
                <a:lnTo>
                  <a:pt x="312420" y="106680"/>
                </a:lnTo>
                <a:lnTo>
                  <a:pt x="335280" y="91440"/>
                </a:lnTo>
                <a:lnTo>
                  <a:pt x="358140" y="83820"/>
                </a:lnTo>
                <a:lnTo>
                  <a:pt x="373380" y="68580"/>
                </a:lnTo>
                <a:lnTo>
                  <a:pt x="381000" y="53340"/>
                </a:lnTo>
                <a:lnTo>
                  <a:pt x="388620" y="53340"/>
                </a:lnTo>
                <a:lnTo>
                  <a:pt x="396240" y="45720"/>
                </a:lnTo>
                <a:lnTo>
                  <a:pt x="396240" y="53340"/>
                </a:lnTo>
                <a:lnTo>
                  <a:pt x="388620" y="68580"/>
                </a:lnTo>
                <a:lnTo>
                  <a:pt x="381000" y="83820"/>
                </a:lnTo>
                <a:lnTo>
                  <a:pt x="365760" y="99060"/>
                </a:lnTo>
                <a:lnTo>
                  <a:pt x="358140" y="114300"/>
                </a:lnTo>
                <a:lnTo>
                  <a:pt x="350520" y="121920"/>
                </a:lnTo>
                <a:lnTo>
                  <a:pt x="342900" y="137160"/>
                </a:lnTo>
                <a:lnTo>
                  <a:pt x="335280" y="144780"/>
                </a:lnTo>
                <a:lnTo>
                  <a:pt x="335280" y="152400"/>
                </a:lnTo>
                <a:lnTo>
                  <a:pt x="335280" y="152400"/>
                </a:lnTo>
                <a:lnTo>
                  <a:pt x="342900" y="144780"/>
                </a:lnTo>
                <a:lnTo>
                  <a:pt x="350520" y="137160"/>
                </a:lnTo>
                <a:lnTo>
                  <a:pt x="358140" y="121920"/>
                </a:lnTo>
                <a:lnTo>
                  <a:pt x="373380" y="106680"/>
                </a:lnTo>
                <a:lnTo>
                  <a:pt x="388620" y="91440"/>
                </a:lnTo>
                <a:lnTo>
                  <a:pt x="403860" y="76200"/>
                </a:lnTo>
                <a:lnTo>
                  <a:pt x="411480" y="68580"/>
                </a:lnTo>
                <a:lnTo>
                  <a:pt x="426720" y="60960"/>
                </a:lnTo>
                <a:lnTo>
                  <a:pt x="434340" y="60960"/>
                </a:lnTo>
                <a:lnTo>
                  <a:pt x="441960" y="68580"/>
                </a:lnTo>
                <a:lnTo>
                  <a:pt x="449580" y="83820"/>
                </a:lnTo>
                <a:lnTo>
                  <a:pt x="449580" y="99060"/>
                </a:lnTo>
                <a:lnTo>
                  <a:pt x="449580" y="114300"/>
                </a:lnTo>
                <a:lnTo>
                  <a:pt x="457200" y="129540"/>
                </a:lnTo>
                <a:lnTo>
                  <a:pt x="457200" y="144780"/>
                </a:lnTo>
                <a:lnTo>
                  <a:pt x="457200" y="152400"/>
                </a:lnTo>
                <a:lnTo>
                  <a:pt x="464820" y="160020"/>
                </a:lnTo>
                <a:lnTo>
                  <a:pt x="464820" y="167640"/>
                </a:lnTo>
                <a:lnTo>
                  <a:pt x="472440" y="160020"/>
                </a:lnTo>
                <a:lnTo>
                  <a:pt x="487680" y="152400"/>
                </a:lnTo>
                <a:lnTo>
                  <a:pt x="495300" y="144780"/>
                </a:lnTo>
                <a:lnTo>
                  <a:pt x="502920" y="129540"/>
                </a:lnTo>
                <a:lnTo>
                  <a:pt x="510540" y="114300"/>
                </a:lnTo>
                <a:lnTo>
                  <a:pt x="518160" y="99060"/>
                </a:lnTo>
                <a:lnTo>
                  <a:pt x="525780" y="83820"/>
                </a:lnTo>
                <a:lnTo>
                  <a:pt x="533400" y="76200"/>
                </a:lnTo>
                <a:lnTo>
                  <a:pt x="533400" y="68580"/>
                </a:lnTo>
                <a:lnTo>
                  <a:pt x="533400" y="68580"/>
                </a:lnTo>
                <a:lnTo>
                  <a:pt x="541020" y="76200"/>
                </a:lnTo>
                <a:lnTo>
                  <a:pt x="541020" y="83820"/>
                </a:lnTo>
                <a:lnTo>
                  <a:pt x="541020" y="99060"/>
                </a:lnTo>
                <a:lnTo>
                  <a:pt x="541020" y="114300"/>
                </a:lnTo>
                <a:lnTo>
                  <a:pt x="541020" y="121920"/>
                </a:lnTo>
                <a:lnTo>
                  <a:pt x="548640" y="137160"/>
                </a:lnTo>
                <a:lnTo>
                  <a:pt x="556260" y="175260"/>
                </a:lnTo>
                <a:lnTo>
                  <a:pt x="563880" y="190500"/>
                </a:lnTo>
                <a:lnTo>
                  <a:pt x="563880" y="1905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7" name="Freeform 1106"/>
          <p:cNvSpPr/>
          <p:nvPr/>
        </p:nvSpPr>
        <p:spPr>
          <a:xfrm>
            <a:off x="3810000" y="3291840"/>
            <a:ext cx="182881" cy="358141"/>
          </a:xfrm>
          <a:custGeom>
            <a:avLst/>
            <a:gdLst/>
            <a:ahLst/>
            <a:cxnLst/>
            <a:rect l="0" t="0" r="0" b="0"/>
            <a:pathLst>
              <a:path w="182881" h="358141">
                <a:moveTo>
                  <a:pt x="182880" y="22860"/>
                </a:moveTo>
                <a:lnTo>
                  <a:pt x="182880" y="15240"/>
                </a:lnTo>
                <a:lnTo>
                  <a:pt x="182880" y="7620"/>
                </a:lnTo>
                <a:lnTo>
                  <a:pt x="182880" y="7620"/>
                </a:lnTo>
                <a:lnTo>
                  <a:pt x="175260" y="0"/>
                </a:lnTo>
                <a:lnTo>
                  <a:pt x="167640" y="0"/>
                </a:lnTo>
                <a:lnTo>
                  <a:pt x="160020" y="7620"/>
                </a:lnTo>
                <a:lnTo>
                  <a:pt x="160020" y="7620"/>
                </a:lnTo>
                <a:lnTo>
                  <a:pt x="144780" y="15240"/>
                </a:lnTo>
                <a:lnTo>
                  <a:pt x="129540" y="30480"/>
                </a:lnTo>
                <a:lnTo>
                  <a:pt x="106680" y="53340"/>
                </a:lnTo>
                <a:lnTo>
                  <a:pt x="91440" y="76200"/>
                </a:lnTo>
                <a:lnTo>
                  <a:pt x="76200" y="106680"/>
                </a:lnTo>
                <a:lnTo>
                  <a:pt x="53340" y="144780"/>
                </a:lnTo>
                <a:lnTo>
                  <a:pt x="38100" y="182880"/>
                </a:lnTo>
                <a:lnTo>
                  <a:pt x="22860" y="220980"/>
                </a:lnTo>
                <a:lnTo>
                  <a:pt x="7620" y="251460"/>
                </a:lnTo>
                <a:lnTo>
                  <a:pt x="0" y="358140"/>
                </a:lnTo>
                <a:lnTo>
                  <a:pt x="0" y="358140"/>
                </a:lnTo>
                <a:lnTo>
                  <a:pt x="0" y="3581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8" name="Freeform 1107"/>
          <p:cNvSpPr/>
          <p:nvPr/>
        </p:nvSpPr>
        <p:spPr>
          <a:xfrm>
            <a:off x="3733800" y="3398520"/>
            <a:ext cx="281941" cy="137161"/>
          </a:xfrm>
          <a:custGeom>
            <a:avLst/>
            <a:gdLst/>
            <a:ahLst/>
            <a:cxnLst/>
            <a:rect l="0" t="0" r="0" b="0"/>
            <a:pathLst>
              <a:path w="281941" h="137161">
                <a:moveTo>
                  <a:pt x="0" y="121920"/>
                </a:moveTo>
                <a:lnTo>
                  <a:pt x="0" y="114300"/>
                </a:lnTo>
                <a:lnTo>
                  <a:pt x="0" y="99060"/>
                </a:lnTo>
                <a:lnTo>
                  <a:pt x="7620" y="99060"/>
                </a:lnTo>
                <a:lnTo>
                  <a:pt x="22860" y="83820"/>
                </a:lnTo>
                <a:lnTo>
                  <a:pt x="38100" y="76200"/>
                </a:lnTo>
                <a:lnTo>
                  <a:pt x="60960" y="68580"/>
                </a:lnTo>
                <a:lnTo>
                  <a:pt x="60960" y="68580"/>
                </a:lnTo>
                <a:lnTo>
                  <a:pt x="91440" y="53340"/>
                </a:lnTo>
                <a:lnTo>
                  <a:pt x="121920" y="45720"/>
                </a:lnTo>
                <a:lnTo>
                  <a:pt x="160020" y="30480"/>
                </a:lnTo>
                <a:lnTo>
                  <a:pt x="190500" y="22860"/>
                </a:lnTo>
                <a:lnTo>
                  <a:pt x="220980" y="15240"/>
                </a:lnTo>
                <a:lnTo>
                  <a:pt x="243840" y="7620"/>
                </a:lnTo>
                <a:lnTo>
                  <a:pt x="266700" y="0"/>
                </a:lnTo>
                <a:lnTo>
                  <a:pt x="274320" y="0"/>
                </a:lnTo>
                <a:lnTo>
                  <a:pt x="281940" y="7620"/>
                </a:lnTo>
                <a:lnTo>
                  <a:pt x="281940" y="15240"/>
                </a:lnTo>
                <a:lnTo>
                  <a:pt x="274320" y="30480"/>
                </a:lnTo>
                <a:lnTo>
                  <a:pt x="266700" y="45720"/>
                </a:lnTo>
                <a:lnTo>
                  <a:pt x="259080" y="60960"/>
                </a:lnTo>
                <a:lnTo>
                  <a:pt x="243840" y="76200"/>
                </a:lnTo>
                <a:lnTo>
                  <a:pt x="228600" y="99060"/>
                </a:lnTo>
                <a:lnTo>
                  <a:pt x="198120" y="137160"/>
                </a:lnTo>
                <a:lnTo>
                  <a:pt x="198120" y="137160"/>
                </a:lnTo>
                <a:lnTo>
                  <a:pt x="198120" y="1371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9" name="Freeform 1108"/>
          <p:cNvSpPr/>
          <p:nvPr/>
        </p:nvSpPr>
        <p:spPr>
          <a:xfrm>
            <a:off x="4015740" y="3436620"/>
            <a:ext cx="114301" cy="137161"/>
          </a:xfrm>
          <a:custGeom>
            <a:avLst/>
            <a:gdLst/>
            <a:ahLst/>
            <a:cxnLst/>
            <a:rect l="0" t="0" r="0" b="0"/>
            <a:pathLst>
              <a:path w="114301" h="137161">
                <a:moveTo>
                  <a:pt x="68580" y="0"/>
                </a:moveTo>
                <a:lnTo>
                  <a:pt x="68580" y="0"/>
                </a:lnTo>
                <a:lnTo>
                  <a:pt x="60960" y="7620"/>
                </a:lnTo>
                <a:lnTo>
                  <a:pt x="53340" y="15240"/>
                </a:lnTo>
                <a:lnTo>
                  <a:pt x="45720" y="30480"/>
                </a:lnTo>
                <a:lnTo>
                  <a:pt x="30480" y="38100"/>
                </a:lnTo>
                <a:lnTo>
                  <a:pt x="30480" y="45720"/>
                </a:lnTo>
                <a:lnTo>
                  <a:pt x="22860" y="45720"/>
                </a:lnTo>
                <a:lnTo>
                  <a:pt x="15240" y="68580"/>
                </a:lnTo>
                <a:lnTo>
                  <a:pt x="7620" y="83820"/>
                </a:lnTo>
                <a:lnTo>
                  <a:pt x="0" y="99060"/>
                </a:lnTo>
                <a:lnTo>
                  <a:pt x="0" y="114300"/>
                </a:lnTo>
                <a:lnTo>
                  <a:pt x="7620" y="129540"/>
                </a:lnTo>
                <a:lnTo>
                  <a:pt x="15240" y="137160"/>
                </a:lnTo>
                <a:lnTo>
                  <a:pt x="30480" y="137160"/>
                </a:lnTo>
                <a:lnTo>
                  <a:pt x="45720" y="137160"/>
                </a:lnTo>
                <a:lnTo>
                  <a:pt x="68580" y="137160"/>
                </a:lnTo>
                <a:lnTo>
                  <a:pt x="83820" y="129540"/>
                </a:lnTo>
                <a:lnTo>
                  <a:pt x="99060" y="114300"/>
                </a:lnTo>
                <a:lnTo>
                  <a:pt x="106680" y="99060"/>
                </a:lnTo>
                <a:lnTo>
                  <a:pt x="114300" y="76200"/>
                </a:lnTo>
                <a:lnTo>
                  <a:pt x="114300" y="60960"/>
                </a:lnTo>
                <a:lnTo>
                  <a:pt x="106680" y="45720"/>
                </a:lnTo>
                <a:lnTo>
                  <a:pt x="99060" y="30480"/>
                </a:lnTo>
                <a:lnTo>
                  <a:pt x="83820" y="22860"/>
                </a:lnTo>
                <a:lnTo>
                  <a:pt x="45720" y="7620"/>
                </a:lnTo>
                <a:lnTo>
                  <a:pt x="22860" y="15240"/>
                </a:lnTo>
                <a:lnTo>
                  <a:pt x="22860" y="152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0" name="Freeform 1109"/>
          <p:cNvSpPr/>
          <p:nvPr/>
        </p:nvSpPr>
        <p:spPr>
          <a:xfrm>
            <a:off x="4175760" y="3467100"/>
            <a:ext cx="327661" cy="190501"/>
          </a:xfrm>
          <a:custGeom>
            <a:avLst/>
            <a:gdLst/>
            <a:ahLst/>
            <a:cxnLst/>
            <a:rect l="0" t="0" r="0" b="0"/>
            <a:pathLst>
              <a:path w="327661" h="190501">
                <a:moveTo>
                  <a:pt x="30480" y="0"/>
                </a:moveTo>
                <a:lnTo>
                  <a:pt x="38100" y="0"/>
                </a:lnTo>
                <a:lnTo>
                  <a:pt x="38100" y="7620"/>
                </a:lnTo>
                <a:lnTo>
                  <a:pt x="38100" y="7620"/>
                </a:lnTo>
                <a:lnTo>
                  <a:pt x="38100" y="22860"/>
                </a:lnTo>
                <a:lnTo>
                  <a:pt x="38100" y="38100"/>
                </a:lnTo>
                <a:lnTo>
                  <a:pt x="30480" y="45720"/>
                </a:lnTo>
                <a:lnTo>
                  <a:pt x="30480" y="45720"/>
                </a:lnTo>
                <a:lnTo>
                  <a:pt x="22860" y="60960"/>
                </a:lnTo>
                <a:lnTo>
                  <a:pt x="15240" y="76200"/>
                </a:lnTo>
                <a:lnTo>
                  <a:pt x="7620" y="99060"/>
                </a:lnTo>
                <a:lnTo>
                  <a:pt x="7620" y="114300"/>
                </a:lnTo>
                <a:lnTo>
                  <a:pt x="0" y="121920"/>
                </a:lnTo>
                <a:lnTo>
                  <a:pt x="0" y="137160"/>
                </a:lnTo>
                <a:lnTo>
                  <a:pt x="7620" y="144780"/>
                </a:lnTo>
                <a:lnTo>
                  <a:pt x="22860" y="144780"/>
                </a:lnTo>
                <a:lnTo>
                  <a:pt x="38100" y="144780"/>
                </a:lnTo>
                <a:lnTo>
                  <a:pt x="53340" y="137160"/>
                </a:lnTo>
                <a:lnTo>
                  <a:pt x="76200" y="121920"/>
                </a:lnTo>
                <a:lnTo>
                  <a:pt x="91440" y="114300"/>
                </a:lnTo>
                <a:lnTo>
                  <a:pt x="114300" y="106680"/>
                </a:lnTo>
                <a:lnTo>
                  <a:pt x="129540" y="91440"/>
                </a:lnTo>
                <a:lnTo>
                  <a:pt x="144780" y="83820"/>
                </a:lnTo>
                <a:lnTo>
                  <a:pt x="152400" y="76200"/>
                </a:lnTo>
                <a:lnTo>
                  <a:pt x="160020" y="76200"/>
                </a:lnTo>
                <a:lnTo>
                  <a:pt x="167640" y="76200"/>
                </a:lnTo>
                <a:lnTo>
                  <a:pt x="167640" y="83820"/>
                </a:lnTo>
                <a:lnTo>
                  <a:pt x="167640" y="99060"/>
                </a:lnTo>
                <a:lnTo>
                  <a:pt x="167640" y="114300"/>
                </a:lnTo>
                <a:lnTo>
                  <a:pt x="167640" y="129540"/>
                </a:lnTo>
                <a:lnTo>
                  <a:pt x="167640" y="144780"/>
                </a:lnTo>
                <a:lnTo>
                  <a:pt x="167640" y="160020"/>
                </a:lnTo>
                <a:lnTo>
                  <a:pt x="167640" y="175260"/>
                </a:lnTo>
                <a:lnTo>
                  <a:pt x="175260" y="182880"/>
                </a:lnTo>
                <a:lnTo>
                  <a:pt x="175260" y="190500"/>
                </a:lnTo>
                <a:lnTo>
                  <a:pt x="182880" y="190500"/>
                </a:lnTo>
                <a:lnTo>
                  <a:pt x="190500" y="190500"/>
                </a:lnTo>
                <a:lnTo>
                  <a:pt x="205740" y="182880"/>
                </a:lnTo>
                <a:lnTo>
                  <a:pt x="213360" y="175260"/>
                </a:lnTo>
                <a:lnTo>
                  <a:pt x="228600" y="160020"/>
                </a:lnTo>
                <a:lnTo>
                  <a:pt x="243840" y="137160"/>
                </a:lnTo>
                <a:lnTo>
                  <a:pt x="259080" y="121920"/>
                </a:lnTo>
                <a:lnTo>
                  <a:pt x="274320" y="99060"/>
                </a:lnTo>
                <a:lnTo>
                  <a:pt x="281940" y="83820"/>
                </a:lnTo>
                <a:lnTo>
                  <a:pt x="297180" y="68580"/>
                </a:lnTo>
                <a:lnTo>
                  <a:pt x="312420" y="60960"/>
                </a:lnTo>
                <a:lnTo>
                  <a:pt x="327660" y="38100"/>
                </a:lnTo>
                <a:lnTo>
                  <a:pt x="327660" y="38100"/>
                </a:lnTo>
                <a:lnTo>
                  <a:pt x="327660" y="381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1" name="Freeform 1110"/>
          <p:cNvSpPr/>
          <p:nvPr/>
        </p:nvSpPr>
        <p:spPr>
          <a:xfrm>
            <a:off x="182880" y="3726180"/>
            <a:ext cx="259081" cy="83821"/>
          </a:xfrm>
          <a:custGeom>
            <a:avLst/>
            <a:gdLst/>
            <a:ahLst/>
            <a:cxnLst/>
            <a:rect l="0" t="0" r="0" b="0"/>
            <a:pathLst>
              <a:path w="259081" h="83821">
                <a:moveTo>
                  <a:pt x="0" y="83820"/>
                </a:move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0" y="83820"/>
                </a:lnTo>
                <a:lnTo>
                  <a:pt x="15240" y="76200"/>
                </a:lnTo>
                <a:lnTo>
                  <a:pt x="22860" y="76200"/>
                </a:lnTo>
                <a:lnTo>
                  <a:pt x="22860" y="76200"/>
                </a:lnTo>
                <a:lnTo>
                  <a:pt x="38100" y="68580"/>
                </a:lnTo>
                <a:lnTo>
                  <a:pt x="53340" y="60960"/>
                </a:lnTo>
                <a:lnTo>
                  <a:pt x="83820" y="53340"/>
                </a:lnTo>
                <a:lnTo>
                  <a:pt x="106680" y="45720"/>
                </a:lnTo>
                <a:lnTo>
                  <a:pt x="137160" y="30480"/>
                </a:lnTo>
                <a:lnTo>
                  <a:pt x="160020" y="22860"/>
                </a:lnTo>
                <a:lnTo>
                  <a:pt x="182880" y="15240"/>
                </a:lnTo>
                <a:lnTo>
                  <a:pt x="205740" y="15240"/>
                </a:lnTo>
                <a:lnTo>
                  <a:pt x="220980" y="7620"/>
                </a:lnTo>
                <a:lnTo>
                  <a:pt x="236220" y="7620"/>
                </a:lnTo>
                <a:lnTo>
                  <a:pt x="243840" y="0"/>
                </a:lnTo>
                <a:lnTo>
                  <a:pt x="259080" y="0"/>
                </a:lnTo>
                <a:lnTo>
                  <a:pt x="259080" y="0"/>
                </a:lnTo>
                <a:lnTo>
                  <a:pt x="25908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2" name="Freeform 1111"/>
          <p:cNvSpPr/>
          <p:nvPr/>
        </p:nvSpPr>
        <p:spPr>
          <a:xfrm>
            <a:off x="556260" y="3261360"/>
            <a:ext cx="1158241" cy="533401"/>
          </a:xfrm>
          <a:custGeom>
            <a:avLst/>
            <a:gdLst/>
            <a:ahLst/>
            <a:cxnLst/>
            <a:rect l="0" t="0" r="0" b="0"/>
            <a:pathLst>
              <a:path w="1158241" h="533401">
                <a:moveTo>
                  <a:pt x="30480" y="388620"/>
                </a:moveTo>
                <a:lnTo>
                  <a:pt x="30480" y="388620"/>
                </a:lnTo>
                <a:lnTo>
                  <a:pt x="30480" y="388620"/>
                </a:lnTo>
                <a:lnTo>
                  <a:pt x="30480" y="388620"/>
                </a:lnTo>
                <a:lnTo>
                  <a:pt x="22860" y="388620"/>
                </a:lnTo>
                <a:lnTo>
                  <a:pt x="22860" y="388620"/>
                </a:lnTo>
                <a:lnTo>
                  <a:pt x="22860" y="396240"/>
                </a:lnTo>
                <a:lnTo>
                  <a:pt x="22860" y="396240"/>
                </a:lnTo>
                <a:lnTo>
                  <a:pt x="15240" y="403860"/>
                </a:lnTo>
                <a:lnTo>
                  <a:pt x="15240" y="419100"/>
                </a:lnTo>
                <a:lnTo>
                  <a:pt x="7620" y="434340"/>
                </a:lnTo>
                <a:lnTo>
                  <a:pt x="7620" y="449580"/>
                </a:lnTo>
                <a:lnTo>
                  <a:pt x="7620" y="472440"/>
                </a:lnTo>
                <a:lnTo>
                  <a:pt x="7620" y="487680"/>
                </a:lnTo>
                <a:lnTo>
                  <a:pt x="15240" y="502920"/>
                </a:lnTo>
                <a:lnTo>
                  <a:pt x="22860" y="518160"/>
                </a:lnTo>
                <a:lnTo>
                  <a:pt x="38100" y="525780"/>
                </a:lnTo>
                <a:lnTo>
                  <a:pt x="53340" y="533400"/>
                </a:lnTo>
                <a:lnTo>
                  <a:pt x="68580" y="525780"/>
                </a:lnTo>
                <a:lnTo>
                  <a:pt x="83820" y="518160"/>
                </a:lnTo>
                <a:lnTo>
                  <a:pt x="99060" y="510540"/>
                </a:lnTo>
                <a:lnTo>
                  <a:pt x="106680" y="495300"/>
                </a:lnTo>
                <a:lnTo>
                  <a:pt x="114300" y="472440"/>
                </a:lnTo>
                <a:lnTo>
                  <a:pt x="106680" y="457200"/>
                </a:lnTo>
                <a:lnTo>
                  <a:pt x="99060" y="434340"/>
                </a:lnTo>
                <a:lnTo>
                  <a:pt x="83820" y="411480"/>
                </a:lnTo>
                <a:lnTo>
                  <a:pt x="76200" y="396240"/>
                </a:lnTo>
                <a:lnTo>
                  <a:pt x="60960" y="381000"/>
                </a:lnTo>
                <a:lnTo>
                  <a:pt x="38100" y="373380"/>
                </a:lnTo>
                <a:lnTo>
                  <a:pt x="22860" y="365760"/>
                </a:lnTo>
                <a:lnTo>
                  <a:pt x="15240" y="365760"/>
                </a:lnTo>
                <a:lnTo>
                  <a:pt x="0" y="373380"/>
                </a:lnTo>
                <a:lnTo>
                  <a:pt x="0" y="381000"/>
                </a:lnTo>
                <a:lnTo>
                  <a:pt x="0" y="388620"/>
                </a:lnTo>
                <a:lnTo>
                  <a:pt x="0" y="396240"/>
                </a:lnTo>
                <a:lnTo>
                  <a:pt x="15240" y="403860"/>
                </a:lnTo>
                <a:lnTo>
                  <a:pt x="30480" y="411480"/>
                </a:lnTo>
                <a:lnTo>
                  <a:pt x="45720" y="419100"/>
                </a:lnTo>
                <a:lnTo>
                  <a:pt x="68580" y="419100"/>
                </a:lnTo>
                <a:lnTo>
                  <a:pt x="83820" y="419100"/>
                </a:lnTo>
                <a:lnTo>
                  <a:pt x="106680" y="411480"/>
                </a:lnTo>
                <a:lnTo>
                  <a:pt x="129540" y="403860"/>
                </a:lnTo>
                <a:lnTo>
                  <a:pt x="144780" y="396240"/>
                </a:lnTo>
                <a:lnTo>
                  <a:pt x="152400" y="388620"/>
                </a:lnTo>
                <a:lnTo>
                  <a:pt x="160020" y="373380"/>
                </a:lnTo>
                <a:lnTo>
                  <a:pt x="160020" y="365760"/>
                </a:lnTo>
                <a:lnTo>
                  <a:pt x="160020" y="358140"/>
                </a:lnTo>
                <a:lnTo>
                  <a:pt x="160020" y="350520"/>
                </a:lnTo>
                <a:lnTo>
                  <a:pt x="152400" y="342900"/>
                </a:lnTo>
                <a:lnTo>
                  <a:pt x="152400" y="342900"/>
                </a:lnTo>
                <a:lnTo>
                  <a:pt x="144780" y="342900"/>
                </a:lnTo>
                <a:lnTo>
                  <a:pt x="144780" y="358140"/>
                </a:lnTo>
                <a:lnTo>
                  <a:pt x="152400" y="365760"/>
                </a:lnTo>
                <a:lnTo>
                  <a:pt x="160020" y="381000"/>
                </a:lnTo>
                <a:lnTo>
                  <a:pt x="167640" y="396240"/>
                </a:lnTo>
                <a:lnTo>
                  <a:pt x="175260" y="411480"/>
                </a:lnTo>
                <a:lnTo>
                  <a:pt x="182880" y="426720"/>
                </a:lnTo>
                <a:lnTo>
                  <a:pt x="205740" y="434340"/>
                </a:lnTo>
                <a:lnTo>
                  <a:pt x="220980" y="441960"/>
                </a:lnTo>
                <a:lnTo>
                  <a:pt x="228600" y="441960"/>
                </a:lnTo>
                <a:lnTo>
                  <a:pt x="251460" y="441960"/>
                </a:lnTo>
                <a:lnTo>
                  <a:pt x="259080" y="434340"/>
                </a:lnTo>
                <a:lnTo>
                  <a:pt x="266700" y="426720"/>
                </a:lnTo>
                <a:lnTo>
                  <a:pt x="266700" y="411480"/>
                </a:lnTo>
                <a:lnTo>
                  <a:pt x="266700" y="388620"/>
                </a:lnTo>
                <a:lnTo>
                  <a:pt x="266700" y="373380"/>
                </a:lnTo>
                <a:lnTo>
                  <a:pt x="259080" y="358140"/>
                </a:lnTo>
                <a:lnTo>
                  <a:pt x="251460" y="342900"/>
                </a:lnTo>
                <a:lnTo>
                  <a:pt x="243840" y="327660"/>
                </a:lnTo>
                <a:lnTo>
                  <a:pt x="228600" y="320040"/>
                </a:lnTo>
                <a:lnTo>
                  <a:pt x="220980" y="312420"/>
                </a:lnTo>
                <a:lnTo>
                  <a:pt x="220980" y="312420"/>
                </a:lnTo>
                <a:lnTo>
                  <a:pt x="220980" y="312420"/>
                </a:lnTo>
                <a:lnTo>
                  <a:pt x="220980" y="320040"/>
                </a:lnTo>
                <a:lnTo>
                  <a:pt x="220980" y="320040"/>
                </a:lnTo>
                <a:lnTo>
                  <a:pt x="236220" y="327660"/>
                </a:lnTo>
                <a:lnTo>
                  <a:pt x="251460" y="335280"/>
                </a:lnTo>
                <a:lnTo>
                  <a:pt x="266700" y="335280"/>
                </a:lnTo>
                <a:lnTo>
                  <a:pt x="289560" y="342900"/>
                </a:lnTo>
                <a:lnTo>
                  <a:pt x="312420" y="342900"/>
                </a:lnTo>
                <a:lnTo>
                  <a:pt x="335280" y="342900"/>
                </a:lnTo>
                <a:lnTo>
                  <a:pt x="358140" y="335280"/>
                </a:lnTo>
                <a:lnTo>
                  <a:pt x="373380" y="327660"/>
                </a:lnTo>
                <a:lnTo>
                  <a:pt x="388620" y="320040"/>
                </a:lnTo>
                <a:lnTo>
                  <a:pt x="396240" y="312420"/>
                </a:lnTo>
                <a:lnTo>
                  <a:pt x="396240" y="304800"/>
                </a:lnTo>
                <a:lnTo>
                  <a:pt x="396240" y="304800"/>
                </a:lnTo>
                <a:lnTo>
                  <a:pt x="388620" y="297180"/>
                </a:lnTo>
                <a:lnTo>
                  <a:pt x="373380" y="297180"/>
                </a:lnTo>
                <a:lnTo>
                  <a:pt x="358140" y="297180"/>
                </a:lnTo>
                <a:lnTo>
                  <a:pt x="350520" y="297180"/>
                </a:lnTo>
                <a:lnTo>
                  <a:pt x="327660" y="297180"/>
                </a:lnTo>
                <a:lnTo>
                  <a:pt x="320040" y="304800"/>
                </a:lnTo>
                <a:lnTo>
                  <a:pt x="312420" y="320040"/>
                </a:lnTo>
                <a:lnTo>
                  <a:pt x="304800" y="327660"/>
                </a:lnTo>
                <a:lnTo>
                  <a:pt x="304800" y="342900"/>
                </a:lnTo>
                <a:lnTo>
                  <a:pt x="312420" y="350520"/>
                </a:lnTo>
                <a:lnTo>
                  <a:pt x="320040" y="358140"/>
                </a:lnTo>
                <a:lnTo>
                  <a:pt x="335280" y="373380"/>
                </a:lnTo>
                <a:lnTo>
                  <a:pt x="358140" y="373380"/>
                </a:lnTo>
                <a:lnTo>
                  <a:pt x="373380" y="381000"/>
                </a:lnTo>
                <a:lnTo>
                  <a:pt x="403860" y="373380"/>
                </a:lnTo>
                <a:lnTo>
                  <a:pt x="426720" y="373380"/>
                </a:lnTo>
                <a:lnTo>
                  <a:pt x="449580" y="358140"/>
                </a:lnTo>
                <a:lnTo>
                  <a:pt x="472440" y="342900"/>
                </a:lnTo>
                <a:lnTo>
                  <a:pt x="495300" y="327660"/>
                </a:lnTo>
                <a:lnTo>
                  <a:pt x="510540" y="304800"/>
                </a:lnTo>
                <a:lnTo>
                  <a:pt x="518160" y="281940"/>
                </a:lnTo>
                <a:lnTo>
                  <a:pt x="525780" y="259080"/>
                </a:lnTo>
                <a:lnTo>
                  <a:pt x="525780" y="236220"/>
                </a:lnTo>
                <a:lnTo>
                  <a:pt x="518160" y="213360"/>
                </a:lnTo>
                <a:lnTo>
                  <a:pt x="518160" y="190500"/>
                </a:lnTo>
                <a:lnTo>
                  <a:pt x="510540" y="175260"/>
                </a:lnTo>
                <a:lnTo>
                  <a:pt x="502920" y="167640"/>
                </a:lnTo>
                <a:lnTo>
                  <a:pt x="495300" y="160020"/>
                </a:lnTo>
                <a:lnTo>
                  <a:pt x="480060" y="160020"/>
                </a:lnTo>
                <a:lnTo>
                  <a:pt x="480060" y="167640"/>
                </a:lnTo>
                <a:lnTo>
                  <a:pt x="480060" y="182880"/>
                </a:lnTo>
                <a:lnTo>
                  <a:pt x="480060" y="198120"/>
                </a:lnTo>
                <a:lnTo>
                  <a:pt x="480060" y="220980"/>
                </a:lnTo>
                <a:lnTo>
                  <a:pt x="487680" y="236220"/>
                </a:lnTo>
                <a:lnTo>
                  <a:pt x="495300" y="259080"/>
                </a:lnTo>
                <a:lnTo>
                  <a:pt x="510540" y="281940"/>
                </a:lnTo>
                <a:lnTo>
                  <a:pt x="518160" y="304800"/>
                </a:lnTo>
                <a:lnTo>
                  <a:pt x="541020" y="312420"/>
                </a:lnTo>
                <a:lnTo>
                  <a:pt x="563880" y="327660"/>
                </a:lnTo>
                <a:lnTo>
                  <a:pt x="586740" y="327660"/>
                </a:lnTo>
                <a:lnTo>
                  <a:pt x="609600" y="327660"/>
                </a:lnTo>
                <a:lnTo>
                  <a:pt x="640080" y="327660"/>
                </a:lnTo>
                <a:lnTo>
                  <a:pt x="670560" y="320040"/>
                </a:lnTo>
                <a:lnTo>
                  <a:pt x="693420" y="312420"/>
                </a:lnTo>
                <a:lnTo>
                  <a:pt x="716280" y="297180"/>
                </a:lnTo>
                <a:lnTo>
                  <a:pt x="731520" y="281940"/>
                </a:lnTo>
                <a:lnTo>
                  <a:pt x="739140" y="266700"/>
                </a:lnTo>
                <a:lnTo>
                  <a:pt x="739140" y="251460"/>
                </a:lnTo>
                <a:lnTo>
                  <a:pt x="739140" y="243840"/>
                </a:lnTo>
                <a:lnTo>
                  <a:pt x="731520" y="236220"/>
                </a:lnTo>
                <a:lnTo>
                  <a:pt x="716280" y="228600"/>
                </a:lnTo>
                <a:lnTo>
                  <a:pt x="701040" y="228600"/>
                </a:lnTo>
                <a:lnTo>
                  <a:pt x="685800" y="236220"/>
                </a:lnTo>
                <a:lnTo>
                  <a:pt x="662940" y="243840"/>
                </a:lnTo>
                <a:lnTo>
                  <a:pt x="655320" y="251460"/>
                </a:lnTo>
                <a:lnTo>
                  <a:pt x="640080" y="266700"/>
                </a:lnTo>
                <a:lnTo>
                  <a:pt x="640080" y="281940"/>
                </a:lnTo>
                <a:lnTo>
                  <a:pt x="640080" y="289560"/>
                </a:lnTo>
                <a:lnTo>
                  <a:pt x="640080" y="297180"/>
                </a:lnTo>
                <a:lnTo>
                  <a:pt x="655320" y="304800"/>
                </a:lnTo>
                <a:lnTo>
                  <a:pt x="670560" y="304800"/>
                </a:lnTo>
                <a:lnTo>
                  <a:pt x="685800" y="304800"/>
                </a:lnTo>
                <a:lnTo>
                  <a:pt x="708660" y="297180"/>
                </a:lnTo>
                <a:lnTo>
                  <a:pt x="723900" y="289560"/>
                </a:lnTo>
                <a:lnTo>
                  <a:pt x="746760" y="274320"/>
                </a:lnTo>
                <a:lnTo>
                  <a:pt x="762000" y="259080"/>
                </a:lnTo>
                <a:lnTo>
                  <a:pt x="769620" y="243840"/>
                </a:lnTo>
                <a:lnTo>
                  <a:pt x="769620" y="236220"/>
                </a:lnTo>
                <a:lnTo>
                  <a:pt x="777240" y="220980"/>
                </a:lnTo>
                <a:lnTo>
                  <a:pt x="777240" y="213360"/>
                </a:lnTo>
                <a:lnTo>
                  <a:pt x="769620" y="205740"/>
                </a:lnTo>
                <a:lnTo>
                  <a:pt x="762000" y="213360"/>
                </a:lnTo>
                <a:lnTo>
                  <a:pt x="762000" y="220980"/>
                </a:lnTo>
                <a:lnTo>
                  <a:pt x="754380" y="228600"/>
                </a:lnTo>
                <a:lnTo>
                  <a:pt x="754380" y="236220"/>
                </a:lnTo>
                <a:lnTo>
                  <a:pt x="754380" y="243840"/>
                </a:lnTo>
                <a:lnTo>
                  <a:pt x="754380" y="251460"/>
                </a:lnTo>
                <a:lnTo>
                  <a:pt x="762000" y="259080"/>
                </a:lnTo>
                <a:lnTo>
                  <a:pt x="769620" y="266700"/>
                </a:lnTo>
                <a:lnTo>
                  <a:pt x="784860" y="266700"/>
                </a:lnTo>
                <a:lnTo>
                  <a:pt x="800100" y="266700"/>
                </a:lnTo>
                <a:lnTo>
                  <a:pt x="815340" y="259080"/>
                </a:lnTo>
                <a:lnTo>
                  <a:pt x="830580" y="251460"/>
                </a:lnTo>
                <a:lnTo>
                  <a:pt x="845820" y="243840"/>
                </a:lnTo>
                <a:lnTo>
                  <a:pt x="853440" y="236220"/>
                </a:lnTo>
                <a:lnTo>
                  <a:pt x="861060" y="228600"/>
                </a:lnTo>
                <a:lnTo>
                  <a:pt x="868680" y="228600"/>
                </a:lnTo>
                <a:lnTo>
                  <a:pt x="868680" y="228600"/>
                </a:lnTo>
                <a:lnTo>
                  <a:pt x="868680" y="228600"/>
                </a:lnTo>
                <a:lnTo>
                  <a:pt x="868680" y="236220"/>
                </a:lnTo>
                <a:lnTo>
                  <a:pt x="868680" y="243840"/>
                </a:lnTo>
                <a:lnTo>
                  <a:pt x="861060" y="243840"/>
                </a:lnTo>
                <a:lnTo>
                  <a:pt x="861060" y="259080"/>
                </a:lnTo>
                <a:lnTo>
                  <a:pt x="861060" y="259080"/>
                </a:lnTo>
                <a:lnTo>
                  <a:pt x="853440" y="259080"/>
                </a:lnTo>
                <a:lnTo>
                  <a:pt x="853440" y="259080"/>
                </a:lnTo>
                <a:lnTo>
                  <a:pt x="853440" y="251460"/>
                </a:lnTo>
                <a:lnTo>
                  <a:pt x="853440" y="243840"/>
                </a:lnTo>
                <a:lnTo>
                  <a:pt x="853440" y="236220"/>
                </a:lnTo>
                <a:lnTo>
                  <a:pt x="853440" y="220980"/>
                </a:lnTo>
                <a:lnTo>
                  <a:pt x="853440" y="205740"/>
                </a:lnTo>
                <a:lnTo>
                  <a:pt x="861060" y="198120"/>
                </a:lnTo>
                <a:lnTo>
                  <a:pt x="861060" y="190500"/>
                </a:lnTo>
                <a:lnTo>
                  <a:pt x="861060" y="182880"/>
                </a:lnTo>
                <a:lnTo>
                  <a:pt x="868680" y="182880"/>
                </a:lnTo>
                <a:lnTo>
                  <a:pt x="876300" y="190500"/>
                </a:lnTo>
                <a:lnTo>
                  <a:pt x="883920" y="198120"/>
                </a:lnTo>
                <a:lnTo>
                  <a:pt x="891540" y="213360"/>
                </a:lnTo>
                <a:lnTo>
                  <a:pt x="906780" y="228600"/>
                </a:lnTo>
                <a:lnTo>
                  <a:pt x="922020" y="243840"/>
                </a:lnTo>
                <a:lnTo>
                  <a:pt x="937260" y="259080"/>
                </a:lnTo>
                <a:lnTo>
                  <a:pt x="960120" y="266700"/>
                </a:lnTo>
                <a:lnTo>
                  <a:pt x="982980" y="274320"/>
                </a:lnTo>
                <a:lnTo>
                  <a:pt x="1005840" y="274320"/>
                </a:lnTo>
                <a:lnTo>
                  <a:pt x="1036320" y="274320"/>
                </a:lnTo>
                <a:lnTo>
                  <a:pt x="1059180" y="266700"/>
                </a:lnTo>
                <a:lnTo>
                  <a:pt x="1074420" y="259080"/>
                </a:lnTo>
                <a:lnTo>
                  <a:pt x="1089660" y="251460"/>
                </a:lnTo>
                <a:lnTo>
                  <a:pt x="1104900" y="236220"/>
                </a:lnTo>
                <a:lnTo>
                  <a:pt x="1112520" y="228600"/>
                </a:lnTo>
                <a:lnTo>
                  <a:pt x="1104900" y="213360"/>
                </a:lnTo>
                <a:lnTo>
                  <a:pt x="1097280" y="198120"/>
                </a:lnTo>
                <a:lnTo>
                  <a:pt x="1089660" y="190500"/>
                </a:lnTo>
                <a:lnTo>
                  <a:pt x="1074420" y="182880"/>
                </a:lnTo>
                <a:lnTo>
                  <a:pt x="1059180" y="182880"/>
                </a:lnTo>
                <a:lnTo>
                  <a:pt x="1036320" y="175260"/>
                </a:lnTo>
                <a:lnTo>
                  <a:pt x="1021080" y="182880"/>
                </a:lnTo>
                <a:lnTo>
                  <a:pt x="998220" y="182880"/>
                </a:lnTo>
                <a:lnTo>
                  <a:pt x="990600" y="190500"/>
                </a:lnTo>
                <a:lnTo>
                  <a:pt x="975360" y="198120"/>
                </a:lnTo>
                <a:lnTo>
                  <a:pt x="975360" y="205740"/>
                </a:lnTo>
                <a:lnTo>
                  <a:pt x="967740" y="220980"/>
                </a:lnTo>
                <a:lnTo>
                  <a:pt x="975360" y="220980"/>
                </a:lnTo>
                <a:lnTo>
                  <a:pt x="982980" y="228600"/>
                </a:lnTo>
                <a:lnTo>
                  <a:pt x="998220" y="236220"/>
                </a:lnTo>
                <a:lnTo>
                  <a:pt x="1013460" y="228600"/>
                </a:lnTo>
                <a:lnTo>
                  <a:pt x="1043940" y="228600"/>
                </a:lnTo>
                <a:lnTo>
                  <a:pt x="1059180" y="220980"/>
                </a:lnTo>
                <a:lnTo>
                  <a:pt x="1082040" y="205740"/>
                </a:lnTo>
                <a:lnTo>
                  <a:pt x="1104900" y="182880"/>
                </a:lnTo>
                <a:lnTo>
                  <a:pt x="1120140" y="160020"/>
                </a:lnTo>
                <a:lnTo>
                  <a:pt x="1135380" y="137160"/>
                </a:lnTo>
                <a:lnTo>
                  <a:pt x="1143000" y="106680"/>
                </a:lnTo>
                <a:lnTo>
                  <a:pt x="1150620" y="76200"/>
                </a:lnTo>
                <a:lnTo>
                  <a:pt x="1158240" y="53340"/>
                </a:lnTo>
                <a:lnTo>
                  <a:pt x="1158240" y="30480"/>
                </a:lnTo>
                <a:lnTo>
                  <a:pt x="1150620" y="15240"/>
                </a:lnTo>
                <a:lnTo>
                  <a:pt x="1150620" y="0"/>
                </a:lnTo>
                <a:lnTo>
                  <a:pt x="1143000" y="0"/>
                </a:lnTo>
                <a:lnTo>
                  <a:pt x="1143000" y="0"/>
                </a:lnTo>
                <a:lnTo>
                  <a:pt x="1135380" y="7620"/>
                </a:lnTo>
                <a:lnTo>
                  <a:pt x="1127760" y="22860"/>
                </a:lnTo>
                <a:lnTo>
                  <a:pt x="1127760" y="38100"/>
                </a:lnTo>
                <a:lnTo>
                  <a:pt x="1120140" y="60960"/>
                </a:lnTo>
                <a:lnTo>
                  <a:pt x="1112520" y="83820"/>
                </a:lnTo>
                <a:lnTo>
                  <a:pt x="1112520" y="114300"/>
                </a:lnTo>
                <a:lnTo>
                  <a:pt x="1112520" y="137160"/>
                </a:lnTo>
                <a:lnTo>
                  <a:pt x="1120140" y="160020"/>
                </a:lnTo>
                <a:lnTo>
                  <a:pt x="1127760" y="182880"/>
                </a:lnTo>
                <a:lnTo>
                  <a:pt x="1127760" y="198120"/>
                </a:lnTo>
                <a:lnTo>
                  <a:pt x="1150620" y="228600"/>
                </a:lnTo>
                <a:lnTo>
                  <a:pt x="1158240" y="243840"/>
                </a:lnTo>
                <a:lnTo>
                  <a:pt x="1158240" y="2438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3" name="Freeform 1112"/>
          <p:cNvSpPr/>
          <p:nvPr/>
        </p:nvSpPr>
        <p:spPr>
          <a:xfrm>
            <a:off x="708660" y="3787140"/>
            <a:ext cx="53341" cy="251461"/>
          </a:xfrm>
          <a:custGeom>
            <a:avLst/>
            <a:gdLst/>
            <a:ahLst/>
            <a:cxnLst/>
            <a:rect l="0" t="0" r="0" b="0"/>
            <a:pathLst>
              <a:path w="53341" h="251461">
                <a:moveTo>
                  <a:pt x="53340" y="22860"/>
                </a:moveTo>
                <a:lnTo>
                  <a:pt x="45720" y="22860"/>
                </a:lnTo>
                <a:lnTo>
                  <a:pt x="45720" y="7620"/>
                </a:lnTo>
                <a:lnTo>
                  <a:pt x="45720" y="7620"/>
                </a:lnTo>
                <a:lnTo>
                  <a:pt x="45720" y="0"/>
                </a:lnTo>
                <a:lnTo>
                  <a:pt x="45720" y="0"/>
                </a:lnTo>
                <a:lnTo>
                  <a:pt x="38100" y="0"/>
                </a:lnTo>
                <a:lnTo>
                  <a:pt x="38100" y="0"/>
                </a:lnTo>
                <a:lnTo>
                  <a:pt x="30480" y="0"/>
                </a:lnTo>
                <a:lnTo>
                  <a:pt x="30480" y="0"/>
                </a:lnTo>
                <a:lnTo>
                  <a:pt x="22860" y="7620"/>
                </a:lnTo>
                <a:lnTo>
                  <a:pt x="15240" y="22860"/>
                </a:lnTo>
                <a:lnTo>
                  <a:pt x="7620" y="45720"/>
                </a:lnTo>
                <a:lnTo>
                  <a:pt x="7620" y="68580"/>
                </a:lnTo>
                <a:lnTo>
                  <a:pt x="0" y="91440"/>
                </a:lnTo>
                <a:lnTo>
                  <a:pt x="0" y="121920"/>
                </a:lnTo>
                <a:lnTo>
                  <a:pt x="7620" y="144780"/>
                </a:lnTo>
                <a:lnTo>
                  <a:pt x="7620" y="167640"/>
                </a:lnTo>
                <a:lnTo>
                  <a:pt x="15240" y="190500"/>
                </a:lnTo>
                <a:lnTo>
                  <a:pt x="22860" y="205740"/>
                </a:lnTo>
                <a:lnTo>
                  <a:pt x="45720" y="251460"/>
                </a:lnTo>
                <a:lnTo>
                  <a:pt x="45720" y="251460"/>
                </a:lnTo>
                <a:lnTo>
                  <a:pt x="45720" y="2514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4" name="Freeform 1113"/>
          <p:cNvSpPr/>
          <p:nvPr/>
        </p:nvSpPr>
        <p:spPr>
          <a:xfrm>
            <a:off x="662940" y="3794760"/>
            <a:ext cx="228601" cy="198121"/>
          </a:xfrm>
          <a:custGeom>
            <a:avLst/>
            <a:gdLst/>
            <a:ahLst/>
            <a:cxnLst/>
            <a:rect l="0" t="0" r="0" b="0"/>
            <a:pathLst>
              <a:path w="228601" h="198121">
                <a:moveTo>
                  <a:pt x="15240" y="198120"/>
                </a:moveTo>
                <a:lnTo>
                  <a:pt x="15240" y="190500"/>
                </a:lnTo>
                <a:lnTo>
                  <a:pt x="7620" y="182880"/>
                </a:lnTo>
                <a:lnTo>
                  <a:pt x="7620" y="175260"/>
                </a:lnTo>
                <a:lnTo>
                  <a:pt x="0" y="167640"/>
                </a:lnTo>
                <a:lnTo>
                  <a:pt x="0" y="160020"/>
                </a:lnTo>
                <a:lnTo>
                  <a:pt x="7620" y="152400"/>
                </a:lnTo>
                <a:lnTo>
                  <a:pt x="7620" y="152400"/>
                </a:lnTo>
                <a:lnTo>
                  <a:pt x="15240" y="137160"/>
                </a:lnTo>
                <a:lnTo>
                  <a:pt x="22860" y="121920"/>
                </a:lnTo>
                <a:lnTo>
                  <a:pt x="30480" y="99060"/>
                </a:lnTo>
                <a:lnTo>
                  <a:pt x="53340" y="83820"/>
                </a:lnTo>
                <a:lnTo>
                  <a:pt x="76200" y="68580"/>
                </a:lnTo>
                <a:lnTo>
                  <a:pt x="99060" y="45720"/>
                </a:lnTo>
                <a:lnTo>
                  <a:pt x="121920" y="30480"/>
                </a:lnTo>
                <a:lnTo>
                  <a:pt x="144780" y="22860"/>
                </a:lnTo>
                <a:lnTo>
                  <a:pt x="167640" y="15240"/>
                </a:lnTo>
                <a:lnTo>
                  <a:pt x="182880" y="7620"/>
                </a:lnTo>
                <a:lnTo>
                  <a:pt x="198120" y="0"/>
                </a:lnTo>
                <a:lnTo>
                  <a:pt x="205740" y="7620"/>
                </a:lnTo>
                <a:lnTo>
                  <a:pt x="205740" y="15240"/>
                </a:lnTo>
                <a:lnTo>
                  <a:pt x="213360" y="30480"/>
                </a:lnTo>
                <a:lnTo>
                  <a:pt x="213360" y="45720"/>
                </a:lnTo>
                <a:lnTo>
                  <a:pt x="213360" y="60960"/>
                </a:lnTo>
                <a:lnTo>
                  <a:pt x="205740" y="76200"/>
                </a:lnTo>
                <a:lnTo>
                  <a:pt x="205740" y="99060"/>
                </a:lnTo>
                <a:lnTo>
                  <a:pt x="205740" y="114300"/>
                </a:lnTo>
                <a:lnTo>
                  <a:pt x="213360" y="121920"/>
                </a:lnTo>
                <a:lnTo>
                  <a:pt x="220980" y="144780"/>
                </a:lnTo>
                <a:lnTo>
                  <a:pt x="228600" y="152400"/>
                </a:lnTo>
                <a:lnTo>
                  <a:pt x="228600" y="1524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5" name="Freeform 1114"/>
          <p:cNvSpPr/>
          <p:nvPr/>
        </p:nvSpPr>
        <p:spPr>
          <a:xfrm>
            <a:off x="914400" y="3794760"/>
            <a:ext cx="137161" cy="144781"/>
          </a:xfrm>
          <a:custGeom>
            <a:avLst/>
            <a:gdLst/>
            <a:ahLst/>
            <a:cxnLst/>
            <a:rect l="0" t="0" r="0" b="0"/>
            <a:pathLst>
              <a:path w="137161" h="144781">
                <a:moveTo>
                  <a:pt x="53340" y="30480"/>
                </a:moveTo>
                <a:lnTo>
                  <a:pt x="45720" y="30480"/>
                </a:lnTo>
                <a:lnTo>
                  <a:pt x="45720" y="38100"/>
                </a:lnTo>
                <a:lnTo>
                  <a:pt x="38100" y="45720"/>
                </a:lnTo>
                <a:lnTo>
                  <a:pt x="30480" y="53340"/>
                </a:lnTo>
                <a:lnTo>
                  <a:pt x="30480" y="68580"/>
                </a:lnTo>
                <a:lnTo>
                  <a:pt x="30480" y="76200"/>
                </a:lnTo>
                <a:lnTo>
                  <a:pt x="30480" y="76200"/>
                </a:lnTo>
                <a:lnTo>
                  <a:pt x="22860" y="91440"/>
                </a:lnTo>
                <a:lnTo>
                  <a:pt x="22860" y="99060"/>
                </a:lnTo>
                <a:lnTo>
                  <a:pt x="22860" y="114300"/>
                </a:lnTo>
                <a:lnTo>
                  <a:pt x="30480" y="129540"/>
                </a:lnTo>
                <a:lnTo>
                  <a:pt x="45720" y="137160"/>
                </a:lnTo>
                <a:lnTo>
                  <a:pt x="60960" y="144780"/>
                </a:lnTo>
                <a:lnTo>
                  <a:pt x="76200" y="144780"/>
                </a:lnTo>
                <a:lnTo>
                  <a:pt x="91440" y="144780"/>
                </a:lnTo>
                <a:lnTo>
                  <a:pt x="106680" y="137160"/>
                </a:lnTo>
                <a:lnTo>
                  <a:pt x="121920" y="129540"/>
                </a:lnTo>
                <a:lnTo>
                  <a:pt x="129540" y="114300"/>
                </a:lnTo>
                <a:lnTo>
                  <a:pt x="137160" y="99060"/>
                </a:lnTo>
                <a:lnTo>
                  <a:pt x="137160" y="83820"/>
                </a:lnTo>
                <a:lnTo>
                  <a:pt x="121920" y="76200"/>
                </a:lnTo>
                <a:lnTo>
                  <a:pt x="106680" y="60960"/>
                </a:lnTo>
                <a:lnTo>
                  <a:pt x="91440" y="45720"/>
                </a:lnTo>
                <a:lnTo>
                  <a:pt x="68580" y="30480"/>
                </a:lnTo>
                <a:lnTo>
                  <a:pt x="22860" y="762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6" name="Freeform 1115"/>
          <p:cNvSpPr/>
          <p:nvPr/>
        </p:nvSpPr>
        <p:spPr>
          <a:xfrm>
            <a:off x="1051560" y="3695700"/>
            <a:ext cx="312421" cy="198121"/>
          </a:xfrm>
          <a:custGeom>
            <a:avLst/>
            <a:gdLst/>
            <a:ahLst/>
            <a:cxnLst/>
            <a:rect l="0" t="0" r="0" b="0"/>
            <a:pathLst>
              <a:path w="312421" h="198121">
                <a:moveTo>
                  <a:pt x="0" y="68580"/>
                </a:moveTo>
                <a:lnTo>
                  <a:pt x="7620" y="76200"/>
                </a:lnTo>
                <a:lnTo>
                  <a:pt x="7620" y="91440"/>
                </a:lnTo>
                <a:lnTo>
                  <a:pt x="15240" y="99060"/>
                </a:lnTo>
                <a:lnTo>
                  <a:pt x="30480" y="114300"/>
                </a:lnTo>
                <a:lnTo>
                  <a:pt x="38100" y="129540"/>
                </a:lnTo>
                <a:lnTo>
                  <a:pt x="38100" y="137160"/>
                </a:lnTo>
                <a:lnTo>
                  <a:pt x="38100" y="137160"/>
                </a:lnTo>
                <a:lnTo>
                  <a:pt x="45720" y="160020"/>
                </a:lnTo>
                <a:lnTo>
                  <a:pt x="53340" y="167640"/>
                </a:lnTo>
                <a:lnTo>
                  <a:pt x="53340" y="182880"/>
                </a:lnTo>
                <a:lnTo>
                  <a:pt x="60960" y="190500"/>
                </a:lnTo>
                <a:lnTo>
                  <a:pt x="60960" y="198120"/>
                </a:lnTo>
                <a:lnTo>
                  <a:pt x="60960" y="198120"/>
                </a:lnTo>
                <a:lnTo>
                  <a:pt x="68580" y="198120"/>
                </a:lnTo>
                <a:lnTo>
                  <a:pt x="68580" y="190500"/>
                </a:lnTo>
                <a:lnTo>
                  <a:pt x="76200" y="182880"/>
                </a:lnTo>
                <a:lnTo>
                  <a:pt x="76200" y="175260"/>
                </a:lnTo>
                <a:lnTo>
                  <a:pt x="83820" y="160020"/>
                </a:lnTo>
                <a:lnTo>
                  <a:pt x="91440" y="144780"/>
                </a:lnTo>
                <a:lnTo>
                  <a:pt x="99060" y="137160"/>
                </a:lnTo>
                <a:lnTo>
                  <a:pt x="106680" y="129540"/>
                </a:lnTo>
                <a:lnTo>
                  <a:pt x="114300" y="129540"/>
                </a:lnTo>
                <a:lnTo>
                  <a:pt x="121920" y="129540"/>
                </a:lnTo>
                <a:lnTo>
                  <a:pt x="137160" y="129540"/>
                </a:lnTo>
                <a:lnTo>
                  <a:pt x="144780" y="144780"/>
                </a:lnTo>
                <a:lnTo>
                  <a:pt x="160020" y="152400"/>
                </a:lnTo>
                <a:lnTo>
                  <a:pt x="175260" y="167640"/>
                </a:lnTo>
                <a:lnTo>
                  <a:pt x="190500" y="175260"/>
                </a:lnTo>
                <a:lnTo>
                  <a:pt x="205740" y="182880"/>
                </a:lnTo>
                <a:lnTo>
                  <a:pt x="213360" y="190500"/>
                </a:lnTo>
                <a:lnTo>
                  <a:pt x="228600" y="198120"/>
                </a:lnTo>
                <a:lnTo>
                  <a:pt x="243840" y="198120"/>
                </a:lnTo>
                <a:lnTo>
                  <a:pt x="251460" y="198120"/>
                </a:lnTo>
                <a:lnTo>
                  <a:pt x="259080" y="190500"/>
                </a:lnTo>
                <a:lnTo>
                  <a:pt x="274320" y="175260"/>
                </a:lnTo>
                <a:lnTo>
                  <a:pt x="281940" y="160020"/>
                </a:lnTo>
                <a:lnTo>
                  <a:pt x="281940" y="137160"/>
                </a:lnTo>
                <a:lnTo>
                  <a:pt x="289560" y="114300"/>
                </a:lnTo>
                <a:lnTo>
                  <a:pt x="297180" y="99060"/>
                </a:lnTo>
                <a:lnTo>
                  <a:pt x="304800" y="76200"/>
                </a:lnTo>
                <a:lnTo>
                  <a:pt x="304800" y="53340"/>
                </a:lnTo>
                <a:lnTo>
                  <a:pt x="312420" y="38100"/>
                </a:lnTo>
                <a:lnTo>
                  <a:pt x="312420" y="7620"/>
                </a:lnTo>
                <a:lnTo>
                  <a:pt x="312420" y="0"/>
                </a:lnTo>
                <a:lnTo>
                  <a:pt x="3124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71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Success 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GB" sz="3600" dirty="0" smtClean="0"/>
              <a:t>I can describe the factors which affect the hydrological cycle.</a:t>
            </a:r>
          </a:p>
          <a:p>
            <a:pPr algn="just">
              <a:buFont typeface="Wingdings" pitchFamily="2" charset="2"/>
              <a:buChar char="ü"/>
            </a:pPr>
            <a:r>
              <a:rPr lang="en-GB" sz="3600" dirty="0" smtClean="0"/>
              <a:t>I can explain in detail how these factors affect the hydrological cycle.</a:t>
            </a:r>
          </a:p>
          <a:p>
            <a:pPr>
              <a:buFont typeface="Wingdings" pitchFamily="2" charset="2"/>
              <a:buChar char="ü"/>
            </a:pP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just"/>
            <a:r>
              <a:rPr lang="en-GB" dirty="0" smtClean="0"/>
              <a:t>In pairs, describe what these human activities are and then explain why they are carried out.</a:t>
            </a:r>
          </a:p>
          <a:p>
            <a:pPr algn="just"/>
            <a:r>
              <a:rPr lang="en-GB" dirty="0" smtClean="0">
                <a:solidFill>
                  <a:srgbClr val="0070C0"/>
                </a:solidFill>
              </a:rPr>
              <a:t>Forestry</a:t>
            </a:r>
          </a:p>
          <a:p>
            <a:pPr algn="just"/>
            <a:r>
              <a:rPr lang="en-GB" dirty="0" smtClean="0">
                <a:solidFill>
                  <a:srgbClr val="0070C0"/>
                </a:solidFill>
              </a:rPr>
              <a:t>Urbanisation</a:t>
            </a:r>
          </a:p>
          <a:p>
            <a:pPr algn="just"/>
            <a:r>
              <a:rPr lang="en-GB" dirty="0" smtClean="0">
                <a:solidFill>
                  <a:srgbClr val="0070C0"/>
                </a:solidFill>
              </a:rPr>
              <a:t>Deforestation</a:t>
            </a:r>
          </a:p>
          <a:p>
            <a:pPr algn="just"/>
            <a:r>
              <a:rPr lang="en-GB" dirty="0" smtClean="0">
                <a:solidFill>
                  <a:srgbClr val="0070C0"/>
                </a:solidFill>
              </a:rPr>
              <a:t>Reservoirs/Dam building</a:t>
            </a:r>
          </a:p>
          <a:p>
            <a:pPr algn="just"/>
            <a:r>
              <a:rPr lang="en-GB" dirty="0" smtClean="0">
                <a:solidFill>
                  <a:srgbClr val="0070C0"/>
                </a:solidFill>
              </a:rPr>
              <a:t>Irrigation</a:t>
            </a:r>
          </a:p>
          <a:p>
            <a:pPr algn="just"/>
            <a:r>
              <a:rPr lang="en-GB" dirty="0" smtClean="0">
                <a:solidFill>
                  <a:srgbClr val="0070C0"/>
                </a:solidFill>
              </a:rPr>
              <a:t>Mining</a:t>
            </a:r>
            <a:endParaRPr lang="en-GB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Explain each of these components of the hydrological cycle:</a:t>
            </a:r>
          </a:p>
          <a:p>
            <a:pPr lvl="1"/>
            <a:r>
              <a:rPr lang="en-GB" dirty="0" smtClean="0"/>
              <a:t>Infiltration</a:t>
            </a:r>
          </a:p>
          <a:p>
            <a:pPr lvl="1"/>
            <a:r>
              <a:rPr lang="en-GB" dirty="0" smtClean="0"/>
              <a:t>Percolation</a:t>
            </a:r>
          </a:p>
          <a:p>
            <a:pPr lvl="1"/>
            <a:r>
              <a:rPr lang="en-GB" smtClean="0"/>
              <a:t>Advection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Factors affecting the hydrological cycle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just"/>
            <a:r>
              <a:rPr lang="en-GB" dirty="0" smtClean="0"/>
              <a:t>The hydrological cycle as we discovered in the last lesson is a closed system which is powered by the sun.</a:t>
            </a:r>
          </a:p>
          <a:p>
            <a:pPr algn="just"/>
            <a:r>
              <a:rPr lang="en-GB" dirty="0" smtClean="0"/>
              <a:t>However, it can be affected by both physical and human factors.</a:t>
            </a:r>
          </a:p>
          <a:p>
            <a:pPr algn="just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Physical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just"/>
            <a:r>
              <a:rPr lang="en-GB" dirty="0" smtClean="0"/>
              <a:t>Relief – the steeper the slope, the more quickly water will reach the river.</a:t>
            </a:r>
          </a:p>
          <a:p>
            <a:pPr algn="just"/>
            <a:r>
              <a:rPr lang="en-GB" dirty="0" smtClean="0"/>
              <a:t>Vegetation (Type and density) – the more vegetation there is, the more will be absorbed/intercepted and then transpired back into the atmosphere.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Physical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en-GB" dirty="0" smtClean="0"/>
              <a:t>Size of basin– water comes from a bigger area so more water is in the cycle compared to other areas.</a:t>
            </a:r>
          </a:p>
          <a:p>
            <a:pPr algn="just"/>
            <a:r>
              <a:rPr lang="en-GB" dirty="0" smtClean="0"/>
              <a:t>Rock type</a:t>
            </a:r>
          </a:p>
          <a:p>
            <a:pPr lvl="1" algn="just"/>
            <a:r>
              <a:rPr lang="en-GB" dirty="0" smtClean="0"/>
              <a:t>Some rocks are more permeable than others (allow water to pass through them).</a:t>
            </a:r>
          </a:p>
          <a:p>
            <a:pPr lvl="1" algn="just"/>
            <a:r>
              <a:rPr lang="en-GB" dirty="0" smtClean="0"/>
              <a:t>Some are impermeable.</a:t>
            </a:r>
          </a:p>
          <a:p>
            <a:pPr lvl="1" algn="just"/>
            <a:r>
              <a:rPr lang="en-GB" dirty="0" smtClean="0"/>
              <a:t>Some rocks are better at storing water.</a:t>
            </a:r>
          </a:p>
          <a:p>
            <a:pPr lvl="1" algn="just"/>
            <a:endParaRPr lang="en-GB" dirty="0" smtClean="0"/>
          </a:p>
          <a:p>
            <a:pPr lvl="1" algn="just"/>
            <a:endParaRPr lang="en-GB" dirty="0" smtClean="0"/>
          </a:p>
          <a:p>
            <a:pPr lvl="1" algn="just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Physical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just"/>
            <a:r>
              <a:rPr lang="en-GB" dirty="0" smtClean="0"/>
              <a:t>Soil type – sandy soils cause less flooding, whereas clay soils cause more flooding.</a:t>
            </a:r>
          </a:p>
          <a:p>
            <a:pPr algn="just"/>
            <a:r>
              <a:rPr lang="en-GB" dirty="0" smtClean="0"/>
              <a:t>Climate</a:t>
            </a:r>
          </a:p>
          <a:p>
            <a:pPr lvl="1" algn="just"/>
            <a:r>
              <a:rPr lang="en-GB" dirty="0" smtClean="0"/>
              <a:t>Prolonged rainfall results in saturation</a:t>
            </a:r>
          </a:p>
          <a:p>
            <a:pPr lvl="1" algn="just"/>
            <a:r>
              <a:rPr lang="en-GB" dirty="0" smtClean="0"/>
              <a:t>Intense storms lead to more surface run off</a:t>
            </a:r>
          </a:p>
          <a:p>
            <a:pPr lvl="1" algn="just"/>
            <a:r>
              <a:rPr lang="en-GB" dirty="0" smtClean="0"/>
              <a:t>Snowfall – water is held in storage and when it melts increases run off.   If ground is frozen, water cannot infiltrate it.</a:t>
            </a:r>
          </a:p>
          <a:p>
            <a:pPr lvl="1" algn="just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Human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just"/>
            <a:r>
              <a:rPr lang="en-GB" dirty="0" smtClean="0"/>
              <a:t>Specifically for this topic, we are more concerned about how humans can affect the hydrological cycle.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Human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Forestry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Urbanisation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Mining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Deforestation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Reservoir/dam building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Irrigation</a:t>
            </a:r>
            <a:endParaRPr lang="en-GB" dirty="0"/>
          </a:p>
        </p:txBody>
      </p:sp>
      <p:sp>
        <p:nvSpPr>
          <p:cNvPr id="7" name="Right Brace 6"/>
          <p:cNvSpPr/>
          <p:nvPr/>
        </p:nvSpPr>
        <p:spPr>
          <a:xfrm>
            <a:off x="5364088" y="2852936"/>
            <a:ext cx="576064" cy="216024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964538" y="3332891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Notes on these in your booklet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Past Paper Question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84" t="50000" r="34674" b="26330"/>
          <a:stretch/>
        </p:blipFill>
        <p:spPr bwMode="auto">
          <a:xfrm>
            <a:off x="1691680" y="3573016"/>
            <a:ext cx="6064785" cy="27491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5536" y="1340768"/>
            <a:ext cx="8424936" cy="206210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3200" dirty="0"/>
              <a:t>Study </a:t>
            </a:r>
            <a:r>
              <a:rPr lang="en-GB" sz="3200" dirty="0" smtClean="0"/>
              <a:t>the diagram below. </a:t>
            </a:r>
            <a:endParaRPr lang="en-GB" sz="3200" dirty="0"/>
          </a:p>
          <a:p>
            <a:r>
              <a:rPr lang="en-GB" sz="3200" b="1" dirty="0"/>
              <a:t>Explain</a:t>
            </a:r>
            <a:r>
              <a:rPr lang="en-GB" sz="3200" dirty="0"/>
              <a:t> how human activities, such as those shown on </a:t>
            </a:r>
            <a:r>
              <a:rPr lang="en-GB" sz="3200" dirty="0" smtClean="0"/>
              <a:t>the diagram, </a:t>
            </a:r>
            <a:r>
              <a:rPr lang="en-GB" sz="3200" dirty="0"/>
              <a:t>can impact on the hydrological cycle. 	</a:t>
            </a:r>
          </a:p>
        </p:txBody>
      </p:sp>
    </p:spTree>
    <p:extLst>
      <p:ext uri="{BB962C8B-B14F-4D97-AF65-F5344CB8AC3E}">
        <p14:creationId xmlns:p14="http://schemas.microsoft.com/office/powerpoint/2010/main" val="8718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919</Words>
  <Application>Microsoft Office PowerPoint</Application>
  <PresentationFormat>On-screen Show (4:3)</PresentationFormat>
  <Paragraphs>111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Lesson two: Factors affecting the hydrological cycle.</vt:lpstr>
      <vt:lpstr>Starter</vt:lpstr>
      <vt:lpstr>Factors affecting the hydrological cycle</vt:lpstr>
      <vt:lpstr>Physical factors</vt:lpstr>
      <vt:lpstr>Physical factors</vt:lpstr>
      <vt:lpstr>Physical factors</vt:lpstr>
      <vt:lpstr>Human factors</vt:lpstr>
      <vt:lpstr>Human factors</vt:lpstr>
      <vt:lpstr>Past Paper Question</vt:lpstr>
      <vt:lpstr>Forestry</vt:lpstr>
      <vt:lpstr>Reservoirs/Dam building</vt:lpstr>
      <vt:lpstr>Urbanisation</vt:lpstr>
      <vt:lpstr>Mining</vt:lpstr>
      <vt:lpstr>Deforestation</vt:lpstr>
      <vt:lpstr>Irrigation</vt:lpstr>
      <vt:lpstr>Task 2</vt:lpstr>
      <vt:lpstr>PowerPoint Presentation</vt:lpstr>
      <vt:lpstr>PowerPoint Presentation</vt:lpstr>
      <vt:lpstr>Success criteria</vt:lpstr>
      <vt:lpstr>Plenary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two: Factors affecting the hydrological cycle.</dc:title>
  <dc:creator>Alex Rankin</dc:creator>
  <cp:lastModifiedBy>Karen Fulton</cp:lastModifiedBy>
  <cp:revision>46</cp:revision>
  <cp:lastPrinted>2016-11-30T14:05:05Z</cp:lastPrinted>
  <dcterms:created xsi:type="dcterms:W3CDTF">2015-09-02T10:10:12Z</dcterms:created>
  <dcterms:modified xsi:type="dcterms:W3CDTF">2019-09-05T10:06:01Z</dcterms:modified>
</cp:coreProperties>
</file>