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81" r:id="rId18"/>
    <p:sldId id="259" r:id="rId19"/>
    <p:sldId id="282" r:id="rId20"/>
    <p:sldId id="278" r:id="rId21"/>
    <p:sldId id="279" r:id="rId22"/>
    <p:sldId id="280" r:id="rId23"/>
    <p:sldId id="274" r:id="rId24"/>
    <p:sldId id="26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71" d="100"/>
          <a:sy n="71" d="100"/>
        </p:scale>
        <p:origin x="-86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80E8C90-0DE4-4926-A8D1-961BC677B070}" type="datetimeFigureOut">
              <a:rPr lang="en-GB" smtClean="0"/>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0E8C90-0DE4-4926-A8D1-961BC677B070}" type="datetimeFigureOut">
              <a:rPr lang="en-GB" smtClean="0"/>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0E8C90-0DE4-4926-A8D1-961BC677B070}" type="datetimeFigureOut">
              <a:rPr lang="en-GB" smtClean="0"/>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0E8C90-0DE4-4926-A8D1-961BC677B070}" type="datetimeFigureOut">
              <a:rPr lang="en-GB" smtClean="0"/>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0E8C90-0DE4-4926-A8D1-961BC677B070}" type="datetimeFigureOut">
              <a:rPr lang="en-GB" smtClean="0"/>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80E8C90-0DE4-4926-A8D1-961BC677B070}" type="datetimeFigureOut">
              <a:rPr lang="en-GB" smtClean="0"/>
              <a:t>12/06/2017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80E8C90-0DE4-4926-A8D1-961BC677B070}" type="datetimeFigureOut">
              <a:rPr lang="en-GB" smtClean="0"/>
              <a:t>12/06/2017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80E8C90-0DE4-4926-A8D1-961BC677B070}" type="datetimeFigureOut">
              <a:rPr lang="en-GB" smtClean="0"/>
              <a:t>12/06/2017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E8C90-0DE4-4926-A8D1-961BC677B070}" type="datetimeFigureOut">
              <a:rPr lang="en-GB" smtClean="0"/>
              <a:t>12/06/2017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0E8C90-0DE4-4926-A8D1-961BC677B070}" type="datetimeFigureOut">
              <a:rPr lang="en-GB" smtClean="0"/>
              <a:t>12/06/2017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0E8C90-0DE4-4926-A8D1-961BC677B070}" type="datetimeFigureOut">
              <a:rPr lang="en-GB" smtClean="0"/>
              <a:t>12/06/2017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182A92-3797-4784-91C4-03A361530AB7}"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0E8C90-0DE4-4926-A8D1-961BC677B070}" type="datetimeFigureOut">
              <a:rPr lang="en-GB" smtClean="0"/>
              <a:t>12/06/2017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82A92-3797-4784-91C4-03A361530AB7}"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0_c0ZzZfC8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youtube.com/watch?v=i3NeMVBcXX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1"/>
          </a:solidFill>
        </p:spPr>
        <p:txBody>
          <a:bodyPr/>
          <a:lstStyle/>
          <a:p>
            <a:r>
              <a:rPr lang="en-GB" dirty="0" smtClean="0"/>
              <a:t>Hydrosphere</a:t>
            </a:r>
            <a:endParaRPr lang="en-GB" dirty="0"/>
          </a:p>
        </p:txBody>
      </p:sp>
      <p:sp>
        <p:nvSpPr>
          <p:cNvPr id="3" name="Subtitle 2"/>
          <p:cNvSpPr>
            <a:spLocks noGrp="1"/>
          </p:cNvSpPr>
          <p:nvPr>
            <p:ph type="subTitle" idx="1"/>
          </p:nvPr>
        </p:nvSpPr>
        <p:spPr>
          <a:xfrm>
            <a:off x="1371600" y="3886200"/>
            <a:ext cx="6400800" cy="766936"/>
          </a:xfrm>
          <a:solidFill>
            <a:schemeClr val="bg1"/>
          </a:solidFill>
        </p:spPr>
        <p:txBody>
          <a:bodyPr/>
          <a:lstStyle/>
          <a:p>
            <a:r>
              <a:rPr lang="en-GB" dirty="0" smtClean="0">
                <a:solidFill>
                  <a:srgbClr val="0070C0"/>
                </a:solidFill>
              </a:rPr>
              <a:t>Higher Geography</a:t>
            </a:r>
            <a:endParaRPr lang="en-GB"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179512" y="5365823"/>
            <a:ext cx="8784976" cy="1569660"/>
          </a:xfrm>
          <a:prstGeom prst="rect">
            <a:avLst/>
          </a:prstGeom>
          <a:solidFill>
            <a:schemeClr val="bg1"/>
          </a:solidFill>
        </p:spPr>
        <p:txBody>
          <a:bodyPr wrap="square" rtlCol="0">
            <a:spAutoFit/>
          </a:bodyPr>
          <a:lstStyle/>
          <a:p>
            <a:pPr algn="just"/>
            <a:r>
              <a:rPr lang="en-GB" sz="2400" dirty="0" smtClean="0"/>
              <a:t>As this water vapour is rising, it cools and </a:t>
            </a:r>
            <a:r>
              <a:rPr lang="en-GB" sz="2400" b="1" dirty="0" smtClean="0">
                <a:solidFill>
                  <a:srgbClr val="00B0F0"/>
                </a:solidFill>
              </a:rPr>
              <a:t>condenses</a:t>
            </a:r>
            <a:r>
              <a:rPr lang="en-GB" sz="2400" dirty="0" smtClean="0"/>
              <a:t> to form clouds.  The wind then blows these clouds over land or sea which is called </a:t>
            </a:r>
            <a:r>
              <a:rPr lang="en-GB" sz="2400" b="1" dirty="0" smtClean="0">
                <a:solidFill>
                  <a:srgbClr val="00B0F0"/>
                </a:solidFill>
              </a:rPr>
              <a:t>advection</a:t>
            </a:r>
            <a:r>
              <a:rPr lang="en-GB" sz="2400" dirty="0" smtClean="0"/>
              <a:t> which is a form of transportation.  </a:t>
            </a:r>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2051"/>
                                        </p:tgtEl>
                                        <p:attrNameLst>
                                          <p:attrName>r</p:attrName>
                                        </p:attrNameLst>
                                      </p:cBhvr>
                                    </p:animRot>
                                  </p:childTnLst>
                                </p:cTn>
                              </p:par>
                              <p:par>
                                <p:cTn id="7" presetID="8" presetClass="emph" presetSubtype="0" fill="hold" nodeType="withEffect">
                                  <p:stCondLst>
                                    <p:cond delay="0"/>
                                  </p:stCondLst>
                                  <p:childTnLst>
                                    <p:animRot by="21600000">
                                      <p:cBhvr>
                                        <p:cTn id="8" dur="2000" fill="hold"/>
                                        <p:tgtEl>
                                          <p:spTgt spid="2050"/>
                                        </p:tgtEl>
                                        <p:attrNameLst>
                                          <p:attrName>r</p:attrName>
                                        </p:attrNameLst>
                                      </p:cBhvr>
                                    </p:animRot>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0" y="5288340"/>
            <a:ext cx="9144000" cy="1569660"/>
          </a:xfrm>
          <a:prstGeom prst="rect">
            <a:avLst/>
          </a:prstGeom>
          <a:solidFill>
            <a:schemeClr val="bg1"/>
          </a:solidFill>
        </p:spPr>
        <p:txBody>
          <a:bodyPr wrap="square" rtlCol="0">
            <a:spAutoFit/>
          </a:bodyPr>
          <a:lstStyle/>
          <a:p>
            <a:pPr algn="just"/>
            <a:r>
              <a:rPr lang="en-GB" sz="2400" dirty="0" smtClean="0"/>
              <a:t>When the clouds become saturated with water vapour, the clouds release the water vapour in the form of a liquid (or solid).  This is known as </a:t>
            </a:r>
            <a:r>
              <a:rPr lang="en-GB" sz="2400" b="1" dirty="0" smtClean="0">
                <a:solidFill>
                  <a:srgbClr val="00B0F0"/>
                </a:solidFill>
              </a:rPr>
              <a:t>precipitation</a:t>
            </a:r>
            <a:r>
              <a:rPr lang="en-GB" sz="2400" dirty="0" smtClean="0"/>
              <a:t> and can be in the form of rain, hail, sleet or snow.  </a:t>
            </a:r>
            <a:endParaRPr lang="en-GB" sz="2400" dirty="0"/>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pic>
        <p:nvPicPr>
          <p:cNvPr id="3074" name="Picture 2"/>
          <p:cNvPicPr>
            <a:picLocks noChangeAspect="1" noChangeArrowheads="1"/>
          </p:cNvPicPr>
          <p:nvPr/>
        </p:nvPicPr>
        <p:blipFill>
          <a:blip r:embed="rId6" cstate="print"/>
          <a:srcRect/>
          <a:stretch>
            <a:fillRect/>
          </a:stretch>
        </p:blipFill>
        <p:spPr bwMode="auto">
          <a:xfrm>
            <a:off x="3203848" y="2348880"/>
            <a:ext cx="1167288" cy="28803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074"/>
                                        </p:tgtEl>
                                        <p:attrNameLst>
                                          <p:attrName>r</p:attrName>
                                        </p:attrNameLst>
                                      </p:cBhvr>
                                    </p:animRot>
                                  </p:childTnLst>
                                </p:cTn>
                              </p:par>
                              <p:par>
                                <p:cTn id="7" presetID="2" presetClass="entr" presetSubtype="4"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 calcmode="lin" valueType="num">
                                      <p:cBhvr additive="base">
                                        <p:cTn id="9" dur="500" fill="hold"/>
                                        <p:tgtEl>
                                          <p:spTgt spid="4"/>
                                        </p:tgtEl>
                                        <p:attrNameLst>
                                          <p:attrName>ppt_x</p:attrName>
                                        </p:attrNameLst>
                                      </p:cBhvr>
                                      <p:tavLst>
                                        <p:tav tm="0">
                                          <p:val>
                                            <p:strVal val="#ppt_x"/>
                                          </p:val>
                                        </p:tav>
                                        <p:tav tm="100000">
                                          <p:val>
                                            <p:strVal val="#ppt_x"/>
                                          </p:val>
                                        </p:tav>
                                      </p:tavLst>
                                    </p:anim>
                                    <p:anim calcmode="lin" valueType="num">
                                      <p:cBhvr additive="base">
                                        <p:cTn id="1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0" y="5365823"/>
            <a:ext cx="9144000" cy="1569660"/>
          </a:xfrm>
          <a:prstGeom prst="rect">
            <a:avLst/>
          </a:prstGeom>
          <a:solidFill>
            <a:schemeClr val="bg1"/>
          </a:solidFill>
        </p:spPr>
        <p:txBody>
          <a:bodyPr wrap="square" rtlCol="0">
            <a:spAutoFit/>
          </a:bodyPr>
          <a:lstStyle/>
          <a:p>
            <a:pPr algn="just"/>
            <a:r>
              <a:rPr lang="en-GB" sz="2400" dirty="0" smtClean="0"/>
              <a:t>Where does this precipitation go? Firstly it can go straight into soil.  It enters the soil vertically through </a:t>
            </a:r>
            <a:r>
              <a:rPr lang="en-GB" sz="2400" b="1" dirty="0" smtClean="0">
                <a:solidFill>
                  <a:srgbClr val="00B0F0"/>
                </a:solidFill>
              </a:rPr>
              <a:t>infiltration</a:t>
            </a:r>
            <a:r>
              <a:rPr lang="en-GB" sz="2400" dirty="0" smtClean="0"/>
              <a:t>.  It then </a:t>
            </a:r>
            <a:r>
              <a:rPr lang="en-GB" sz="2400" b="1" dirty="0" smtClean="0">
                <a:solidFill>
                  <a:srgbClr val="00B0F0"/>
                </a:solidFill>
              </a:rPr>
              <a:t>percolates</a:t>
            </a:r>
            <a:r>
              <a:rPr lang="en-GB" sz="2400" dirty="0" smtClean="0"/>
              <a:t> downwards through the soil through the pore spaces in the rocks.  </a:t>
            </a:r>
            <a:endParaRPr lang="en-GB" sz="2400" dirty="0"/>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pic>
        <p:nvPicPr>
          <p:cNvPr id="3074" name="Picture 2"/>
          <p:cNvPicPr>
            <a:picLocks noChangeAspect="1" noChangeArrowheads="1"/>
          </p:cNvPicPr>
          <p:nvPr/>
        </p:nvPicPr>
        <p:blipFill>
          <a:blip r:embed="rId6" cstate="print"/>
          <a:srcRect/>
          <a:stretch>
            <a:fillRect/>
          </a:stretch>
        </p:blipFill>
        <p:spPr bwMode="auto">
          <a:xfrm>
            <a:off x="3203848" y="2348880"/>
            <a:ext cx="1167288" cy="288032"/>
          </a:xfrm>
          <a:prstGeom prst="rect">
            <a:avLst/>
          </a:prstGeom>
          <a:noFill/>
          <a:ln w="9525">
            <a:noFill/>
            <a:miter lim="800000"/>
            <a:headEnd/>
            <a:tailEnd/>
          </a:ln>
        </p:spPr>
      </p:pic>
      <p:pic>
        <p:nvPicPr>
          <p:cNvPr id="4098" name="Picture 2"/>
          <p:cNvPicPr>
            <a:picLocks noChangeAspect="1" noChangeArrowheads="1"/>
          </p:cNvPicPr>
          <p:nvPr/>
        </p:nvPicPr>
        <p:blipFill>
          <a:blip r:embed="rId7" cstate="print"/>
          <a:srcRect/>
          <a:stretch>
            <a:fillRect/>
          </a:stretch>
        </p:blipFill>
        <p:spPr bwMode="auto">
          <a:xfrm>
            <a:off x="1907704" y="3429000"/>
            <a:ext cx="982697" cy="288032"/>
          </a:xfrm>
          <a:prstGeom prst="rect">
            <a:avLst/>
          </a:prstGeom>
          <a:noFill/>
          <a:ln w="9525">
            <a:noFill/>
            <a:miter lim="800000"/>
            <a:headEnd/>
            <a:tailEnd/>
          </a:ln>
        </p:spPr>
      </p:pic>
      <p:pic>
        <p:nvPicPr>
          <p:cNvPr id="4099" name="Picture 3"/>
          <p:cNvPicPr>
            <a:picLocks noChangeAspect="1" noChangeArrowheads="1"/>
          </p:cNvPicPr>
          <p:nvPr/>
        </p:nvPicPr>
        <p:blipFill>
          <a:blip r:embed="rId8" cstate="print"/>
          <a:srcRect/>
          <a:stretch>
            <a:fillRect/>
          </a:stretch>
        </p:blipFill>
        <p:spPr bwMode="auto">
          <a:xfrm>
            <a:off x="2195736" y="4149080"/>
            <a:ext cx="1008112" cy="26778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099"/>
                                        </p:tgtEl>
                                        <p:attrNameLst>
                                          <p:attrName>r</p:attrName>
                                        </p:attrNameLst>
                                      </p:cBhvr>
                                    </p:animRot>
                                  </p:childTnLst>
                                </p:cTn>
                              </p:par>
                              <p:par>
                                <p:cTn id="7" presetID="8" presetClass="emph" presetSubtype="0" fill="hold" nodeType="withEffect">
                                  <p:stCondLst>
                                    <p:cond delay="0"/>
                                  </p:stCondLst>
                                  <p:childTnLst>
                                    <p:animRot by="21600000">
                                      <p:cBhvr>
                                        <p:cTn id="8" dur="2000" fill="hold"/>
                                        <p:tgtEl>
                                          <p:spTgt spid="4098"/>
                                        </p:tgtEl>
                                        <p:attrNameLst>
                                          <p:attrName>r</p:attrName>
                                        </p:attrNameLst>
                                      </p:cBhvr>
                                    </p:animRot>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44920" y="5304268"/>
            <a:ext cx="9144000" cy="1631216"/>
          </a:xfrm>
          <a:prstGeom prst="rect">
            <a:avLst/>
          </a:prstGeom>
          <a:solidFill>
            <a:schemeClr val="bg1"/>
          </a:solidFill>
        </p:spPr>
        <p:txBody>
          <a:bodyPr wrap="square" rtlCol="0">
            <a:spAutoFit/>
          </a:bodyPr>
          <a:lstStyle/>
          <a:p>
            <a:pPr algn="just"/>
            <a:r>
              <a:rPr lang="en-GB" sz="2000" dirty="0" smtClean="0"/>
              <a:t>It then moves through the soil with gravity towards a river or the sea.  This is called </a:t>
            </a:r>
            <a:r>
              <a:rPr lang="en-GB" sz="2000" b="1" dirty="0" err="1" smtClean="0">
                <a:solidFill>
                  <a:srgbClr val="00B0F0"/>
                </a:solidFill>
              </a:rPr>
              <a:t>throughflow</a:t>
            </a:r>
            <a:r>
              <a:rPr lang="en-GB" sz="2000" dirty="0" smtClean="0"/>
              <a:t>.  It can however be stored in the pore spaces in the rocks  called </a:t>
            </a:r>
            <a:r>
              <a:rPr lang="en-GB" sz="2000" b="1" dirty="0" smtClean="0">
                <a:solidFill>
                  <a:srgbClr val="00B0F0"/>
                </a:solidFill>
              </a:rPr>
              <a:t>ground water</a:t>
            </a:r>
            <a:r>
              <a:rPr lang="en-GB" sz="2000" dirty="0" smtClean="0"/>
              <a:t>.  The pore spaces can become totally saturated with water.  The level at which they do this is called the </a:t>
            </a:r>
            <a:r>
              <a:rPr lang="en-GB" sz="2000" b="1" dirty="0" smtClean="0">
                <a:solidFill>
                  <a:srgbClr val="00B0F0"/>
                </a:solidFill>
              </a:rPr>
              <a:t>water table</a:t>
            </a:r>
            <a:r>
              <a:rPr lang="en-GB" sz="2000" dirty="0" smtClean="0"/>
              <a:t>.</a:t>
            </a:r>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pic>
        <p:nvPicPr>
          <p:cNvPr id="3074" name="Picture 2"/>
          <p:cNvPicPr>
            <a:picLocks noChangeAspect="1" noChangeArrowheads="1"/>
          </p:cNvPicPr>
          <p:nvPr/>
        </p:nvPicPr>
        <p:blipFill>
          <a:blip r:embed="rId6" cstate="print"/>
          <a:srcRect/>
          <a:stretch>
            <a:fillRect/>
          </a:stretch>
        </p:blipFill>
        <p:spPr bwMode="auto">
          <a:xfrm>
            <a:off x="3203848" y="2348880"/>
            <a:ext cx="1167288" cy="288032"/>
          </a:xfrm>
          <a:prstGeom prst="rect">
            <a:avLst/>
          </a:prstGeom>
          <a:noFill/>
          <a:ln w="9525">
            <a:noFill/>
            <a:miter lim="800000"/>
            <a:headEnd/>
            <a:tailEnd/>
          </a:ln>
        </p:spPr>
      </p:pic>
      <p:pic>
        <p:nvPicPr>
          <p:cNvPr id="4098" name="Picture 2"/>
          <p:cNvPicPr>
            <a:picLocks noChangeAspect="1" noChangeArrowheads="1"/>
          </p:cNvPicPr>
          <p:nvPr/>
        </p:nvPicPr>
        <p:blipFill>
          <a:blip r:embed="rId7" cstate="print"/>
          <a:srcRect/>
          <a:stretch>
            <a:fillRect/>
          </a:stretch>
        </p:blipFill>
        <p:spPr bwMode="auto">
          <a:xfrm>
            <a:off x="1835696" y="3429000"/>
            <a:ext cx="1054705" cy="309138"/>
          </a:xfrm>
          <a:prstGeom prst="rect">
            <a:avLst/>
          </a:prstGeom>
          <a:noFill/>
          <a:ln w="9525">
            <a:noFill/>
            <a:miter lim="800000"/>
            <a:headEnd/>
            <a:tailEnd/>
          </a:ln>
        </p:spPr>
      </p:pic>
      <p:pic>
        <p:nvPicPr>
          <p:cNvPr id="4099" name="Picture 3"/>
          <p:cNvPicPr>
            <a:picLocks noChangeAspect="1" noChangeArrowheads="1"/>
          </p:cNvPicPr>
          <p:nvPr/>
        </p:nvPicPr>
        <p:blipFill>
          <a:blip r:embed="rId8" cstate="print"/>
          <a:srcRect/>
          <a:stretch>
            <a:fillRect/>
          </a:stretch>
        </p:blipFill>
        <p:spPr bwMode="auto">
          <a:xfrm>
            <a:off x="2123728" y="3933055"/>
            <a:ext cx="1080120" cy="364059"/>
          </a:xfrm>
          <a:prstGeom prst="rect">
            <a:avLst/>
          </a:prstGeom>
          <a:noFill/>
          <a:ln w="9525">
            <a:noFill/>
            <a:miter lim="800000"/>
            <a:headEnd/>
            <a:tailEnd/>
          </a:ln>
        </p:spPr>
      </p:pic>
      <p:pic>
        <p:nvPicPr>
          <p:cNvPr id="5122" name="Picture 2"/>
          <p:cNvPicPr>
            <a:picLocks noChangeAspect="1" noChangeArrowheads="1"/>
          </p:cNvPicPr>
          <p:nvPr/>
        </p:nvPicPr>
        <p:blipFill>
          <a:blip r:embed="rId9" cstate="print"/>
          <a:srcRect/>
          <a:stretch>
            <a:fillRect/>
          </a:stretch>
        </p:blipFill>
        <p:spPr bwMode="auto">
          <a:xfrm>
            <a:off x="4139952" y="4797152"/>
            <a:ext cx="1242138" cy="360040"/>
          </a:xfrm>
          <a:prstGeom prst="rect">
            <a:avLst/>
          </a:prstGeom>
          <a:noFill/>
          <a:ln w="9525">
            <a:noFill/>
            <a:miter lim="800000"/>
            <a:headEnd/>
            <a:tailEnd/>
          </a:ln>
        </p:spPr>
      </p:pic>
      <p:sp>
        <p:nvSpPr>
          <p:cNvPr id="12" name="TextBox 11"/>
          <p:cNvSpPr txBox="1"/>
          <p:nvPr/>
        </p:nvSpPr>
        <p:spPr>
          <a:xfrm>
            <a:off x="1979712" y="4365104"/>
            <a:ext cx="1584176" cy="369332"/>
          </a:xfrm>
          <a:prstGeom prst="rect">
            <a:avLst/>
          </a:prstGeom>
          <a:noFill/>
        </p:spPr>
        <p:txBody>
          <a:bodyPr wrap="square" rtlCol="0">
            <a:spAutoFit/>
          </a:bodyPr>
          <a:lstStyle/>
          <a:p>
            <a:r>
              <a:rPr lang="en-GB" dirty="0" smtClean="0"/>
              <a:t>Ground water</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12"/>
                                        </p:tgtEl>
                                        <p:attrNameLst>
                                          <p:attrName>r</p:attrName>
                                        </p:attrNameLst>
                                      </p:cBhvr>
                                    </p:animRot>
                                  </p:childTnLst>
                                </p:cTn>
                              </p:par>
                              <p:par>
                                <p:cTn id="7" presetID="8" presetClass="emph" presetSubtype="0" fill="hold" nodeType="withEffect">
                                  <p:stCondLst>
                                    <p:cond delay="0"/>
                                  </p:stCondLst>
                                  <p:childTnLst>
                                    <p:animRot by="21600000">
                                      <p:cBhvr>
                                        <p:cTn id="8" dur="2000" fill="hold"/>
                                        <p:tgtEl>
                                          <p:spTgt spid="5122"/>
                                        </p:tgtEl>
                                        <p:attrNameLst>
                                          <p:attrName>r</p:attrName>
                                        </p:attrNameLst>
                                      </p:cBhvr>
                                    </p:animRot>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0" y="5288340"/>
            <a:ext cx="9144000" cy="1569660"/>
          </a:xfrm>
          <a:prstGeom prst="rect">
            <a:avLst/>
          </a:prstGeom>
          <a:solidFill>
            <a:schemeClr val="bg1"/>
          </a:solidFill>
        </p:spPr>
        <p:txBody>
          <a:bodyPr wrap="square" rtlCol="0">
            <a:spAutoFit/>
          </a:bodyPr>
          <a:lstStyle/>
          <a:p>
            <a:pPr algn="just"/>
            <a:r>
              <a:rPr lang="en-GB" sz="2400" dirty="0" smtClean="0"/>
              <a:t>Secondly, the water can be stored in plants.  Plant leaves can draw the water upwards through </a:t>
            </a:r>
            <a:r>
              <a:rPr lang="en-GB" sz="2400" b="1" dirty="0" smtClean="0">
                <a:solidFill>
                  <a:srgbClr val="00B0F0"/>
                </a:solidFill>
              </a:rPr>
              <a:t>absorption</a:t>
            </a:r>
            <a:r>
              <a:rPr lang="en-GB" sz="2400" dirty="0" smtClean="0"/>
              <a:t> and can then return the water to the atmosphere by </a:t>
            </a:r>
            <a:r>
              <a:rPr lang="en-GB" sz="2400" b="1" dirty="0" smtClean="0">
                <a:solidFill>
                  <a:srgbClr val="00B0F0"/>
                </a:solidFill>
              </a:rPr>
              <a:t>transpiration </a:t>
            </a:r>
            <a:r>
              <a:rPr lang="en-GB" sz="2400" dirty="0" smtClean="0"/>
              <a:t>where water is lost through the pores on the leaves.</a:t>
            </a:r>
            <a:endParaRPr lang="en-GB" sz="2400" dirty="0"/>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pic>
        <p:nvPicPr>
          <p:cNvPr id="3074" name="Picture 2"/>
          <p:cNvPicPr>
            <a:picLocks noChangeAspect="1" noChangeArrowheads="1"/>
          </p:cNvPicPr>
          <p:nvPr/>
        </p:nvPicPr>
        <p:blipFill>
          <a:blip r:embed="rId6" cstate="print"/>
          <a:srcRect/>
          <a:stretch>
            <a:fillRect/>
          </a:stretch>
        </p:blipFill>
        <p:spPr bwMode="auto">
          <a:xfrm>
            <a:off x="3203848" y="2348880"/>
            <a:ext cx="1167288" cy="288032"/>
          </a:xfrm>
          <a:prstGeom prst="rect">
            <a:avLst/>
          </a:prstGeom>
          <a:noFill/>
          <a:ln w="9525">
            <a:noFill/>
            <a:miter lim="800000"/>
            <a:headEnd/>
            <a:tailEnd/>
          </a:ln>
        </p:spPr>
      </p:pic>
      <p:pic>
        <p:nvPicPr>
          <p:cNvPr id="4098" name="Picture 2"/>
          <p:cNvPicPr>
            <a:picLocks noChangeAspect="1" noChangeArrowheads="1"/>
          </p:cNvPicPr>
          <p:nvPr/>
        </p:nvPicPr>
        <p:blipFill>
          <a:blip r:embed="rId7" cstate="print"/>
          <a:srcRect/>
          <a:stretch>
            <a:fillRect/>
          </a:stretch>
        </p:blipFill>
        <p:spPr bwMode="auto">
          <a:xfrm>
            <a:off x="1835696" y="3429000"/>
            <a:ext cx="1054705" cy="309138"/>
          </a:xfrm>
          <a:prstGeom prst="rect">
            <a:avLst/>
          </a:prstGeom>
          <a:noFill/>
          <a:ln w="9525">
            <a:noFill/>
            <a:miter lim="800000"/>
            <a:headEnd/>
            <a:tailEnd/>
          </a:ln>
        </p:spPr>
      </p:pic>
      <p:pic>
        <p:nvPicPr>
          <p:cNvPr id="4099" name="Picture 3"/>
          <p:cNvPicPr>
            <a:picLocks noChangeAspect="1" noChangeArrowheads="1"/>
          </p:cNvPicPr>
          <p:nvPr/>
        </p:nvPicPr>
        <p:blipFill>
          <a:blip r:embed="rId8" cstate="print"/>
          <a:srcRect/>
          <a:stretch>
            <a:fillRect/>
          </a:stretch>
        </p:blipFill>
        <p:spPr bwMode="auto">
          <a:xfrm>
            <a:off x="2123728" y="3933055"/>
            <a:ext cx="1080120" cy="364059"/>
          </a:xfrm>
          <a:prstGeom prst="rect">
            <a:avLst/>
          </a:prstGeom>
          <a:noFill/>
          <a:ln w="9525">
            <a:noFill/>
            <a:miter lim="800000"/>
            <a:headEnd/>
            <a:tailEnd/>
          </a:ln>
        </p:spPr>
      </p:pic>
      <p:pic>
        <p:nvPicPr>
          <p:cNvPr id="5122" name="Picture 2"/>
          <p:cNvPicPr>
            <a:picLocks noChangeAspect="1" noChangeArrowheads="1"/>
          </p:cNvPicPr>
          <p:nvPr/>
        </p:nvPicPr>
        <p:blipFill>
          <a:blip r:embed="rId9" cstate="print"/>
          <a:srcRect/>
          <a:stretch>
            <a:fillRect/>
          </a:stretch>
        </p:blipFill>
        <p:spPr bwMode="auto">
          <a:xfrm>
            <a:off x="4139952" y="4797152"/>
            <a:ext cx="1242138" cy="360040"/>
          </a:xfrm>
          <a:prstGeom prst="rect">
            <a:avLst/>
          </a:prstGeom>
          <a:noFill/>
          <a:ln w="9525">
            <a:noFill/>
            <a:miter lim="800000"/>
            <a:headEnd/>
            <a:tailEnd/>
          </a:ln>
        </p:spPr>
      </p:pic>
      <p:sp>
        <p:nvSpPr>
          <p:cNvPr id="12" name="TextBox 11"/>
          <p:cNvSpPr txBox="1"/>
          <p:nvPr/>
        </p:nvSpPr>
        <p:spPr>
          <a:xfrm>
            <a:off x="1979712" y="4365104"/>
            <a:ext cx="1584176" cy="369332"/>
          </a:xfrm>
          <a:prstGeom prst="rect">
            <a:avLst/>
          </a:prstGeom>
          <a:noFill/>
        </p:spPr>
        <p:txBody>
          <a:bodyPr wrap="square" rtlCol="0">
            <a:spAutoFit/>
          </a:bodyPr>
          <a:lstStyle/>
          <a:p>
            <a:r>
              <a:rPr lang="en-GB" dirty="0" smtClean="0"/>
              <a:t>Ground water</a:t>
            </a:r>
            <a:endParaRPr lang="en-GB" dirty="0"/>
          </a:p>
        </p:txBody>
      </p:sp>
      <p:pic>
        <p:nvPicPr>
          <p:cNvPr id="6146" name="Picture 2"/>
          <p:cNvPicPr>
            <a:picLocks noChangeAspect="1" noChangeArrowheads="1"/>
          </p:cNvPicPr>
          <p:nvPr/>
        </p:nvPicPr>
        <p:blipFill>
          <a:blip r:embed="rId10" cstate="print"/>
          <a:srcRect/>
          <a:stretch>
            <a:fillRect/>
          </a:stretch>
        </p:blipFill>
        <p:spPr bwMode="auto">
          <a:xfrm>
            <a:off x="4427984" y="3645024"/>
            <a:ext cx="1629348" cy="306511"/>
          </a:xfrm>
          <a:prstGeom prst="rect">
            <a:avLst/>
          </a:prstGeom>
          <a:noFill/>
          <a:ln w="9525">
            <a:noFill/>
            <a:miter lim="800000"/>
            <a:headEnd/>
            <a:tailEnd/>
          </a:ln>
        </p:spPr>
      </p:pic>
      <p:sp>
        <p:nvSpPr>
          <p:cNvPr id="14" name="TextBox 13"/>
          <p:cNvSpPr txBox="1"/>
          <p:nvPr/>
        </p:nvSpPr>
        <p:spPr>
          <a:xfrm>
            <a:off x="5220072" y="4221088"/>
            <a:ext cx="1584176" cy="369332"/>
          </a:xfrm>
          <a:prstGeom prst="rect">
            <a:avLst/>
          </a:prstGeom>
          <a:noFill/>
        </p:spPr>
        <p:txBody>
          <a:bodyPr wrap="square" rtlCol="0">
            <a:spAutoFit/>
          </a:bodyPr>
          <a:lstStyle/>
          <a:p>
            <a:r>
              <a:rPr lang="en-GB" dirty="0"/>
              <a:t>A</a:t>
            </a:r>
            <a:r>
              <a:rPr lang="en-GB" dirty="0" smtClean="0"/>
              <a:t>bsorption</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6146"/>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14"/>
                                        </p:tgtEl>
                                        <p:attrNameLst>
                                          <p:attrName>r</p:attrName>
                                        </p:attrNameLst>
                                      </p:cBhvr>
                                    </p:animRot>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0" y="5288340"/>
            <a:ext cx="9144000" cy="1569660"/>
          </a:xfrm>
          <a:prstGeom prst="rect">
            <a:avLst/>
          </a:prstGeom>
          <a:solidFill>
            <a:schemeClr val="bg1"/>
          </a:solidFill>
        </p:spPr>
        <p:txBody>
          <a:bodyPr wrap="square" rtlCol="0">
            <a:spAutoFit/>
          </a:bodyPr>
          <a:lstStyle/>
          <a:p>
            <a:pPr algn="just"/>
            <a:r>
              <a:rPr lang="en-GB" sz="2400" dirty="0" smtClean="0"/>
              <a:t>Precipitation can fall directly on the plant leaves before reaching the ground </a:t>
            </a:r>
            <a:r>
              <a:rPr lang="en-GB" sz="2400" b="1" dirty="0" smtClean="0">
                <a:solidFill>
                  <a:srgbClr val="00B0F0"/>
                </a:solidFill>
              </a:rPr>
              <a:t>(interception) </a:t>
            </a:r>
            <a:r>
              <a:rPr lang="en-GB" sz="2400" dirty="0" smtClean="0"/>
              <a:t>but it can make its way to the soil by </a:t>
            </a:r>
            <a:r>
              <a:rPr lang="en-GB" sz="2400" b="1" dirty="0" smtClean="0">
                <a:solidFill>
                  <a:srgbClr val="00B0F0"/>
                </a:solidFill>
              </a:rPr>
              <a:t>stem flow </a:t>
            </a:r>
            <a:r>
              <a:rPr lang="en-GB" sz="2400" dirty="0" smtClean="0"/>
              <a:t>where water runs drips from the leaves or runs down the trunk where it can then infiltrate the soil.</a:t>
            </a:r>
            <a:endParaRPr lang="en-GB" sz="2400" dirty="0"/>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pic>
        <p:nvPicPr>
          <p:cNvPr id="3074" name="Picture 2"/>
          <p:cNvPicPr>
            <a:picLocks noChangeAspect="1" noChangeArrowheads="1"/>
          </p:cNvPicPr>
          <p:nvPr/>
        </p:nvPicPr>
        <p:blipFill>
          <a:blip r:embed="rId6" cstate="print"/>
          <a:srcRect/>
          <a:stretch>
            <a:fillRect/>
          </a:stretch>
        </p:blipFill>
        <p:spPr bwMode="auto">
          <a:xfrm>
            <a:off x="3203848" y="2348880"/>
            <a:ext cx="1167288" cy="288032"/>
          </a:xfrm>
          <a:prstGeom prst="rect">
            <a:avLst/>
          </a:prstGeom>
          <a:noFill/>
          <a:ln w="9525">
            <a:noFill/>
            <a:miter lim="800000"/>
            <a:headEnd/>
            <a:tailEnd/>
          </a:ln>
        </p:spPr>
      </p:pic>
      <p:pic>
        <p:nvPicPr>
          <p:cNvPr id="4098" name="Picture 2"/>
          <p:cNvPicPr>
            <a:picLocks noChangeAspect="1" noChangeArrowheads="1"/>
          </p:cNvPicPr>
          <p:nvPr/>
        </p:nvPicPr>
        <p:blipFill>
          <a:blip r:embed="rId7" cstate="print"/>
          <a:srcRect/>
          <a:stretch>
            <a:fillRect/>
          </a:stretch>
        </p:blipFill>
        <p:spPr bwMode="auto">
          <a:xfrm>
            <a:off x="1835696" y="3429000"/>
            <a:ext cx="1054705" cy="309138"/>
          </a:xfrm>
          <a:prstGeom prst="rect">
            <a:avLst/>
          </a:prstGeom>
          <a:noFill/>
          <a:ln w="9525">
            <a:noFill/>
            <a:miter lim="800000"/>
            <a:headEnd/>
            <a:tailEnd/>
          </a:ln>
        </p:spPr>
      </p:pic>
      <p:pic>
        <p:nvPicPr>
          <p:cNvPr id="4099" name="Picture 3"/>
          <p:cNvPicPr>
            <a:picLocks noChangeAspect="1" noChangeArrowheads="1"/>
          </p:cNvPicPr>
          <p:nvPr/>
        </p:nvPicPr>
        <p:blipFill>
          <a:blip r:embed="rId8" cstate="print"/>
          <a:srcRect/>
          <a:stretch>
            <a:fillRect/>
          </a:stretch>
        </p:blipFill>
        <p:spPr bwMode="auto">
          <a:xfrm>
            <a:off x="2123728" y="3933055"/>
            <a:ext cx="1080120" cy="364059"/>
          </a:xfrm>
          <a:prstGeom prst="rect">
            <a:avLst/>
          </a:prstGeom>
          <a:noFill/>
          <a:ln w="9525">
            <a:noFill/>
            <a:miter lim="800000"/>
            <a:headEnd/>
            <a:tailEnd/>
          </a:ln>
        </p:spPr>
      </p:pic>
      <p:pic>
        <p:nvPicPr>
          <p:cNvPr id="5122" name="Picture 2"/>
          <p:cNvPicPr>
            <a:picLocks noChangeAspect="1" noChangeArrowheads="1"/>
          </p:cNvPicPr>
          <p:nvPr/>
        </p:nvPicPr>
        <p:blipFill>
          <a:blip r:embed="rId9" cstate="print"/>
          <a:srcRect/>
          <a:stretch>
            <a:fillRect/>
          </a:stretch>
        </p:blipFill>
        <p:spPr bwMode="auto">
          <a:xfrm>
            <a:off x="4139952" y="4797152"/>
            <a:ext cx="1242138" cy="360040"/>
          </a:xfrm>
          <a:prstGeom prst="rect">
            <a:avLst/>
          </a:prstGeom>
          <a:noFill/>
          <a:ln w="9525">
            <a:noFill/>
            <a:miter lim="800000"/>
            <a:headEnd/>
            <a:tailEnd/>
          </a:ln>
        </p:spPr>
      </p:pic>
      <p:sp>
        <p:nvSpPr>
          <p:cNvPr id="12" name="TextBox 11"/>
          <p:cNvSpPr txBox="1"/>
          <p:nvPr/>
        </p:nvSpPr>
        <p:spPr>
          <a:xfrm>
            <a:off x="1979712" y="4365104"/>
            <a:ext cx="1584176" cy="369332"/>
          </a:xfrm>
          <a:prstGeom prst="rect">
            <a:avLst/>
          </a:prstGeom>
          <a:noFill/>
        </p:spPr>
        <p:txBody>
          <a:bodyPr wrap="square" rtlCol="0">
            <a:spAutoFit/>
          </a:bodyPr>
          <a:lstStyle/>
          <a:p>
            <a:r>
              <a:rPr lang="en-GB" dirty="0" smtClean="0"/>
              <a:t>Ground water</a:t>
            </a:r>
            <a:endParaRPr lang="en-GB" dirty="0"/>
          </a:p>
        </p:txBody>
      </p:sp>
      <p:pic>
        <p:nvPicPr>
          <p:cNvPr id="6146" name="Picture 2"/>
          <p:cNvPicPr>
            <a:picLocks noChangeAspect="1" noChangeArrowheads="1"/>
          </p:cNvPicPr>
          <p:nvPr/>
        </p:nvPicPr>
        <p:blipFill>
          <a:blip r:embed="rId10" cstate="print"/>
          <a:srcRect/>
          <a:stretch>
            <a:fillRect/>
          </a:stretch>
        </p:blipFill>
        <p:spPr bwMode="auto">
          <a:xfrm>
            <a:off x="4427984" y="3645024"/>
            <a:ext cx="1629348" cy="306511"/>
          </a:xfrm>
          <a:prstGeom prst="rect">
            <a:avLst/>
          </a:prstGeom>
          <a:noFill/>
          <a:ln w="9525">
            <a:noFill/>
            <a:miter lim="800000"/>
            <a:headEnd/>
            <a:tailEnd/>
          </a:ln>
        </p:spPr>
      </p:pic>
      <p:sp>
        <p:nvSpPr>
          <p:cNvPr id="14" name="TextBox 13"/>
          <p:cNvSpPr txBox="1"/>
          <p:nvPr/>
        </p:nvSpPr>
        <p:spPr>
          <a:xfrm>
            <a:off x="5220072" y="4221088"/>
            <a:ext cx="1584176" cy="369332"/>
          </a:xfrm>
          <a:prstGeom prst="rect">
            <a:avLst/>
          </a:prstGeom>
          <a:noFill/>
        </p:spPr>
        <p:txBody>
          <a:bodyPr wrap="square" rtlCol="0">
            <a:spAutoFit/>
          </a:bodyPr>
          <a:lstStyle/>
          <a:p>
            <a:r>
              <a:rPr lang="en-GB" dirty="0"/>
              <a:t>A</a:t>
            </a:r>
            <a:r>
              <a:rPr lang="en-GB" dirty="0" smtClean="0"/>
              <a:t>bsorption</a:t>
            </a:r>
            <a:endParaRPr lang="en-GB" dirty="0"/>
          </a:p>
        </p:txBody>
      </p:sp>
      <p:sp>
        <p:nvSpPr>
          <p:cNvPr id="15" name="TextBox 14"/>
          <p:cNvSpPr txBox="1"/>
          <p:nvPr/>
        </p:nvSpPr>
        <p:spPr>
          <a:xfrm>
            <a:off x="5148064" y="3933056"/>
            <a:ext cx="1584176" cy="369332"/>
          </a:xfrm>
          <a:prstGeom prst="rect">
            <a:avLst/>
          </a:prstGeom>
          <a:noFill/>
        </p:spPr>
        <p:txBody>
          <a:bodyPr wrap="square" rtlCol="0">
            <a:spAutoFit/>
          </a:bodyPr>
          <a:lstStyle/>
          <a:p>
            <a:r>
              <a:rPr lang="en-GB" dirty="0" smtClean="0"/>
              <a:t>Interception</a:t>
            </a:r>
            <a:endParaRPr lang="en-GB" dirty="0"/>
          </a:p>
        </p:txBody>
      </p:sp>
      <p:sp>
        <p:nvSpPr>
          <p:cNvPr id="16" name="TextBox 15"/>
          <p:cNvSpPr txBox="1"/>
          <p:nvPr/>
        </p:nvSpPr>
        <p:spPr>
          <a:xfrm>
            <a:off x="5292080" y="4437112"/>
            <a:ext cx="1584176" cy="369332"/>
          </a:xfrm>
          <a:prstGeom prst="rect">
            <a:avLst/>
          </a:prstGeom>
          <a:noFill/>
        </p:spPr>
        <p:txBody>
          <a:bodyPr wrap="square" rtlCol="0">
            <a:spAutoFit/>
          </a:bodyPr>
          <a:lstStyle/>
          <a:p>
            <a:r>
              <a:rPr lang="en-GB" dirty="0" smtClean="0"/>
              <a:t>Stem flow</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16"/>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15"/>
                                        </p:tgtEl>
                                        <p:attrNameLst>
                                          <p:attrName>r</p:attrName>
                                        </p:attrNameLst>
                                      </p:cBhvr>
                                    </p:animRot>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sp>
        <p:nvSpPr>
          <p:cNvPr id="4" name="TextBox 3"/>
          <p:cNvSpPr txBox="1"/>
          <p:nvPr/>
        </p:nvSpPr>
        <p:spPr>
          <a:xfrm>
            <a:off x="0" y="5589240"/>
            <a:ext cx="9144000" cy="1323439"/>
          </a:xfrm>
          <a:prstGeom prst="rect">
            <a:avLst/>
          </a:prstGeom>
          <a:solidFill>
            <a:schemeClr val="bg1"/>
          </a:solidFill>
        </p:spPr>
        <p:txBody>
          <a:bodyPr wrap="square" rtlCol="0">
            <a:spAutoFit/>
          </a:bodyPr>
          <a:lstStyle/>
          <a:p>
            <a:pPr algn="just"/>
            <a:r>
              <a:rPr lang="en-GB" sz="2000" dirty="0" smtClean="0"/>
              <a:t>Lastly, precipitation can fall directly into </a:t>
            </a:r>
            <a:r>
              <a:rPr lang="en-GB" sz="2000" b="1" dirty="0" smtClean="0">
                <a:solidFill>
                  <a:srgbClr val="00B0F0"/>
                </a:solidFill>
              </a:rPr>
              <a:t>lakes or the sea </a:t>
            </a:r>
            <a:r>
              <a:rPr lang="en-GB" sz="2000" dirty="0" smtClean="0"/>
              <a:t>and be stored there, or it can flow over the surface of the land </a:t>
            </a:r>
            <a:r>
              <a:rPr lang="en-GB" sz="2000" b="1" dirty="0" smtClean="0">
                <a:solidFill>
                  <a:srgbClr val="00B0F0"/>
                </a:solidFill>
              </a:rPr>
              <a:t>(overland flow/surface run off )</a:t>
            </a:r>
            <a:r>
              <a:rPr lang="en-GB" sz="2000" dirty="0" smtClean="0"/>
              <a:t>, and can then collect in river and flow to the ocean as </a:t>
            </a:r>
            <a:r>
              <a:rPr lang="en-GB" sz="2000" b="1" dirty="0" smtClean="0">
                <a:solidFill>
                  <a:srgbClr val="00B0F0"/>
                </a:solidFill>
              </a:rPr>
              <a:t>channel flow</a:t>
            </a:r>
            <a:r>
              <a:rPr lang="en-GB" sz="2000" dirty="0" smtClean="0"/>
              <a:t>.</a:t>
            </a:r>
          </a:p>
        </p:txBody>
      </p:sp>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5724128" y="1916832"/>
            <a:ext cx="1264140" cy="288032"/>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4499992" y="1700808"/>
            <a:ext cx="1098122" cy="288032"/>
          </a:xfrm>
          <a:prstGeom prst="rect">
            <a:avLst/>
          </a:prstGeom>
          <a:noFill/>
          <a:ln w="9525">
            <a:noFill/>
            <a:miter lim="800000"/>
            <a:headEnd/>
            <a:tailEnd/>
          </a:ln>
        </p:spPr>
      </p:pic>
      <p:pic>
        <p:nvPicPr>
          <p:cNvPr id="3074" name="Picture 2"/>
          <p:cNvPicPr>
            <a:picLocks noChangeAspect="1" noChangeArrowheads="1"/>
          </p:cNvPicPr>
          <p:nvPr/>
        </p:nvPicPr>
        <p:blipFill>
          <a:blip r:embed="rId6" cstate="print"/>
          <a:srcRect/>
          <a:stretch>
            <a:fillRect/>
          </a:stretch>
        </p:blipFill>
        <p:spPr bwMode="auto">
          <a:xfrm>
            <a:off x="3203848" y="2348880"/>
            <a:ext cx="1167288" cy="288032"/>
          </a:xfrm>
          <a:prstGeom prst="rect">
            <a:avLst/>
          </a:prstGeom>
          <a:noFill/>
          <a:ln w="9525">
            <a:noFill/>
            <a:miter lim="800000"/>
            <a:headEnd/>
            <a:tailEnd/>
          </a:ln>
        </p:spPr>
      </p:pic>
      <p:pic>
        <p:nvPicPr>
          <p:cNvPr id="4098" name="Picture 2"/>
          <p:cNvPicPr>
            <a:picLocks noChangeAspect="1" noChangeArrowheads="1"/>
          </p:cNvPicPr>
          <p:nvPr/>
        </p:nvPicPr>
        <p:blipFill>
          <a:blip r:embed="rId7" cstate="print"/>
          <a:srcRect/>
          <a:stretch>
            <a:fillRect/>
          </a:stretch>
        </p:blipFill>
        <p:spPr bwMode="auto">
          <a:xfrm>
            <a:off x="1835696" y="3429000"/>
            <a:ext cx="1054705" cy="309138"/>
          </a:xfrm>
          <a:prstGeom prst="rect">
            <a:avLst/>
          </a:prstGeom>
          <a:noFill/>
          <a:ln w="9525">
            <a:noFill/>
            <a:miter lim="800000"/>
            <a:headEnd/>
            <a:tailEnd/>
          </a:ln>
        </p:spPr>
      </p:pic>
      <p:pic>
        <p:nvPicPr>
          <p:cNvPr id="4099" name="Picture 3"/>
          <p:cNvPicPr>
            <a:picLocks noChangeAspect="1" noChangeArrowheads="1"/>
          </p:cNvPicPr>
          <p:nvPr/>
        </p:nvPicPr>
        <p:blipFill>
          <a:blip r:embed="rId8" cstate="print"/>
          <a:srcRect/>
          <a:stretch>
            <a:fillRect/>
          </a:stretch>
        </p:blipFill>
        <p:spPr bwMode="auto">
          <a:xfrm>
            <a:off x="2123728" y="3933055"/>
            <a:ext cx="1080120" cy="364059"/>
          </a:xfrm>
          <a:prstGeom prst="rect">
            <a:avLst/>
          </a:prstGeom>
          <a:noFill/>
          <a:ln w="9525">
            <a:noFill/>
            <a:miter lim="800000"/>
            <a:headEnd/>
            <a:tailEnd/>
          </a:ln>
        </p:spPr>
      </p:pic>
      <p:pic>
        <p:nvPicPr>
          <p:cNvPr id="5122" name="Picture 2"/>
          <p:cNvPicPr>
            <a:picLocks noChangeAspect="1" noChangeArrowheads="1"/>
          </p:cNvPicPr>
          <p:nvPr/>
        </p:nvPicPr>
        <p:blipFill>
          <a:blip r:embed="rId9" cstate="print"/>
          <a:srcRect/>
          <a:stretch>
            <a:fillRect/>
          </a:stretch>
        </p:blipFill>
        <p:spPr bwMode="auto">
          <a:xfrm>
            <a:off x="4139952" y="4797152"/>
            <a:ext cx="1242138" cy="360040"/>
          </a:xfrm>
          <a:prstGeom prst="rect">
            <a:avLst/>
          </a:prstGeom>
          <a:noFill/>
          <a:ln w="9525">
            <a:noFill/>
            <a:miter lim="800000"/>
            <a:headEnd/>
            <a:tailEnd/>
          </a:ln>
        </p:spPr>
      </p:pic>
      <p:sp>
        <p:nvSpPr>
          <p:cNvPr id="12" name="TextBox 11"/>
          <p:cNvSpPr txBox="1"/>
          <p:nvPr/>
        </p:nvSpPr>
        <p:spPr>
          <a:xfrm>
            <a:off x="1979712" y="4365104"/>
            <a:ext cx="1584176" cy="369332"/>
          </a:xfrm>
          <a:prstGeom prst="rect">
            <a:avLst/>
          </a:prstGeom>
          <a:noFill/>
        </p:spPr>
        <p:txBody>
          <a:bodyPr wrap="square" rtlCol="0">
            <a:spAutoFit/>
          </a:bodyPr>
          <a:lstStyle/>
          <a:p>
            <a:r>
              <a:rPr lang="en-GB" dirty="0" smtClean="0"/>
              <a:t>Ground water</a:t>
            </a:r>
            <a:endParaRPr lang="en-GB" dirty="0"/>
          </a:p>
        </p:txBody>
      </p:sp>
      <p:pic>
        <p:nvPicPr>
          <p:cNvPr id="6146" name="Picture 2"/>
          <p:cNvPicPr>
            <a:picLocks noChangeAspect="1" noChangeArrowheads="1"/>
          </p:cNvPicPr>
          <p:nvPr/>
        </p:nvPicPr>
        <p:blipFill>
          <a:blip r:embed="rId10" cstate="print"/>
          <a:srcRect/>
          <a:stretch>
            <a:fillRect/>
          </a:stretch>
        </p:blipFill>
        <p:spPr bwMode="auto">
          <a:xfrm>
            <a:off x="4427984" y="3645024"/>
            <a:ext cx="1629348" cy="306511"/>
          </a:xfrm>
          <a:prstGeom prst="rect">
            <a:avLst/>
          </a:prstGeom>
          <a:noFill/>
          <a:ln w="9525">
            <a:noFill/>
            <a:miter lim="800000"/>
            <a:headEnd/>
            <a:tailEnd/>
          </a:ln>
        </p:spPr>
      </p:pic>
      <p:sp>
        <p:nvSpPr>
          <p:cNvPr id="14" name="TextBox 13"/>
          <p:cNvSpPr txBox="1"/>
          <p:nvPr/>
        </p:nvSpPr>
        <p:spPr>
          <a:xfrm>
            <a:off x="5220072" y="4221088"/>
            <a:ext cx="1584176" cy="369332"/>
          </a:xfrm>
          <a:prstGeom prst="rect">
            <a:avLst/>
          </a:prstGeom>
          <a:noFill/>
        </p:spPr>
        <p:txBody>
          <a:bodyPr wrap="square" rtlCol="0">
            <a:spAutoFit/>
          </a:bodyPr>
          <a:lstStyle/>
          <a:p>
            <a:r>
              <a:rPr lang="en-GB" dirty="0"/>
              <a:t>A</a:t>
            </a:r>
            <a:r>
              <a:rPr lang="en-GB" dirty="0" smtClean="0"/>
              <a:t>bsorption</a:t>
            </a:r>
            <a:endParaRPr lang="en-GB" dirty="0"/>
          </a:p>
        </p:txBody>
      </p:sp>
      <p:sp>
        <p:nvSpPr>
          <p:cNvPr id="15" name="TextBox 14"/>
          <p:cNvSpPr txBox="1"/>
          <p:nvPr/>
        </p:nvSpPr>
        <p:spPr>
          <a:xfrm>
            <a:off x="5148064" y="3933056"/>
            <a:ext cx="1584176" cy="369332"/>
          </a:xfrm>
          <a:prstGeom prst="rect">
            <a:avLst/>
          </a:prstGeom>
          <a:noFill/>
        </p:spPr>
        <p:txBody>
          <a:bodyPr wrap="square" rtlCol="0">
            <a:spAutoFit/>
          </a:bodyPr>
          <a:lstStyle/>
          <a:p>
            <a:r>
              <a:rPr lang="en-GB" dirty="0" smtClean="0"/>
              <a:t>Interception</a:t>
            </a:r>
            <a:endParaRPr lang="en-GB" dirty="0"/>
          </a:p>
        </p:txBody>
      </p:sp>
      <p:sp>
        <p:nvSpPr>
          <p:cNvPr id="16" name="TextBox 15"/>
          <p:cNvSpPr txBox="1"/>
          <p:nvPr/>
        </p:nvSpPr>
        <p:spPr>
          <a:xfrm>
            <a:off x="5292080" y="4437112"/>
            <a:ext cx="1584176" cy="369332"/>
          </a:xfrm>
          <a:prstGeom prst="rect">
            <a:avLst/>
          </a:prstGeom>
          <a:noFill/>
        </p:spPr>
        <p:txBody>
          <a:bodyPr wrap="square" rtlCol="0">
            <a:spAutoFit/>
          </a:bodyPr>
          <a:lstStyle/>
          <a:p>
            <a:r>
              <a:rPr lang="en-GB" dirty="0" smtClean="0"/>
              <a:t>Stem flow</a:t>
            </a:r>
            <a:endParaRPr lang="en-GB" dirty="0"/>
          </a:p>
        </p:txBody>
      </p:sp>
      <p:pic>
        <p:nvPicPr>
          <p:cNvPr id="7170" name="Picture 2"/>
          <p:cNvPicPr>
            <a:picLocks noChangeAspect="1" noChangeArrowheads="1"/>
          </p:cNvPicPr>
          <p:nvPr/>
        </p:nvPicPr>
        <p:blipFill>
          <a:blip r:embed="rId11" cstate="print"/>
          <a:srcRect/>
          <a:stretch>
            <a:fillRect/>
          </a:stretch>
        </p:blipFill>
        <p:spPr bwMode="auto">
          <a:xfrm>
            <a:off x="5652120" y="4941168"/>
            <a:ext cx="1104123" cy="288032"/>
          </a:xfrm>
          <a:prstGeom prst="rect">
            <a:avLst/>
          </a:prstGeom>
          <a:noFill/>
          <a:ln w="9525">
            <a:noFill/>
            <a:miter lim="800000"/>
            <a:headEnd/>
            <a:tailEnd/>
          </a:ln>
        </p:spPr>
      </p:pic>
      <p:pic>
        <p:nvPicPr>
          <p:cNvPr id="7171" name="Picture 3"/>
          <p:cNvPicPr>
            <a:picLocks noChangeAspect="1" noChangeArrowheads="1"/>
          </p:cNvPicPr>
          <p:nvPr/>
        </p:nvPicPr>
        <p:blipFill>
          <a:blip r:embed="rId12" cstate="print"/>
          <a:srcRect/>
          <a:stretch>
            <a:fillRect/>
          </a:stretch>
        </p:blipFill>
        <p:spPr bwMode="auto">
          <a:xfrm>
            <a:off x="3275856" y="2852936"/>
            <a:ext cx="792088" cy="496996"/>
          </a:xfrm>
          <a:prstGeom prst="rect">
            <a:avLst/>
          </a:prstGeom>
          <a:noFill/>
          <a:ln w="9525">
            <a:noFill/>
            <a:miter lim="800000"/>
            <a:headEnd/>
            <a:tailEnd/>
          </a:ln>
        </p:spPr>
      </p:pic>
      <p:sp>
        <p:nvSpPr>
          <p:cNvPr id="21" name="TextBox 20"/>
          <p:cNvSpPr txBox="1"/>
          <p:nvPr/>
        </p:nvSpPr>
        <p:spPr>
          <a:xfrm>
            <a:off x="3851920" y="3284984"/>
            <a:ext cx="1584176" cy="369332"/>
          </a:xfrm>
          <a:prstGeom prst="rect">
            <a:avLst/>
          </a:prstGeom>
          <a:noFill/>
        </p:spPr>
        <p:txBody>
          <a:bodyPr wrap="square" rtlCol="0">
            <a:spAutoFit/>
          </a:bodyPr>
          <a:lstStyle/>
          <a:p>
            <a:r>
              <a:rPr lang="en-GB" dirty="0" smtClean="0"/>
              <a:t>Channel flow</a:t>
            </a:r>
            <a:endParaRPr lang="en-GB" dirty="0"/>
          </a:p>
        </p:txBody>
      </p:sp>
      <p:pic>
        <p:nvPicPr>
          <p:cNvPr id="7172" name="Picture 4"/>
          <p:cNvPicPr>
            <a:picLocks noChangeAspect="1" noChangeArrowheads="1"/>
          </p:cNvPicPr>
          <p:nvPr/>
        </p:nvPicPr>
        <p:blipFill>
          <a:blip r:embed="rId13" cstate="print"/>
          <a:srcRect/>
          <a:stretch>
            <a:fillRect/>
          </a:stretch>
        </p:blipFill>
        <p:spPr bwMode="auto">
          <a:xfrm>
            <a:off x="7380312" y="2852936"/>
            <a:ext cx="989529" cy="43204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1"/>
                                        </p:tgtEl>
                                        <p:attrNameLst>
                                          <p:attrName>r</p:attrName>
                                        </p:attrNameLst>
                                      </p:cBhvr>
                                    </p:animRot>
                                  </p:childTnLst>
                                </p:cTn>
                              </p:par>
                              <p:par>
                                <p:cTn id="7" presetID="8" presetClass="emph" presetSubtype="0" fill="hold" nodeType="withEffect">
                                  <p:stCondLst>
                                    <p:cond delay="0"/>
                                  </p:stCondLst>
                                  <p:childTnLst>
                                    <p:animRot by="21600000">
                                      <p:cBhvr>
                                        <p:cTn id="8" dur="2000" fill="hold"/>
                                        <p:tgtEl>
                                          <p:spTgt spid="7171"/>
                                        </p:tgtEl>
                                        <p:attrNameLst>
                                          <p:attrName>r</p:attrName>
                                        </p:attrNameLst>
                                      </p:cBhvr>
                                    </p:animRot>
                                  </p:childTnLst>
                                </p:cTn>
                              </p:par>
                              <p:par>
                                <p:cTn id="9" presetID="8" presetClass="emph" presetSubtype="0" fill="hold" nodeType="withEffect">
                                  <p:stCondLst>
                                    <p:cond delay="0"/>
                                  </p:stCondLst>
                                  <p:childTnLst>
                                    <p:animRot by="21600000">
                                      <p:cBhvr>
                                        <p:cTn id="10" dur="2000" fill="hold"/>
                                        <p:tgtEl>
                                          <p:spTgt spid="7170"/>
                                        </p:tgtEl>
                                        <p:attrNameLst>
                                          <p:attrName>r</p:attrName>
                                        </p:attrNameLst>
                                      </p:cBhvr>
                                    </p:animRot>
                                  </p:childTnLst>
                                </p:cTn>
                              </p:par>
                              <p:par>
                                <p:cTn id="11" presetID="2" presetClass="entr" presetSubtype="4"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par>
                                <p:cTn id="15" presetID="8" presetClass="emph" presetSubtype="0" fill="hold" nodeType="withEffect">
                                  <p:stCondLst>
                                    <p:cond delay="0"/>
                                  </p:stCondLst>
                                  <p:childTnLst>
                                    <p:animRot by="21600000">
                                      <p:cBhvr>
                                        <p:cTn id="16" dur="2000" fill="hold"/>
                                        <p:tgtEl>
                                          <p:spTgt spid="717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water table</a:t>
            </a:r>
            <a:endParaRPr lang="en-GB" dirty="0"/>
          </a:p>
        </p:txBody>
      </p:sp>
      <p:sp>
        <p:nvSpPr>
          <p:cNvPr id="3" name="Content Placeholder 2"/>
          <p:cNvSpPr>
            <a:spLocks noGrp="1"/>
          </p:cNvSpPr>
          <p:nvPr>
            <p:ph idx="1"/>
          </p:nvPr>
        </p:nvSpPr>
        <p:spPr>
          <a:solidFill>
            <a:schemeClr val="bg1"/>
          </a:solidFill>
        </p:spPr>
        <p:txBody>
          <a:bodyPr/>
          <a:lstStyle/>
          <a:p>
            <a:r>
              <a:rPr lang="en-GB" dirty="0" smtClean="0"/>
              <a:t>The water table marks the level where the ground is saturated.</a:t>
            </a:r>
          </a:p>
          <a:p>
            <a:r>
              <a:rPr lang="en-GB" dirty="0" smtClean="0"/>
              <a:t>After heavy rainfall, you can sometimes see the water table come to the surface.</a:t>
            </a:r>
            <a:endParaRPr lang="en-GB"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078795"/>
            <a:ext cx="7279531"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093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ppt_x"/>
                                          </p:val>
                                        </p:tav>
                                        <p:tav tm="100000">
                                          <p:val>
                                            <p:strVal val="#ppt_x"/>
                                          </p:val>
                                        </p:tav>
                                      </p:tavLst>
                                    </p:anim>
                                    <p:anim calcmode="lin" valueType="num">
                                      <p:cBhvr additive="base">
                                        <p:cTn id="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Task</a:t>
            </a:r>
            <a:endParaRPr lang="en-GB" dirty="0"/>
          </a:p>
        </p:txBody>
      </p:sp>
      <p:sp>
        <p:nvSpPr>
          <p:cNvPr id="3" name="Content Placeholder 2"/>
          <p:cNvSpPr>
            <a:spLocks noGrp="1"/>
          </p:cNvSpPr>
          <p:nvPr>
            <p:ph idx="1"/>
          </p:nvPr>
        </p:nvSpPr>
        <p:spPr>
          <a:solidFill>
            <a:schemeClr val="bg1"/>
          </a:solidFill>
        </p:spPr>
        <p:txBody>
          <a:bodyPr/>
          <a:lstStyle/>
          <a:p>
            <a:pPr algn="just"/>
            <a:r>
              <a:rPr lang="en-GB" dirty="0" smtClean="0"/>
              <a:t>Watch how water moves through the hydrological cycle.</a:t>
            </a:r>
          </a:p>
          <a:p>
            <a:pPr algn="just"/>
            <a:r>
              <a:rPr lang="en-GB" dirty="0" smtClean="0">
                <a:hlinkClick r:id="rId2"/>
              </a:rPr>
              <a:t>The Hydrological Cycle</a:t>
            </a:r>
            <a:endParaRPr lang="en-GB" dirty="0" smtClean="0"/>
          </a:p>
          <a:p>
            <a:pPr algn="just"/>
            <a:endParaRPr lang="en-GB" dirty="0"/>
          </a:p>
          <a:p>
            <a:pPr algn="just"/>
            <a:r>
              <a:rPr lang="en-GB" dirty="0" smtClean="0"/>
              <a:t>Task 1</a:t>
            </a:r>
          </a:p>
          <a:p>
            <a:pPr algn="just">
              <a:buNone/>
            </a:pPr>
            <a:r>
              <a:rPr lang="en-GB" b="1" dirty="0"/>
              <a:t>Explain</a:t>
            </a:r>
            <a:r>
              <a:rPr lang="en-GB" dirty="0"/>
              <a:t> the global hydrological cycle.  You may wish to draw an annotated diagram. (6)</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reeform 1"/>
          <p:cNvSpPr/>
          <p:nvPr/>
        </p:nvSpPr>
        <p:spPr>
          <a:xfrm>
            <a:off x="251460" y="1409700"/>
            <a:ext cx="281941" cy="327661"/>
          </a:xfrm>
          <a:custGeom>
            <a:avLst/>
            <a:gdLst/>
            <a:ahLst/>
            <a:cxnLst/>
            <a:rect l="0" t="0" r="0" b="0"/>
            <a:pathLst>
              <a:path w="281941" h="327661">
                <a:moveTo>
                  <a:pt x="0" y="114300"/>
                </a:moveTo>
                <a:lnTo>
                  <a:pt x="0" y="114300"/>
                </a:lnTo>
                <a:lnTo>
                  <a:pt x="0" y="121920"/>
                </a:lnTo>
                <a:lnTo>
                  <a:pt x="0" y="121920"/>
                </a:lnTo>
                <a:lnTo>
                  <a:pt x="0" y="129540"/>
                </a:lnTo>
                <a:lnTo>
                  <a:pt x="0" y="129540"/>
                </a:lnTo>
                <a:lnTo>
                  <a:pt x="7620" y="129540"/>
                </a:lnTo>
                <a:lnTo>
                  <a:pt x="7620" y="137160"/>
                </a:lnTo>
                <a:lnTo>
                  <a:pt x="15240" y="137160"/>
                </a:lnTo>
                <a:lnTo>
                  <a:pt x="22860" y="144780"/>
                </a:lnTo>
                <a:lnTo>
                  <a:pt x="38100" y="144780"/>
                </a:lnTo>
                <a:lnTo>
                  <a:pt x="53340" y="144780"/>
                </a:lnTo>
                <a:lnTo>
                  <a:pt x="76200" y="137160"/>
                </a:lnTo>
                <a:lnTo>
                  <a:pt x="91440" y="137160"/>
                </a:lnTo>
                <a:lnTo>
                  <a:pt x="114300" y="129540"/>
                </a:lnTo>
                <a:lnTo>
                  <a:pt x="137160" y="121920"/>
                </a:lnTo>
                <a:lnTo>
                  <a:pt x="160020" y="106680"/>
                </a:lnTo>
                <a:lnTo>
                  <a:pt x="182880" y="91440"/>
                </a:lnTo>
                <a:lnTo>
                  <a:pt x="198120" y="76200"/>
                </a:lnTo>
                <a:lnTo>
                  <a:pt x="213360" y="68580"/>
                </a:lnTo>
                <a:lnTo>
                  <a:pt x="228600" y="53340"/>
                </a:lnTo>
                <a:lnTo>
                  <a:pt x="236220" y="38100"/>
                </a:lnTo>
                <a:lnTo>
                  <a:pt x="236220" y="22860"/>
                </a:lnTo>
                <a:lnTo>
                  <a:pt x="236220" y="7620"/>
                </a:lnTo>
                <a:lnTo>
                  <a:pt x="228600" y="0"/>
                </a:lnTo>
                <a:lnTo>
                  <a:pt x="220980" y="0"/>
                </a:lnTo>
                <a:lnTo>
                  <a:pt x="213360" y="0"/>
                </a:lnTo>
                <a:lnTo>
                  <a:pt x="190500" y="0"/>
                </a:lnTo>
                <a:lnTo>
                  <a:pt x="175260" y="7620"/>
                </a:lnTo>
                <a:lnTo>
                  <a:pt x="160020" y="22860"/>
                </a:lnTo>
                <a:lnTo>
                  <a:pt x="137160" y="45720"/>
                </a:lnTo>
                <a:lnTo>
                  <a:pt x="121920" y="68580"/>
                </a:lnTo>
                <a:lnTo>
                  <a:pt x="106680" y="99060"/>
                </a:lnTo>
                <a:lnTo>
                  <a:pt x="91440" y="129540"/>
                </a:lnTo>
                <a:lnTo>
                  <a:pt x="83820" y="160020"/>
                </a:lnTo>
                <a:lnTo>
                  <a:pt x="76200" y="198120"/>
                </a:lnTo>
                <a:lnTo>
                  <a:pt x="76200" y="228600"/>
                </a:lnTo>
                <a:lnTo>
                  <a:pt x="83820" y="259080"/>
                </a:lnTo>
                <a:lnTo>
                  <a:pt x="91440" y="281940"/>
                </a:lnTo>
                <a:lnTo>
                  <a:pt x="106680" y="304800"/>
                </a:lnTo>
                <a:lnTo>
                  <a:pt x="129540" y="320040"/>
                </a:lnTo>
                <a:lnTo>
                  <a:pt x="152400" y="327660"/>
                </a:lnTo>
                <a:lnTo>
                  <a:pt x="182880" y="327660"/>
                </a:lnTo>
                <a:lnTo>
                  <a:pt x="243840" y="327660"/>
                </a:lnTo>
                <a:lnTo>
                  <a:pt x="281940" y="312420"/>
                </a:lnTo>
                <a:lnTo>
                  <a:pt x="281940" y="3124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 name="Freeform 2"/>
          <p:cNvSpPr/>
          <p:nvPr/>
        </p:nvSpPr>
        <p:spPr>
          <a:xfrm>
            <a:off x="617220" y="1478280"/>
            <a:ext cx="243841" cy="243841"/>
          </a:xfrm>
          <a:custGeom>
            <a:avLst/>
            <a:gdLst/>
            <a:ahLst/>
            <a:cxnLst/>
            <a:rect l="0" t="0" r="0" b="0"/>
            <a:pathLst>
              <a:path w="243841" h="243841">
                <a:moveTo>
                  <a:pt x="0" y="68580"/>
                </a:moveTo>
                <a:lnTo>
                  <a:pt x="0" y="83820"/>
                </a:lnTo>
                <a:lnTo>
                  <a:pt x="0" y="106680"/>
                </a:lnTo>
                <a:lnTo>
                  <a:pt x="0" y="114300"/>
                </a:lnTo>
                <a:lnTo>
                  <a:pt x="7620" y="137160"/>
                </a:lnTo>
                <a:lnTo>
                  <a:pt x="7620" y="160020"/>
                </a:lnTo>
                <a:lnTo>
                  <a:pt x="15240" y="167640"/>
                </a:lnTo>
                <a:lnTo>
                  <a:pt x="15240" y="167640"/>
                </a:lnTo>
                <a:lnTo>
                  <a:pt x="30480" y="190500"/>
                </a:lnTo>
                <a:lnTo>
                  <a:pt x="38100" y="213360"/>
                </a:lnTo>
                <a:lnTo>
                  <a:pt x="53340" y="228600"/>
                </a:lnTo>
                <a:lnTo>
                  <a:pt x="76200" y="236220"/>
                </a:lnTo>
                <a:lnTo>
                  <a:pt x="99060" y="243840"/>
                </a:lnTo>
                <a:lnTo>
                  <a:pt x="114300" y="243840"/>
                </a:lnTo>
                <a:lnTo>
                  <a:pt x="137160" y="236220"/>
                </a:lnTo>
                <a:lnTo>
                  <a:pt x="160020" y="220980"/>
                </a:lnTo>
                <a:lnTo>
                  <a:pt x="175260" y="205740"/>
                </a:lnTo>
                <a:lnTo>
                  <a:pt x="190500" y="190500"/>
                </a:lnTo>
                <a:lnTo>
                  <a:pt x="205740" y="160020"/>
                </a:lnTo>
                <a:lnTo>
                  <a:pt x="220980" y="129540"/>
                </a:lnTo>
                <a:lnTo>
                  <a:pt x="228600" y="106680"/>
                </a:lnTo>
                <a:lnTo>
                  <a:pt x="236220" y="76200"/>
                </a:lnTo>
                <a:lnTo>
                  <a:pt x="243840" y="53340"/>
                </a:lnTo>
                <a:lnTo>
                  <a:pt x="236220" y="0"/>
                </a:lnTo>
                <a:lnTo>
                  <a:pt x="236220" y="0"/>
                </a:lnTo>
                <a:lnTo>
                  <a:pt x="23622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 name="Freeform 3"/>
          <p:cNvSpPr/>
          <p:nvPr/>
        </p:nvSpPr>
        <p:spPr>
          <a:xfrm>
            <a:off x="929640" y="1531620"/>
            <a:ext cx="533401" cy="411481"/>
          </a:xfrm>
          <a:custGeom>
            <a:avLst/>
            <a:gdLst/>
            <a:ahLst/>
            <a:cxnLst/>
            <a:rect l="0" t="0" r="0" b="0"/>
            <a:pathLst>
              <a:path w="533401" h="411481">
                <a:moveTo>
                  <a:pt x="243840" y="22860"/>
                </a:moveTo>
                <a:lnTo>
                  <a:pt x="243840" y="15240"/>
                </a:lnTo>
                <a:lnTo>
                  <a:pt x="243840" y="7620"/>
                </a:lnTo>
                <a:lnTo>
                  <a:pt x="236220" y="7620"/>
                </a:lnTo>
                <a:lnTo>
                  <a:pt x="220980" y="0"/>
                </a:lnTo>
                <a:lnTo>
                  <a:pt x="198120" y="0"/>
                </a:lnTo>
                <a:lnTo>
                  <a:pt x="190500" y="0"/>
                </a:lnTo>
                <a:lnTo>
                  <a:pt x="190500" y="0"/>
                </a:lnTo>
                <a:lnTo>
                  <a:pt x="167640" y="0"/>
                </a:lnTo>
                <a:lnTo>
                  <a:pt x="137160" y="7620"/>
                </a:lnTo>
                <a:lnTo>
                  <a:pt x="114300" y="22860"/>
                </a:lnTo>
                <a:lnTo>
                  <a:pt x="91440" y="38100"/>
                </a:lnTo>
                <a:lnTo>
                  <a:pt x="68580" y="60960"/>
                </a:lnTo>
                <a:lnTo>
                  <a:pt x="45720" y="83820"/>
                </a:lnTo>
                <a:lnTo>
                  <a:pt x="22860" y="106680"/>
                </a:lnTo>
                <a:lnTo>
                  <a:pt x="7620" y="129540"/>
                </a:lnTo>
                <a:lnTo>
                  <a:pt x="7620" y="152400"/>
                </a:lnTo>
                <a:lnTo>
                  <a:pt x="0" y="167640"/>
                </a:lnTo>
                <a:lnTo>
                  <a:pt x="0" y="182880"/>
                </a:lnTo>
                <a:lnTo>
                  <a:pt x="7620" y="190500"/>
                </a:lnTo>
                <a:lnTo>
                  <a:pt x="22860" y="190500"/>
                </a:lnTo>
                <a:lnTo>
                  <a:pt x="38100" y="190500"/>
                </a:lnTo>
                <a:lnTo>
                  <a:pt x="60960" y="175260"/>
                </a:lnTo>
                <a:lnTo>
                  <a:pt x="76200" y="167640"/>
                </a:lnTo>
                <a:lnTo>
                  <a:pt x="99060" y="144780"/>
                </a:lnTo>
                <a:lnTo>
                  <a:pt x="114300" y="121920"/>
                </a:lnTo>
                <a:lnTo>
                  <a:pt x="129540" y="106680"/>
                </a:lnTo>
                <a:lnTo>
                  <a:pt x="137160" y="83820"/>
                </a:lnTo>
                <a:lnTo>
                  <a:pt x="144780" y="68580"/>
                </a:lnTo>
                <a:lnTo>
                  <a:pt x="152400" y="53340"/>
                </a:lnTo>
                <a:lnTo>
                  <a:pt x="152400" y="38100"/>
                </a:lnTo>
                <a:lnTo>
                  <a:pt x="152400" y="38100"/>
                </a:lnTo>
                <a:lnTo>
                  <a:pt x="144780" y="38100"/>
                </a:lnTo>
                <a:lnTo>
                  <a:pt x="144780" y="45720"/>
                </a:lnTo>
                <a:lnTo>
                  <a:pt x="144780" y="60960"/>
                </a:lnTo>
                <a:lnTo>
                  <a:pt x="144780" y="83820"/>
                </a:lnTo>
                <a:lnTo>
                  <a:pt x="144780" y="106680"/>
                </a:lnTo>
                <a:lnTo>
                  <a:pt x="144780" y="129540"/>
                </a:lnTo>
                <a:lnTo>
                  <a:pt x="152400" y="152400"/>
                </a:lnTo>
                <a:lnTo>
                  <a:pt x="167640" y="175260"/>
                </a:lnTo>
                <a:lnTo>
                  <a:pt x="175260" y="190500"/>
                </a:lnTo>
                <a:lnTo>
                  <a:pt x="190500" y="205740"/>
                </a:lnTo>
                <a:lnTo>
                  <a:pt x="213360" y="213360"/>
                </a:lnTo>
                <a:lnTo>
                  <a:pt x="236220" y="220980"/>
                </a:lnTo>
                <a:lnTo>
                  <a:pt x="259080" y="213360"/>
                </a:lnTo>
                <a:lnTo>
                  <a:pt x="281940" y="205740"/>
                </a:lnTo>
                <a:lnTo>
                  <a:pt x="312420" y="190500"/>
                </a:lnTo>
                <a:lnTo>
                  <a:pt x="335280" y="167640"/>
                </a:lnTo>
                <a:lnTo>
                  <a:pt x="350520" y="144780"/>
                </a:lnTo>
                <a:lnTo>
                  <a:pt x="365760" y="121920"/>
                </a:lnTo>
                <a:lnTo>
                  <a:pt x="373380" y="99060"/>
                </a:lnTo>
                <a:lnTo>
                  <a:pt x="381000" y="76200"/>
                </a:lnTo>
                <a:lnTo>
                  <a:pt x="381000" y="60960"/>
                </a:lnTo>
                <a:lnTo>
                  <a:pt x="381000" y="53340"/>
                </a:lnTo>
                <a:lnTo>
                  <a:pt x="381000" y="60960"/>
                </a:lnTo>
                <a:lnTo>
                  <a:pt x="373380" y="76200"/>
                </a:lnTo>
                <a:lnTo>
                  <a:pt x="373380" y="99060"/>
                </a:lnTo>
                <a:lnTo>
                  <a:pt x="373380" y="129540"/>
                </a:lnTo>
                <a:lnTo>
                  <a:pt x="365760" y="167640"/>
                </a:lnTo>
                <a:lnTo>
                  <a:pt x="365760" y="205740"/>
                </a:lnTo>
                <a:lnTo>
                  <a:pt x="365760" y="251460"/>
                </a:lnTo>
                <a:lnTo>
                  <a:pt x="373380" y="289560"/>
                </a:lnTo>
                <a:lnTo>
                  <a:pt x="381000" y="327660"/>
                </a:lnTo>
                <a:lnTo>
                  <a:pt x="381000" y="358140"/>
                </a:lnTo>
                <a:lnTo>
                  <a:pt x="388620" y="381000"/>
                </a:lnTo>
                <a:lnTo>
                  <a:pt x="396240" y="396240"/>
                </a:lnTo>
                <a:lnTo>
                  <a:pt x="403860" y="403860"/>
                </a:lnTo>
                <a:lnTo>
                  <a:pt x="411480" y="411480"/>
                </a:lnTo>
                <a:lnTo>
                  <a:pt x="411480" y="403860"/>
                </a:lnTo>
                <a:lnTo>
                  <a:pt x="411480" y="396240"/>
                </a:lnTo>
                <a:lnTo>
                  <a:pt x="411480" y="373380"/>
                </a:lnTo>
                <a:lnTo>
                  <a:pt x="411480" y="350520"/>
                </a:lnTo>
                <a:lnTo>
                  <a:pt x="396240" y="320040"/>
                </a:lnTo>
                <a:lnTo>
                  <a:pt x="388620" y="281940"/>
                </a:lnTo>
                <a:lnTo>
                  <a:pt x="381000" y="243840"/>
                </a:lnTo>
                <a:lnTo>
                  <a:pt x="373380" y="198120"/>
                </a:lnTo>
                <a:lnTo>
                  <a:pt x="365760" y="160020"/>
                </a:lnTo>
                <a:lnTo>
                  <a:pt x="365760" y="129540"/>
                </a:lnTo>
                <a:lnTo>
                  <a:pt x="365760" y="99060"/>
                </a:lnTo>
                <a:lnTo>
                  <a:pt x="365760" y="76200"/>
                </a:lnTo>
                <a:lnTo>
                  <a:pt x="373380" y="60960"/>
                </a:lnTo>
                <a:lnTo>
                  <a:pt x="388620" y="53340"/>
                </a:lnTo>
                <a:lnTo>
                  <a:pt x="411480" y="45720"/>
                </a:lnTo>
                <a:lnTo>
                  <a:pt x="426720" y="45720"/>
                </a:lnTo>
                <a:lnTo>
                  <a:pt x="449580" y="45720"/>
                </a:lnTo>
                <a:lnTo>
                  <a:pt x="472440" y="60960"/>
                </a:lnTo>
                <a:lnTo>
                  <a:pt x="495300" y="68580"/>
                </a:lnTo>
                <a:lnTo>
                  <a:pt x="510540" y="83820"/>
                </a:lnTo>
                <a:lnTo>
                  <a:pt x="525780" y="106680"/>
                </a:lnTo>
                <a:lnTo>
                  <a:pt x="533400" y="121920"/>
                </a:lnTo>
                <a:lnTo>
                  <a:pt x="533400" y="144780"/>
                </a:lnTo>
                <a:lnTo>
                  <a:pt x="533400" y="160020"/>
                </a:lnTo>
                <a:lnTo>
                  <a:pt x="518160" y="182880"/>
                </a:lnTo>
                <a:lnTo>
                  <a:pt x="502920" y="198120"/>
                </a:lnTo>
                <a:lnTo>
                  <a:pt x="480060" y="213360"/>
                </a:lnTo>
                <a:lnTo>
                  <a:pt x="449580" y="220980"/>
                </a:lnTo>
                <a:lnTo>
                  <a:pt x="426720" y="228600"/>
                </a:lnTo>
                <a:lnTo>
                  <a:pt x="396240" y="228600"/>
                </a:lnTo>
                <a:lnTo>
                  <a:pt x="304800" y="220980"/>
                </a:lnTo>
                <a:lnTo>
                  <a:pt x="304800" y="220980"/>
                </a:lnTo>
                <a:lnTo>
                  <a:pt x="304800" y="2209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Freeform 4"/>
          <p:cNvSpPr/>
          <p:nvPr/>
        </p:nvSpPr>
        <p:spPr>
          <a:xfrm>
            <a:off x="1569720" y="1440180"/>
            <a:ext cx="1196341" cy="312421"/>
          </a:xfrm>
          <a:custGeom>
            <a:avLst/>
            <a:gdLst/>
            <a:ahLst/>
            <a:cxnLst/>
            <a:rect l="0" t="0" r="0" b="0"/>
            <a:pathLst>
              <a:path w="1196341" h="312421">
                <a:moveTo>
                  <a:pt x="60960" y="91440"/>
                </a:moveTo>
                <a:lnTo>
                  <a:pt x="68580" y="91440"/>
                </a:lnTo>
                <a:lnTo>
                  <a:pt x="83820" y="91440"/>
                </a:lnTo>
                <a:lnTo>
                  <a:pt x="91440" y="91440"/>
                </a:lnTo>
                <a:lnTo>
                  <a:pt x="114300" y="106680"/>
                </a:lnTo>
                <a:lnTo>
                  <a:pt x="129540" y="114300"/>
                </a:lnTo>
                <a:lnTo>
                  <a:pt x="129540" y="121920"/>
                </a:lnTo>
                <a:lnTo>
                  <a:pt x="137160" y="129540"/>
                </a:lnTo>
                <a:lnTo>
                  <a:pt x="152400" y="144780"/>
                </a:lnTo>
                <a:lnTo>
                  <a:pt x="167640" y="160020"/>
                </a:lnTo>
                <a:lnTo>
                  <a:pt x="175260" y="182880"/>
                </a:lnTo>
                <a:lnTo>
                  <a:pt x="182880" y="205740"/>
                </a:lnTo>
                <a:lnTo>
                  <a:pt x="190500" y="228600"/>
                </a:lnTo>
                <a:lnTo>
                  <a:pt x="182880" y="243840"/>
                </a:lnTo>
                <a:lnTo>
                  <a:pt x="175260" y="266700"/>
                </a:lnTo>
                <a:lnTo>
                  <a:pt x="160020" y="281940"/>
                </a:lnTo>
                <a:lnTo>
                  <a:pt x="144780" y="297180"/>
                </a:lnTo>
                <a:lnTo>
                  <a:pt x="129540" y="304800"/>
                </a:lnTo>
                <a:lnTo>
                  <a:pt x="106680" y="312420"/>
                </a:lnTo>
                <a:lnTo>
                  <a:pt x="83820" y="304800"/>
                </a:lnTo>
                <a:lnTo>
                  <a:pt x="60960" y="304800"/>
                </a:lnTo>
                <a:lnTo>
                  <a:pt x="45720" y="289560"/>
                </a:lnTo>
                <a:lnTo>
                  <a:pt x="22860" y="274320"/>
                </a:lnTo>
                <a:lnTo>
                  <a:pt x="7620" y="259080"/>
                </a:lnTo>
                <a:lnTo>
                  <a:pt x="0" y="236220"/>
                </a:lnTo>
                <a:lnTo>
                  <a:pt x="0" y="213360"/>
                </a:lnTo>
                <a:lnTo>
                  <a:pt x="0" y="190500"/>
                </a:lnTo>
                <a:lnTo>
                  <a:pt x="7620" y="175260"/>
                </a:lnTo>
                <a:lnTo>
                  <a:pt x="15240" y="160020"/>
                </a:lnTo>
                <a:lnTo>
                  <a:pt x="30480" y="152400"/>
                </a:lnTo>
                <a:lnTo>
                  <a:pt x="53340" y="144780"/>
                </a:lnTo>
                <a:lnTo>
                  <a:pt x="76200" y="144780"/>
                </a:lnTo>
                <a:lnTo>
                  <a:pt x="99060" y="152400"/>
                </a:lnTo>
                <a:lnTo>
                  <a:pt x="121920" y="167640"/>
                </a:lnTo>
                <a:lnTo>
                  <a:pt x="144780" y="182880"/>
                </a:lnTo>
                <a:lnTo>
                  <a:pt x="167640" y="198120"/>
                </a:lnTo>
                <a:lnTo>
                  <a:pt x="190500" y="220980"/>
                </a:lnTo>
                <a:lnTo>
                  <a:pt x="213360" y="243840"/>
                </a:lnTo>
                <a:lnTo>
                  <a:pt x="228600" y="266700"/>
                </a:lnTo>
                <a:lnTo>
                  <a:pt x="236220" y="281940"/>
                </a:lnTo>
                <a:lnTo>
                  <a:pt x="243840" y="297180"/>
                </a:lnTo>
                <a:lnTo>
                  <a:pt x="259080" y="312420"/>
                </a:lnTo>
                <a:lnTo>
                  <a:pt x="259080" y="312420"/>
                </a:lnTo>
                <a:lnTo>
                  <a:pt x="259080" y="312420"/>
                </a:lnTo>
                <a:lnTo>
                  <a:pt x="259080" y="304800"/>
                </a:lnTo>
                <a:lnTo>
                  <a:pt x="259080" y="297180"/>
                </a:lnTo>
                <a:lnTo>
                  <a:pt x="259080" y="281940"/>
                </a:lnTo>
                <a:lnTo>
                  <a:pt x="266700" y="259080"/>
                </a:lnTo>
                <a:lnTo>
                  <a:pt x="266700" y="243840"/>
                </a:lnTo>
                <a:lnTo>
                  <a:pt x="274320" y="220980"/>
                </a:lnTo>
                <a:lnTo>
                  <a:pt x="281940" y="198120"/>
                </a:lnTo>
                <a:lnTo>
                  <a:pt x="289560" y="182880"/>
                </a:lnTo>
                <a:lnTo>
                  <a:pt x="312420" y="167640"/>
                </a:lnTo>
                <a:lnTo>
                  <a:pt x="335280" y="152400"/>
                </a:lnTo>
                <a:lnTo>
                  <a:pt x="365760" y="144780"/>
                </a:lnTo>
                <a:lnTo>
                  <a:pt x="396240" y="137160"/>
                </a:lnTo>
                <a:lnTo>
                  <a:pt x="426720" y="137160"/>
                </a:lnTo>
                <a:lnTo>
                  <a:pt x="472440" y="137160"/>
                </a:lnTo>
                <a:lnTo>
                  <a:pt x="510540" y="129540"/>
                </a:lnTo>
                <a:lnTo>
                  <a:pt x="541020" y="129540"/>
                </a:lnTo>
                <a:lnTo>
                  <a:pt x="579120" y="129540"/>
                </a:lnTo>
                <a:lnTo>
                  <a:pt x="609600" y="129540"/>
                </a:lnTo>
                <a:lnTo>
                  <a:pt x="632460" y="129540"/>
                </a:lnTo>
                <a:lnTo>
                  <a:pt x="655320" y="129540"/>
                </a:lnTo>
                <a:lnTo>
                  <a:pt x="662940" y="121920"/>
                </a:lnTo>
                <a:lnTo>
                  <a:pt x="670560" y="121920"/>
                </a:lnTo>
                <a:lnTo>
                  <a:pt x="662940" y="121920"/>
                </a:lnTo>
                <a:lnTo>
                  <a:pt x="655320" y="121920"/>
                </a:lnTo>
                <a:lnTo>
                  <a:pt x="640080" y="129540"/>
                </a:lnTo>
                <a:lnTo>
                  <a:pt x="624840" y="137160"/>
                </a:lnTo>
                <a:lnTo>
                  <a:pt x="601980" y="152400"/>
                </a:lnTo>
                <a:lnTo>
                  <a:pt x="579120" y="167640"/>
                </a:lnTo>
                <a:lnTo>
                  <a:pt x="556260" y="182880"/>
                </a:lnTo>
                <a:lnTo>
                  <a:pt x="533400" y="205740"/>
                </a:lnTo>
                <a:lnTo>
                  <a:pt x="518160" y="220980"/>
                </a:lnTo>
                <a:lnTo>
                  <a:pt x="510540" y="243840"/>
                </a:lnTo>
                <a:lnTo>
                  <a:pt x="510540" y="259080"/>
                </a:lnTo>
                <a:lnTo>
                  <a:pt x="510540" y="274320"/>
                </a:lnTo>
                <a:lnTo>
                  <a:pt x="518160" y="281940"/>
                </a:lnTo>
                <a:lnTo>
                  <a:pt x="533400" y="289560"/>
                </a:lnTo>
                <a:lnTo>
                  <a:pt x="556260" y="289560"/>
                </a:lnTo>
                <a:lnTo>
                  <a:pt x="571500" y="281940"/>
                </a:lnTo>
                <a:lnTo>
                  <a:pt x="594360" y="274320"/>
                </a:lnTo>
                <a:lnTo>
                  <a:pt x="617220" y="259080"/>
                </a:lnTo>
                <a:lnTo>
                  <a:pt x="632460" y="243840"/>
                </a:lnTo>
                <a:lnTo>
                  <a:pt x="647700" y="220980"/>
                </a:lnTo>
                <a:lnTo>
                  <a:pt x="662940" y="205740"/>
                </a:lnTo>
                <a:lnTo>
                  <a:pt x="670560" y="190500"/>
                </a:lnTo>
                <a:lnTo>
                  <a:pt x="678180" y="175260"/>
                </a:lnTo>
                <a:lnTo>
                  <a:pt x="678180" y="160020"/>
                </a:lnTo>
                <a:lnTo>
                  <a:pt x="678180" y="152400"/>
                </a:lnTo>
                <a:lnTo>
                  <a:pt x="678180" y="144780"/>
                </a:lnTo>
                <a:lnTo>
                  <a:pt x="670560" y="152400"/>
                </a:lnTo>
                <a:lnTo>
                  <a:pt x="670560" y="160020"/>
                </a:lnTo>
                <a:lnTo>
                  <a:pt x="662940" y="175260"/>
                </a:lnTo>
                <a:lnTo>
                  <a:pt x="662940" y="190500"/>
                </a:lnTo>
                <a:lnTo>
                  <a:pt x="655320" y="213360"/>
                </a:lnTo>
                <a:lnTo>
                  <a:pt x="655320" y="236220"/>
                </a:lnTo>
                <a:lnTo>
                  <a:pt x="662940" y="259080"/>
                </a:lnTo>
                <a:lnTo>
                  <a:pt x="670560" y="274320"/>
                </a:lnTo>
                <a:lnTo>
                  <a:pt x="678180" y="297180"/>
                </a:lnTo>
                <a:lnTo>
                  <a:pt x="693420" y="304800"/>
                </a:lnTo>
                <a:lnTo>
                  <a:pt x="708660" y="312420"/>
                </a:lnTo>
                <a:lnTo>
                  <a:pt x="731520" y="312420"/>
                </a:lnTo>
                <a:lnTo>
                  <a:pt x="762000" y="304800"/>
                </a:lnTo>
                <a:lnTo>
                  <a:pt x="784860" y="289560"/>
                </a:lnTo>
                <a:lnTo>
                  <a:pt x="807720" y="266700"/>
                </a:lnTo>
                <a:lnTo>
                  <a:pt x="838200" y="236220"/>
                </a:lnTo>
                <a:lnTo>
                  <a:pt x="853440" y="205740"/>
                </a:lnTo>
                <a:lnTo>
                  <a:pt x="876300" y="167640"/>
                </a:lnTo>
                <a:lnTo>
                  <a:pt x="891540" y="129540"/>
                </a:lnTo>
                <a:lnTo>
                  <a:pt x="899160" y="99060"/>
                </a:lnTo>
                <a:lnTo>
                  <a:pt x="906780" y="68580"/>
                </a:lnTo>
                <a:lnTo>
                  <a:pt x="906780" y="38100"/>
                </a:lnTo>
                <a:lnTo>
                  <a:pt x="914400" y="22860"/>
                </a:lnTo>
                <a:lnTo>
                  <a:pt x="914400" y="7620"/>
                </a:lnTo>
                <a:lnTo>
                  <a:pt x="906780" y="0"/>
                </a:lnTo>
                <a:lnTo>
                  <a:pt x="906780" y="0"/>
                </a:lnTo>
                <a:lnTo>
                  <a:pt x="906780" y="7620"/>
                </a:lnTo>
                <a:lnTo>
                  <a:pt x="899160" y="22860"/>
                </a:lnTo>
                <a:lnTo>
                  <a:pt x="899160" y="38100"/>
                </a:lnTo>
                <a:lnTo>
                  <a:pt x="899160" y="68580"/>
                </a:lnTo>
                <a:lnTo>
                  <a:pt x="899160" y="91440"/>
                </a:lnTo>
                <a:lnTo>
                  <a:pt x="899160" y="129540"/>
                </a:lnTo>
                <a:lnTo>
                  <a:pt x="899160" y="160020"/>
                </a:lnTo>
                <a:lnTo>
                  <a:pt x="906780" y="190500"/>
                </a:lnTo>
                <a:lnTo>
                  <a:pt x="922020" y="220980"/>
                </a:lnTo>
                <a:lnTo>
                  <a:pt x="929640" y="243840"/>
                </a:lnTo>
                <a:lnTo>
                  <a:pt x="944880" y="266700"/>
                </a:lnTo>
                <a:lnTo>
                  <a:pt x="952500" y="281940"/>
                </a:lnTo>
                <a:lnTo>
                  <a:pt x="967740" y="289560"/>
                </a:lnTo>
                <a:lnTo>
                  <a:pt x="975360" y="297180"/>
                </a:lnTo>
                <a:lnTo>
                  <a:pt x="975360" y="297180"/>
                </a:lnTo>
                <a:lnTo>
                  <a:pt x="975360" y="297180"/>
                </a:lnTo>
                <a:lnTo>
                  <a:pt x="967740" y="289560"/>
                </a:lnTo>
                <a:lnTo>
                  <a:pt x="952500" y="274320"/>
                </a:lnTo>
                <a:lnTo>
                  <a:pt x="937260" y="266700"/>
                </a:lnTo>
                <a:lnTo>
                  <a:pt x="922020" y="259080"/>
                </a:lnTo>
                <a:lnTo>
                  <a:pt x="906780" y="243840"/>
                </a:lnTo>
                <a:lnTo>
                  <a:pt x="891540" y="236220"/>
                </a:lnTo>
                <a:lnTo>
                  <a:pt x="883920" y="228600"/>
                </a:lnTo>
                <a:lnTo>
                  <a:pt x="876300" y="220980"/>
                </a:lnTo>
                <a:lnTo>
                  <a:pt x="876300" y="213360"/>
                </a:lnTo>
                <a:lnTo>
                  <a:pt x="883920" y="213360"/>
                </a:lnTo>
                <a:lnTo>
                  <a:pt x="906780" y="205740"/>
                </a:lnTo>
                <a:lnTo>
                  <a:pt x="929640" y="205740"/>
                </a:lnTo>
                <a:lnTo>
                  <a:pt x="952500" y="198120"/>
                </a:lnTo>
                <a:lnTo>
                  <a:pt x="982980" y="198120"/>
                </a:lnTo>
                <a:lnTo>
                  <a:pt x="1013460" y="190500"/>
                </a:lnTo>
                <a:lnTo>
                  <a:pt x="1051560" y="198120"/>
                </a:lnTo>
                <a:lnTo>
                  <a:pt x="1082040" y="198120"/>
                </a:lnTo>
                <a:lnTo>
                  <a:pt x="1104900" y="213360"/>
                </a:lnTo>
                <a:lnTo>
                  <a:pt x="1127760" y="220980"/>
                </a:lnTo>
                <a:lnTo>
                  <a:pt x="1150620" y="236220"/>
                </a:lnTo>
                <a:lnTo>
                  <a:pt x="1165860" y="243840"/>
                </a:lnTo>
                <a:lnTo>
                  <a:pt x="1173480" y="259080"/>
                </a:lnTo>
                <a:lnTo>
                  <a:pt x="1181100" y="274320"/>
                </a:lnTo>
                <a:lnTo>
                  <a:pt x="1188720" y="281940"/>
                </a:lnTo>
                <a:lnTo>
                  <a:pt x="1196340" y="297180"/>
                </a:lnTo>
                <a:lnTo>
                  <a:pt x="1196340" y="297180"/>
                </a:lnTo>
                <a:lnTo>
                  <a:pt x="1196340" y="2971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Freeform 5"/>
          <p:cNvSpPr/>
          <p:nvPr/>
        </p:nvSpPr>
        <p:spPr>
          <a:xfrm>
            <a:off x="2743200" y="1508760"/>
            <a:ext cx="1" cy="22861"/>
          </a:xfrm>
          <a:custGeom>
            <a:avLst/>
            <a:gdLst/>
            <a:ahLst/>
            <a:cxnLst/>
            <a:rect l="0" t="0" r="0" b="0"/>
            <a:pathLst>
              <a:path w="1" h="22861">
                <a:moveTo>
                  <a:pt x="0" y="22860"/>
                </a:moveTo>
                <a:lnTo>
                  <a:pt x="0" y="22860"/>
                </a:lnTo>
                <a:lnTo>
                  <a:pt x="0" y="15240"/>
                </a:lnTo>
                <a:lnTo>
                  <a:pt x="0" y="15240"/>
                </a:lnTo>
                <a:lnTo>
                  <a:pt x="0" y="7620"/>
                </a:lnTo>
                <a:lnTo>
                  <a:pt x="0" y="762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Freeform 6"/>
          <p:cNvSpPr/>
          <p:nvPr/>
        </p:nvSpPr>
        <p:spPr>
          <a:xfrm>
            <a:off x="2804160" y="1539240"/>
            <a:ext cx="213361" cy="220981"/>
          </a:xfrm>
          <a:custGeom>
            <a:avLst/>
            <a:gdLst/>
            <a:ahLst/>
            <a:cxnLst/>
            <a:rect l="0" t="0" r="0" b="0"/>
            <a:pathLst>
              <a:path w="213361" h="220981">
                <a:moveTo>
                  <a:pt x="53340" y="0"/>
                </a:moveTo>
                <a:lnTo>
                  <a:pt x="60960" y="7620"/>
                </a:lnTo>
                <a:lnTo>
                  <a:pt x="68580" y="22860"/>
                </a:lnTo>
                <a:lnTo>
                  <a:pt x="68580" y="22860"/>
                </a:lnTo>
                <a:lnTo>
                  <a:pt x="68580" y="38100"/>
                </a:lnTo>
                <a:lnTo>
                  <a:pt x="68580" y="60960"/>
                </a:lnTo>
                <a:lnTo>
                  <a:pt x="68580" y="68580"/>
                </a:lnTo>
                <a:lnTo>
                  <a:pt x="68580" y="76200"/>
                </a:lnTo>
                <a:lnTo>
                  <a:pt x="68580" y="99060"/>
                </a:lnTo>
                <a:lnTo>
                  <a:pt x="68580" y="121920"/>
                </a:lnTo>
                <a:lnTo>
                  <a:pt x="68580" y="144780"/>
                </a:lnTo>
                <a:lnTo>
                  <a:pt x="76200" y="167640"/>
                </a:lnTo>
                <a:lnTo>
                  <a:pt x="83820" y="190500"/>
                </a:lnTo>
                <a:lnTo>
                  <a:pt x="91440" y="205740"/>
                </a:lnTo>
                <a:lnTo>
                  <a:pt x="106680" y="213360"/>
                </a:lnTo>
                <a:lnTo>
                  <a:pt x="121920" y="220980"/>
                </a:lnTo>
                <a:lnTo>
                  <a:pt x="137160" y="220980"/>
                </a:lnTo>
                <a:lnTo>
                  <a:pt x="160020" y="220980"/>
                </a:lnTo>
                <a:lnTo>
                  <a:pt x="175260" y="213360"/>
                </a:lnTo>
                <a:lnTo>
                  <a:pt x="190500" y="198120"/>
                </a:lnTo>
                <a:lnTo>
                  <a:pt x="205740" y="182880"/>
                </a:lnTo>
                <a:lnTo>
                  <a:pt x="213360" y="160020"/>
                </a:lnTo>
                <a:lnTo>
                  <a:pt x="213360" y="144780"/>
                </a:lnTo>
                <a:lnTo>
                  <a:pt x="213360" y="121920"/>
                </a:lnTo>
                <a:lnTo>
                  <a:pt x="198120" y="106680"/>
                </a:lnTo>
                <a:lnTo>
                  <a:pt x="182880" y="91440"/>
                </a:lnTo>
                <a:lnTo>
                  <a:pt x="160020" y="83820"/>
                </a:lnTo>
                <a:lnTo>
                  <a:pt x="137160" y="76200"/>
                </a:lnTo>
                <a:lnTo>
                  <a:pt x="121920" y="76200"/>
                </a:lnTo>
                <a:lnTo>
                  <a:pt x="91440" y="76200"/>
                </a:lnTo>
                <a:lnTo>
                  <a:pt x="68580" y="76200"/>
                </a:lnTo>
                <a:lnTo>
                  <a:pt x="0" y="106680"/>
                </a:lnTo>
                <a:lnTo>
                  <a:pt x="0" y="106680"/>
                </a:lnTo>
                <a:lnTo>
                  <a:pt x="0" y="1066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Freeform 7"/>
          <p:cNvSpPr/>
          <p:nvPr/>
        </p:nvSpPr>
        <p:spPr>
          <a:xfrm>
            <a:off x="3025140" y="1577340"/>
            <a:ext cx="205741" cy="243841"/>
          </a:xfrm>
          <a:custGeom>
            <a:avLst/>
            <a:gdLst/>
            <a:ahLst/>
            <a:cxnLst/>
            <a:rect l="0" t="0" r="0" b="0"/>
            <a:pathLst>
              <a:path w="205741" h="243841">
                <a:moveTo>
                  <a:pt x="38100" y="0"/>
                </a:moveTo>
                <a:lnTo>
                  <a:pt x="45720" y="0"/>
                </a:lnTo>
                <a:lnTo>
                  <a:pt x="45720" y="0"/>
                </a:lnTo>
                <a:lnTo>
                  <a:pt x="45720" y="7620"/>
                </a:lnTo>
                <a:lnTo>
                  <a:pt x="45720" y="22860"/>
                </a:lnTo>
                <a:lnTo>
                  <a:pt x="45720" y="38100"/>
                </a:lnTo>
                <a:lnTo>
                  <a:pt x="38100" y="53340"/>
                </a:lnTo>
                <a:lnTo>
                  <a:pt x="38100" y="53340"/>
                </a:lnTo>
                <a:lnTo>
                  <a:pt x="38100" y="76200"/>
                </a:lnTo>
                <a:lnTo>
                  <a:pt x="30480" y="99060"/>
                </a:lnTo>
                <a:lnTo>
                  <a:pt x="22860" y="121920"/>
                </a:lnTo>
                <a:lnTo>
                  <a:pt x="15240" y="144780"/>
                </a:lnTo>
                <a:lnTo>
                  <a:pt x="7620" y="167640"/>
                </a:lnTo>
                <a:lnTo>
                  <a:pt x="0" y="182880"/>
                </a:lnTo>
                <a:lnTo>
                  <a:pt x="0" y="190500"/>
                </a:lnTo>
                <a:lnTo>
                  <a:pt x="0" y="198120"/>
                </a:lnTo>
                <a:lnTo>
                  <a:pt x="0" y="198120"/>
                </a:lnTo>
                <a:lnTo>
                  <a:pt x="0" y="190500"/>
                </a:lnTo>
                <a:lnTo>
                  <a:pt x="7620" y="175260"/>
                </a:lnTo>
                <a:lnTo>
                  <a:pt x="15240" y="160020"/>
                </a:lnTo>
                <a:lnTo>
                  <a:pt x="22860" y="137160"/>
                </a:lnTo>
                <a:lnTo>
                  <a:pt x="38100" y="114300"/>
                </a:lnTo>
                <a:lnTo>
                  <a:pt x="45720" y="91440"/>
                </a:lnTo>
                <a:lnTo>
                  <a:pt x="60960" y="68580"/>
                </a:lnTo>
                <a:lnTo>
                  <a:pt x="76200" y="53340"/>
                </a:lnTo>
                <a:lnTo>
                  <a:pt x="91440" y="38100"/>
                </a:lnTo>
                <a:lnTo>
                  <a:pt x="106680" y="22860"/>
                </a:lnTo>
                <a:lnTo>
                  <a:pt x="129540" y="22860"/>
                </a:lnTo>
                <a:lnTo>
                  <a:pt x="137160" y="30480"/>
                </a:lnTo>
                <a:lnTo>
                  <a:pt x="152400" y="38100"/>
                </a:lnTo>
                <a:lnTo>
                  <a:pt x="160020" y="45720"/>
                </a:lnTo>
                <a:lnTo>
                  <a:pt x="175260" y="60960"/>
                </a:lnTo>
                <a:lnTo>
                  <a:pt x="182880" y="83820"/>
                </a:lnTo>
                <a:lnTo>
                  <a:pt x="190500" y="106680"/>
                </a:lnTo>
                <a:lnTo>
                  <a:pt x="190500" y="121920"/>
                </a:lnTo>
                <a:lnTo>
                  <a:pt x="190500" y="144780"/>
                </a:lnTo>
                <a:lnTo>
                  <a:pt x="198120" y="167640"/>
                </a:lnTo>
                <a:lnTo>
                  <a:pt x="198120" y="190500"/>
                </a:lnTo>
                <a:lnTo>
                  <a:pt x="198120" y="205740"/>
                </a:lnTo>
                <a:lnTo>
                  <a:pt x="198120" y="213360"/>
                </a:lnTo>
                <a:lnTo>
                  <a:pt x="198120" y="228600"/>
                </a:lnTo>
                <a:lnTo>
                  <a:pt x="205740" y="243840"/>
                </a:lnTo>
                <a:lnTo>
                  <a:pt x="205740" y="243840"/>
                </a:lnTo>
                <a:lnTo>
                  <a:pt x="205740" y="2438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Freeform 8"/>
          <p:cNvSpPr/>
          <p:nvPr/>
        </p:nvSpPr>
        <p:spPr>
          <a:xfrm>
            <a:off x="3512820" y="1752600"/>
            <a:ext cx="60961" cy="198121"/>
          </a:xfrm>
          <a:custGeom>
            <a:avLst/>
            <a:gdLst/>
            <a:ahLst/>
            <a:cxnLst/>
            <a:rect l="0" t="0" r="0" b="0"/>
            <a:pathLst>
              <a:path w="60961" h="198121">
                <a:moveTo>
                  <a:pt x="60960" y="0"/>
                </a:moveTo>
                <a:lnTo>
                  <a:pt x="60960" y="7620"/>
                </a:lnTo>
                <a:lnTo>
                  <a:pt x="53340" y="30480"/>
                </a:lnTo>
                <a:lnTo>
                  <a:pt x="53340" y="38100"/>
                </a:lnTo>
                <a:lnTo>
                  <a:pt x="45720" y="60960"/>
                </a:lnTo>
                <a:lnTo>
                  <a:pt x="38100" y="76200"/>
                </a:lnTo>
                <a:lnTo>
                  <a:pt x="38100" y="83820"/>
                </a:lnTo>
                <a:lnTo>
                  <a:pt x="30480" y="91440"/>
                </a:lnTo>
                <a:lnTo>
                  <a:pt x="22860" y="114300"/>
                </a:lnTo>
                <a:lnTo>
                  <a:pt x="15240" y="137160"/>
                </a:lnTo>
                <a:lnTo>
                  <a:pt x="7620" y="152400"/>
                </a:lnTo>
                <a:lnTo>
                  <a:pt x="7620" y="167640"/>
                </a:lnTo>
                <a:lnTo>
                  <a:pt x="0" y="198120"/>
                </a:lnTo>
                <a:lnTo>
                  <a:pt x="0" y="198120"/>
                </a:lnTo>
                <a:lnTo>
                  <a:pt x="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Freeform 9"/>
          <p:cNvSpPr/>
          <p:nvPr/>
        </p:nvSpPr>
        <p:spPr>
          <a:xfrm>
            <a:off x="3893820" y="1554480"/>
            <a:ext cx="716281" cy="243841"/>
          </a:xfrm>
          <a:custGeom>
            <a:avLst/>
            <a:gdLst/>
            <a:ahLst/>
            <a:cxnLst/>
            <a:rect l="0" t="0" r="0" b="0"/>
            <a:pathLst>
              <a:path w="716281" h="243841">
                <a:moveTo>
                  <a:pt x="68580" y="0"/>
                </a:moveTo>
                <a:lnTo>
                  <a:pt x="68580" y="0"/>
                </a:lnTo>
                <a:lnTo>
                  <a:pt x="68580" y="0"/>
                </a:lnTo>
                <a:lnTo>
                  <a:pt x="68580" y="0"/>
                </a:lnTo>
                <a:lnTo>
                  <a:pt x="68580" y="7620"/>
                </a:lnTo>
                <a:lnTo>
                  <a:pt x="60960" y="15240"/>
                </a:lnTo>
                <a:lnTo>
                  <a:pt x="60960" y="30480"/>
                </a:lnTo>
                <a:lnTo>
                  <a:pt x="53340" y="30480"/>
                </a:lnTo>
                <a:lnTo>
                  <a:pt x="45720" y="45720"/>
                </a:lnTo>
                <a:lnTo>
                  <a:pt x="38100" y="76200"/>
                </a:lnTo>
                <a:lnTo>
                  <a:pt x="22860" y="99060"/>
                </a:lnTo>
                <a:lnTo>
                  <a:pt x="15240" y="121920"/>
                </a:lnTo>
                <a:lnTo>
                  <a:pt x="7620" y="152400"/>
                </a:lnTo>
                <a:lnTo>
                  <a:pt x="0" y="175260"/>
                </a:lnTo>
                <a:lnTo>
                  <a:pt x="0" y="198120"/>
                </a:lnTo>
                <a:lnTo>
                  <a:pt x="7620" y="213360"/>
                </a:lnTo>
                <a:lnTo>
                  <a:pt x="15240" y="220980"/>
                </a:lnTo>
                <a:lnTo>
                  <a:pt x="30480" y="228600"/>
                </a:lnTo>
                <a:lnTo>
                  <a:pt x="53340" y="220980"/>
                </a:lnTo>
                <a:lnTo>
                  <a:pt x="76200" y="213360"/>
                </a:lnTo>
                <a:lnTo>
                  <a:pt x="106680" y="205740"/>
                </a:lnTo>
                <a:lnTo>
                  <a:pt x="129540" y="190500"/>
                </a:lnTo>
                <a:lnTo>
                  <a:pt x="160020" y="167640"/>
                </a:lnTo>
                <a:lnTo>
                  <a:pt x="182880" y="144780"/>
                </a:lnTo>
                <a:lnTo>
                  <a:pt x="198120" y="121920"/>
                </a:lnTo>
                <a:lnTo>
                  <a:pt x="213360" y="99060"/>
                </a:lnTo>
                <a:lnTo>
                  <a:pt x="228600" y="83820"/>
                </a:lnTo>
                <a:lnTo>
                  <a:pt x="236220" y="68580"/>
                </a:lnTo>
                <a:lnTo>
                  <a:pt x="243840" y="60960"/>
                </a:lnTo>
                <a:lnTo>
                  <a:pt x="243840" y="53340"/>
                </a:lnTo>
                <a:lnTo>
                  <a:pt x="243840" y="53340"/>
                </a:lnTo>
                <a:lnTo>
                  <a:pt x="236220" y="60960"/>
                </a:lnTo>
                <a:lnTo>
                  <a:pt x="236220" y="76200"/>
                </a:lnTo>
                <a:lnTo>
                  <a:pt x="228600" y="99060"/>
                </a:lnTo>
                <a:lnTo>
                  <a:pt x="228600" y="121920"/>
                </a:lnTo>
                <a:lnTo>
                  <a:pt x="236220" y="144780"/>
                </a:lnTo>
                <a:lnTo>
                  <a:pt x="243840" y="167640"/>
                </a:lnTo>
                <a:lnTo>
                  <a:pt x="251460" y="190500"/>
                </a:lnTo>
                <a:lnTo>
                  <a:pt x="266700" y="205740"/>
                </a:lnTo>
                <a:lnTo>
                  <a:pt x="289560" y="220980"/>
                </a:lnTo>
                <a:lnTo>
                  <a:pt x="304800" y="228600"/>
                </a:lnTo>
                <a:lnTo>
                  <a:pt x="335280" y="228600"/>
                </a:lnTo>
                <a:lnTo>
                  <a:pt x="358140" y="228600"/>
                </a:lnTo>
                <a:lnTo>
                  <a:pt x="373380" y="220980"/>
                </a:lnTo>
                <a:lnTo>
                  <a:pt x="396240" y="213360"/>
                </a:lnTo>
                <a:lnTo>
                  <a:pt x="411480" y="198120"/>
                </a:lnTo>
                <a:lnTo>
                  <a:pt x="419100" y="182880"/>
                </a:lnTo>
                <a:lnTo>
                  <a:pt x="426720" y="160020"/>
                </a:lnTo>
                <a:lnTo>
                  <a:pt x="419100" y="144780"/>
                </a:lnTo>
                <a:lnTo>
                  <a:pt x="411480" y="121920"/>
                </a:lnTo>
                <a:lnTo>
                  <a:pt x="396240" y="99060"/>
                </a:lnTo>
                <a:lnTo>
                  <a:pt x="373380" y="83820"/>
                </a:lnTo>
                <a:lnTo>
                  <a:pt x="350520" y="76200"/>
                </a:lnTo>
                <a:lnTo>
                  <a:pt x="327660" y="68580"/>
                </a:lnTo>
                <a:lnTo>
                  <a:pt x="304800" y="68580"/>
                </a:lnTo>
                <a:lnTo>
                  <a:pt x="274320" y="60960"/>
                </a:lnTo>
                <a:lnTo>
                  <a:pt x="259080" y="68580"/>
                </a:lnTo>
                <a:lnTo>
                  <a:pt x="251460" y="68580"/>
                </a:lnTo>
                <a:lnTo>
                  <a:pt x="243840" y="68580"/>
                </a:lnTo>
                <a:lnTo>
                  <a:pt x="243840" y="68580"/>
                </a:lnTo>
                <a:lnTo>
                  <a:pt x="259080" y="68580"/>
                </a:lnTo>
                <a:lnTo>
                  <a:pt x="274320" y="68580"/>
                </a:lnTo>
                <a:lnTo>
                  <a:pt x="297180" y="60960"/>
                </a:lnTo>
                <a:lnTo>
                  <a:pt x="327660" y="53340"/>
                </a:lnTo>
                <a:lnTo>
                  <a:pt x="358140" y="45720"/>
                </a:lnTo>
                <a:lnTo>
                  <a:pt x="388620" y="38100"/>
                </a:lnTo>
                <a:lnTo>
                  <a:pt x="419100" y="38100"/>
                </a:lnTo>
                <a:lnTo>
                  <a:pt x="449580" y="38100"/>
                </a:lnTo>
                <a:lnTo>
                  <a:pt x="472440" y="38100"/>
                </a:lnTo>
                <a:lnTo>
                  <a:pt x="495300" y="45720"/>
                </a:lnTo>
                <a:lnTo>
                  <a:pt x="510540" y="60960"/>
                </a:lnTo>
                <a:lnTo>
                  <a:pt x="518160" y="83820"/>
                </a:lnTo>
                <a:lnTo>
                  <a:pt x="525780" y="106680"/>
                </a:lnTo>
                <a:lnTo>
                  <a:pt x="533400" y="129540"/>
                </a:lnTo>
                <a:lnTo>
                  <a:pt x="533400" y="152400"/>
                </a:lnTo>
                <a:lnTo>
                  <a:pt x="525780" y="167640"/>
                </a:lnTo>
                <a:lnTo>
                  <a:pt x="525780" y="190500"/>
                </a:lnTo>
                <a:lnTo>
                  <a:pt x="518160" y="205740"/>
                </a:lnTo>
                <a:lnTo>
                  <a:pt x="518160" y="213360"/>
                </a:lnTo>
                <a:lnTo>
                  <a:pt x="518160" y="213360"/>
                </a:lnTo>
                <a:lnTo>
                  <a:pt x="510540" y="213360"/>
                </a:lnTo>
                <a:lnTo>
                  <a:pt x="510540" y="198120"/>
                </a:lnTo>
                <a:lnTo>
                  <a:pt x="510540" y="175260"/>
                </a:lnTo>
                <a:lnTo>
                  <a:pt x="518160" y="160020"/>
                </a:lnTo>
                <a:lnTo>
                  <a:pt x="533400" y="106680"/>
                </a:lnTo>
                <a:lnTo>
                  <a:pt x="541020" y="76200"/>
                </a:lnTo>
                <a:lnTo>
                  <a:pt x="548640" y="53340"/>
                </a:lnTo>
                <a:lnTo>
                  <a:pt x="548640" y="53340"/>
                </a:lnTo>
                <a:lnTo>
                  <a:pt x="563880" y="38100"/>
                </a:lnTo>
                <a:lnTo>
                  <a:pt x="571500" y="30480"/>
                </a:lnTo>
                <a:lnTo>
                  <a:pt x="594360" y="22860"/>
                </a:lnTo>
                <a:lnTo>
                  <a:pt x="609600" y="30480"/>
                </a:lnTo>
                <a:lnTo>
                  <a:pt x="632460" y="38100"/>
                </a:lnTo>
                <a:lnTo>
                  <a:pt x="647700" y="53340"/>
                </a:lnTo>
                <a:lnTo>
                  <a:pt x="655320" y="76200"/>
                </a:lnTo>
                <a:lnTo>
                  <a:pt x="670560" y="99060"/>
                </a:lnTo>
                <a:lnTo>
                  <a:pt x="678180" y="114300"/>
                </a:lnTo>
                <a:lnTo>
                  <a:pt x="685800" y="137160"/>
                </a:lnTo>
                <a:lnTo>
                  <a:pt x="693420" y="160020"/>
                </a:lnTo>
                <a:lnTo>
                  <a:pt x="701040" y="182880"/>
                </a:lnTo>
                <a:lnTo>
                  <a:pt x="701040" y="198120"/>
                </a:lnTo>
                <a:lnTo>
                  <a:pt x="708660" y="236220"/>
                </a:lnTo>
                <a:lnTo>
                  <a:pt x="716280" y="243840"/>
                </a:lnTo>
                <a:lnTo>
                  <a:pt x="716280" y="2438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Freeform 10"/>
          <p:cNvSpPr/>
          <p:nvPr/>
        </p:nvSpPr>
        <p:spPr>
          <a:xfrm>
            <a:off x="4686300" y="1508760"/>
            <a:ext cx="777241" cy="304801"/>
          </a:xfrm>
          <a:custGeom>
            <a:avLst/>
            <a:gdLst/>
            <a:ahLst/>
            <a:cxnLst/>
            <a:rect l="0" t="0" r="0" b="0"/>
            <a:pathLst>
              <a:path w="777241" h="304801">
                <a:moveTo>
                  <a:pt x="236220" y="152400"/>
                </a:moveTo>
                <a:lnTo>
                  <a:pt x="228600" y="144780"/>
                </a:lnTo>
                <a:lnTo>
                  <a:pt x="228600" y="137160"/>
                </a:lnTo>
                <a:lnTo>
                  <a:pt x="220980" y="137160"/>
                </a:lnTo>
                <a:lnTo>
                  <a:pt x="205740" y="129540"/>
                </a:lnTo>
                <a:lnTo>
                  <a:pt x="190500" y="121920"/>
                </a:lnTo>
                <a:lnTo>
                  <a:pt x="182880" y="121920"/>
                </a:lnTo>
                <a:lnTo>
                  <a:pt x="175260" y="129540"/>
                </a:lnTo>
                <a:lnTo>
                  <a:pt x="152400" y="121920"/>
                </a:lnTo>
                <a:lnTo>
                  <a:pt x="129540" y="121920"/>
                </a:lnTo>
                <a:lnTo>
                  <a:pt x="99060" y="129540"/>
                </a:lnTo>
                <a:lnTo>
                  <a:pt x="68580" y="137160"/>
                </a:lnTo>
                <a:lnTo>
                  <a:pt x="45720" y="152400"/>
                </a:lnTo>
                <a:lnTo>
                  <a:pt x="30480" y="167640"/>
                </a:lnTo>
                <a:lnTo>
                  <a:pt x="15240" y="190500"/>
                </a:lnTo>
                <a:lnTo>
                  <a:pt x="0" y="205740"/>
                </a:lnTo>
                <a:lnTo>
                  <a:pt x="0" y="228600"/>
                </a:lnTo>
                <a:lnTo>
                  <a:pt x="0" y="243840"/>
                </a:lnTo>
                <a:lnTo>
                  <a:pt x="7620" y="259080"/>
                </a:lnTo>
                <a:lnTo>
                  <a:pt x="22860" y="266700"/>
                </a:lnTo>
                <a:lnTo>
                  <a:pt x="38100" y="274320"/>
                </a:lnTo>
                <a:lnTo>
                  <a:pt x="53340" y="274320"/>
                </a:lnTo>
                <a:lnTo>
                  <a:pt x="76200" y="274320"/>
                </a:lnTo>
                <a:lnTo>
                  <a:pt x="99060" y="259080"/>
                </a:lnTo>
                <a:lnTo>
                  <a:pt x="121920" y="251460"/>
                </a:lnTo>
                <a:lnTo>
                  <a:pt x="144780" y="228600"/>
                </a:lnTo>
                <a:lnTo>
                  <a:pt x="167640" y="205740"/>
                </a:lnTo>
                <a:lnTo>
                  <a:pt x="182880" y="175260"/>
                </a:lnTo>
                <a:lnTo>
                  <a:pt x="198120" y="144780"/>
                </a:lnTo>
                <a:lnTo>
                  <a:pt x="205740" y="114300"/>
                </a:lnTo>
                <a:lnTo>
                  <a:pt x="213360" y="83820"/>
                </a:lnTo>
                <a:lnTo>
                  <a:pt x="213360" y="53340"/>
                </a:lnTo>
                <a:lnTo>
                  <a:pt x="220980" y="38100"/>
                </a:lnTo>
                <a:lnTo>
                  <a:pt x="220980" y="15240"/>
                </a:lnTo>
                <a:lnTo>
                  <a:pt x="220980" y="7620"/>
                </a:lnTo>
                <a:lnTo>
                  <a:pt x="220980" y="0"/>
                </a:lnTo>
                <a:lnTo>
                  <a:pt x="220980" y="7620"/>
                </a:lnTo>
                <a:lnTo>
                  <a:pt x="220980" y="15240"/>
                </a:lnTo>
                <a:lnTo>
                  <a:pt x="220980" y="38100"/>
                </a:lnTo>
                <a:lnTo>
                  <a:pt x="213360" y="53340"/>
                </a:lnTo>
                <a:lnTo>
                  <a:pt x="213360" y="83820"/>
                </a:lnTo>
                <a:lnTo>
                  <a:pt x="205740" y="106680"/>
                </a:lnTo>
                <a:lnTo>
                  <a:pt x="205740" y="137160"/>
                </a:lnTo>
                <a:lnTo>
                  <a:pt x="198120" y="167640"/>
                </a:lnTo>
                <a:lnTo>
                  <a:pt x="198120" y="198120"/>
                </a:lnTo>
                <a:lnTo>
                  <a:pt x="198120" y="220980"/>
                </a:lnTo>
                <a:lnTo>
                  <a:pt x="198120" y="236220"/>
                </a:lnTo>
                <a:lnTo>
                  <a:pt x="205740" y="251460"/>
                </a:lnTo>
                <a:lnTo>
                  <a:pt x="213360" y="259080"/>
                </a:lnTo>
                <a:lnTo>
                  <a:pt x="228600" y="266700"/>
                </a:lnTo>
                <a:lnTo>
                  <a:pt x="243840" y="259080"/>
                </a:lnTo>
                <a:lnTo>
                  <a:pt x="266700" y="259080"/>
                </a:lnTo>
                <a:lnTo>
                  <a:pt x="289560" y="243840"/>
                </a:lnTo>
                <a:lnTo>
                  <a:pt x="312420" y="228600"/>
                </a:lnTo>
                <a:lnTo>
                  <a:pt x="350520" y="213360"/>
                </a:lnTo>
                <a:lnTo>
                  <a:pt x="373380" y="198120"/>
                </a:lnTo>
                <a:lnTo>
                  <a:pt x="403860" y="182880"/>
                </a:lnTo>
                <a:lnTo>
                  <a:pt x="426720" y="160020"/>
                </a:lnTo>
                <a:lnTo>
                  <a:pt x="441960" y="144780"/>
                </a:lnTo>
                <a:lnTo>
                  <a:pt x="457200" y="129540"/>
                </a:lnTo>
                <a:lnTo>
                  <a:pt x="464820" y="114300"/>
                </a:lnTo>
                <a:lnTo>
                  <a:pt x="464820" y="106680"/>
                </a:lnTo>
                <a:lnTo>
                  <a:pt x="464820" y="99060"/>
                </a:lnTo>
                <a:lnTo>
                  <a:pt x="457200" y="99060"/>
                </a:lnTo>
                <a:lnTo>
                  <a:pt x="441960" y="106680"/>
                </a:lnTo>
                <a:lnTo>
                  <a:pt x="426720" y="121920"/>
                </a:lnTo>
                <a:lnTo>
                  <a:pt x="411480" y="137160"/>
                </a:lnTo>
                <a:lnTo>
                  <a:pt x="388620" y="160020"/>
                </a:lnTo>
                <a:lnTo>
                  <a:pt x="381000" y="182880"/>
                </a:lnTo>
                <a:lnTo>
                  <a:pt x="365760" y="205740"/>
                </a:lnTo>
                <a:lnTo>
                  <a:pt x="358140" y="228600"/>
                </a:lnTo>
                <a:lnTo>
                  <a:pt x="358140" y="251460"/>
                </a:lnTo>
                <a:lnTo>
                  <a:pt x="365760" y="274320"/>
                </a:lnTo>
                <a:lnTo>
                  <a:pt x="381000" y="289560"/>
                </a:lnTo>
                <a:lnTo>
                  <a:pt x="396240" y="297180"/>
                </a:lnTo>
                <a:lnTo>
                  <a:pt x="411480" y="304800"/>
                </a:lnTo>
                <a:lnTo>
                  <a:pt x="441960" y="297180"/>
                </a:lnTo>
                <a:lnTo>
                  <a:pt x="464820" y="297180"/>
                </a:lnTo>
                <a:lnTo>
                  <a:pt x="487680" y="281940"/>
                </a:lnTo>
                <a:lnTo>
                  <a:pt x="510540" y="266700"/>
                </a:lnTo>
                <a:lnTo>
                  <a:pt x="533400" y="251460"/>
                </a:lnTo>
                <a:lnTo>
                  <a:pt x="548640" y="228600"/>
                </a:lnTo>
                <a:lnTo>
                  <a:pt x="556260" y="198120"/>
                </a:lnTo>
                <a:lnTo>
                  <a:pt x="571500" y="175260"/>
                </a:lnTo>
                <a:lnTo>
                  <a:pt x="571500" y="152400"/>
                </a:lnTo>
                <a:lnTo>
                  <a:pt x="571500" y="129540"/>
                </a:lnTo>
                <a:lnTo>
                  <a:pt x="571500" y="121920"/>
                </a:lnTo>
                <a:lnTo>
                  <a:pt x="563880" y="114300"/>
                </a:lnTo>
                <a:lnTo>
                  <a:pt x="563880" y="114300"/>
                </a:lnTo>
                <a:lnTo>
                  <a:pt x="556260" y="121920"/>
                </a:lnTo>
                <a:lnTo>
                  <a:pt x="556260" y="137160"/>
                </a:lnTo>
                <a:lnTo>
                  <a:pt x="556260" y="152400"/>
                </a:lnTo>
                <a:lnTo>
                  <a:pt x="556260" y="175260"/>
                </a:lnTo>
                <a:lnTo>
                  <a:pt x="556260" y="198120"/>
                </a:lnTo>
                <a:lnTo>
                  <a:pt x="556260" y="220980"/>
                </a:lnTo>
                <a:lnTo>
                  <a:pt x="556260" y="236220"/>
                </a:lnTo>
                <a:lnTo>
                  <a:pt x="556260" y="251460"/>
                </a:lnTo>
                <a:lnTo>
                  <a:pt x="556260" y="259080"/>
                </a:lnTo>
                <a:lnTo>
                  <a:pt x="556260" y="266700"/>
                </a:lnTo>
                <a:lnTo>
                  <a:pt x="548640" y="266700"/>
                </a:lnTo>
                <a:lnTo>
                  <a:pt x="548640" y="266700"/>
                </a:lnTo>
                <a:lnTo>
                  <a:pt x="548640" y="259080"/>
                </a:lnTo>
                <a:lnTo>
                  <a:pt x="548640" y="243840"/>
                </a:lnTo>
                <a:lnTo>
                  <a:pt x="548640" y="228600"/>
                </a:lnTo>
                <a:lnTo>
                  <a:pt x="548640" y="205740"/>
                </a:lnTo>
                <a:lnTo>
                  <a:pt x="548640" y="182880"/>
                </a:lnTo>
                <a:lnTo>
                  <a:pt x="548640" y="160020"/>
                </a:lnTo>
                <a:lnTo>
                  <a:pt x="556260" y="137160"/>
                </a:lnTo>
                <a:lnTo>
                  <a:pt x="563880" y="121920"/>
                </a:lnTo>
                <a:lnTo>
                  <a:pt x="579120" y="106680"/>
                </a:lnTo>
                <a:lnTo>
                  <a:pt x="594360" y="91440"/>
                </a:lnTo>
                <a:lnTo>
                  <a:pt x="617220" y="83820"/>
                </a:lnTo>
                <a:lnTo>
                  <a:pt x="640080" y="83820"/>
                </a:lnTo>
                <a:lnTo>
                  <a:pt x="662940" y="91440"/>
                </a:lnTo>
                <a:lnTo>
                  <a:pt x="685800" y="106680"/>
                </a:lnTo>
                <a:lnTo>
                  <a:pt x="701040" y="121920"/>
                </a:lnTo>
                <a:lnTo>
                  <a:pt x="723900" y="144780"/>
                </a:lnTo>
                <a:lnTo>
                  <a:pt x="739140" y="160020"/>
                </a:lnTo>
                <a:lnTo>
                  <a:pt x="746760" y="190500"/>
                </a:lnTo>
                <a:lnTo>
                  <a:pt x="754380" y="213360"/>
                </a:lnTo>
                <a:lnTo>
                  <a:pt x="762000" y="228600"/>
                </a:lnTo>
                <a:lnTo>
                  <a:pt x="769620" y="251460"/>
                </a:lnTo>
                <a:lnTo>
                  <a:pt x="769620" y="266700"/>
                </a:lnTo>
                <a:lnTo>
                  <a:pt x="769620" y="289560"/>
                </a:lnTo>
                <a:lnTo>
                  <a:pt x="777240" y="289560"/>
                </a:lnTo>
                <a:lnTo>
                  <a:pt x="777240" y="2895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Freeform 11"/>
          <p:cNvSpPr/>
          <p:nvPr/>
        </p:nvSpPr>
        <p:spPr>
          <a:xfrm>
            <a:off x="5463540" y="1569720"/>
            <a:ext cx="259081" cy="251461"/>
          </a:xfrm>
          <a:custGeom>
            <a:avLst/>
            <a:gdLst/>
            <a:ahLst/>
            <a:cxnLst/>
            <a:rect l="0" t="0" r="0" b="0"/>
            <a:pathLst>
              <a:path w="259081" h="251461">
                <a:moveTo>
                  <a:pt x="259080" y="7620"/>
                </a:moveTo>
                <a:lnTo>
                  <a:pt x="259080" y="7620"/>
                </a:lnTo>
                <a:lnTo>
                  <a:pt x="251460" y="0"/>
                </a:lnTo>
                <a:lnTo>
                  <a:pt x="243840" y="7620"/>
                </a:lnTo>
                <a:lnTo>
                  <a:pt x="228600" y="0"/>
                </a:lnTo>
                <a:lnTo>
                  <a:pt x="205740" y="7620"/>
                </a:lnTo>
                <a:lnTo>
                  <a:pt x="198120" y="15240"/>
                </a:lnTo>
                <a:lnTo>
                  <a:pt x="198120" y="15240"/>
                </a:lnTo>
                <a:lnTo>
                  <a:pt x="175260" y="15240"/>
                </a:lnTo>
                <a:lnTo>
                  <a:pt x="160020" y="22860"/>
                </a:lnTo>
                <a:lnTo>
                  <a:pt x="144780" y="30480"/>
                </a:lnTo>
                <a:lnTo>
                  <a:pt x="137160" y="45720"/>
                </a:lnTo>
                <a:lnTo>
                  <a:pt x="121920" y="53340"/>
                </a:lnTo>
                <a:lnTo>
                  <a:pt x="129540" y="60960"/>
                </a:lnTo>
                <a:lnTo>
                  <a:pt x="137160" y="76200"/>
                </a:lnTo>
                <a:lnTo>
                  <a:pt x="152400" y="91440"/>
                </a:lnTo>
                <a:lnTo>
                  <a:pt x="167640" y="106680"/>
                </a:lnTo>
                <a:lnTo>
                  <a:pt x="190500" y="121920"/>
                </a:lnTo>
                <a:lnTo>
                  <a:pt x="205740" y="137160"/>
                </a:lnTo>
                <a:lnTo>
                  <a:pt x="228600" y="152400"/>
                </a:lnTo>
                <a:lnTo>
                  <a:pt x="243840" y="167640"/>
                </a:lnTo>
                <a:lnTo>
                  <a:pt x="251460" y="182880"/>
                </a:lnTo>
                <a:lnTo>
                  <a:pt x="251460" y="198120"/>
                </a:lnTo>
                <a:lnTo>
                  <a:pt x="251460" y="220980"/>
                </a:lnTo>
                <a:lnTo>
                  <a:pt x="236220" y="228600"/>
                </a:lnTo>
                <a:lnTo>
                  <a:pt x="213360" y="236220"/>
                </a:lnTo>
                <a:lnTo>
                  <a:pt x="190500" y="251460"/>
                </a:lnTo>
                <a:lnTo>
                  <a:pt x="167640" y="251460"/>
                </a:lnTo>
                <a:lnTo>
                  <a:pt x="129540" y="251460"/>
                </a:lnTo>
                <a:lnTo>
                  <a:pt x="99060" y="251460"/>
                </a:lnTo>
                <a:lnTo>
                  <a:pt x="76200" y="236220"/>
                </a:lnTo>
                <a:lnTo>
                  <a:pt x="15240" y="213360"/>
                </a:lnTo>
                <a:lnTo>
                  <a:pt x="0" y="198120"/>
                </a:lnTo>
                <a:lnTo>
                  <a:pt x="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Freeform 12"/>
          <p:cNvSpPr/>
          <p:nvPr/>
        </p:nvSpPr>
        <p:spPr>
          <a:xfrm>
            <a:off x="5829300" y="1524000"/>
            <a:ext cx="480061" cy="281941"/>
          </a:xfrm>
          <a:custGeom>
            <a:avLst/>
            <a:gdLst/>
            <a:ahLst/>
            <a:cxnLst/>
            <a:rect l="0" t="0" r="0" b="0"/>
            <a:pathLst>
              <a:path w="480061" h="281941">
                <a:moveTo>
                  <a:pt x="182880" y="129540"/>
                </a:moveTo>
                <a:lnTo>
                  <a:pt x="182880" y="121920"/>
                </a:lnTo>
                <a:lnTo>
                  <a:pt x="190500" y="114300"/>
                </a:lnTo>
                <a:lnTo>
                  <a:pt x="190500" y="114300"/>
                </a:lnTo>
                <a:lnTo>
                  <a:pt x="182880" y="106680"/>
                </a:lnTo>
                <a:lnTo>
                  <a:pt x="182880" y="99060"/>
                </a:lnTo>
                <a:lnTo>
                  <a:pt x="175260" y="99060"/>
                </a:lnTo>
                <a:lnTo>
                  <a:pt x="175260" y="99060"/>
                </a:lnTo>
                <a:lnTo>
                  <a:pt x="160020" y="91440"/>
                </a:lnTo>
                <a:lnTo>
                  <a:pt x="144780" y="83820"/>
                </a:lnTo>
                <a:lnTo>
                  <a:pt x="129540" y="83820"/>
                </a:lnTo>
                <a:lnTo>
                  <a:pt x="106680" y="83820"/>
                </a:lnTo>
                <a:lnTo>
                  <a:pt x="83820" y="91440"/>
                </a:lnTo>
                <a:lnTo>
                  <a:pt x="60960" y="106680"/>
                </a:lnTo>
                <a:lnTo>
                  <a:pt x="38100" y="129540"/>
                </a:lnTo>
                <a:lnTo>
                  <a:pt x="22860" y="152400"/>
                </a:lnTo>
                <a:lnTo>
                  <a:pt x="7620" y="175260"/>
                </a:lnTo>
                <a:lnTo>
                  <a:pt x="0" y="198120"/>
                </a:lnTo>
                <a:lnTo>
                  <a:pt x="0" y="220980"/>
                </a:lnTo>
                <a:lnTo>
                  <a:pt x="0" y="236220"/>
                </a:lnTo>
                <a:lnTo>
                  <a:pt x="7620" y="259080"/>
                </a:lnTo>
                <a:lnTo>
                  <a:pt x="30480" y="266700"/>
                </a:lnTo>
                <a:lnTo>
                  <a:pt x="45720" y="274320"/>
                </a:lnTo>
                <a:lnTo>
                  <a:pt x="68580" y="266700"/>
                </a:lnTo>
                <a:lnTo>
                  <a:pt x="83820" y="266700"/>
                </a:lnTo>
                <a:lnTo>
                  <a:pt x="106680" y="259080"/>
                </a:lnTo>
                <a:lnTo>
                  <a:pt x="129540" y="243840"/>
                </a:lnTo>
                <a:lnTo>
                  <a:pt x="144780" y="220980"/>
                </a:lnTo>
                <a:lnTo>
                  <a:pt x="152400" y="198120"/>
                </a:lnTo>
                <a:lnTo>
                  <a:pt x="160020" y="182880"/>
                </a:lnTo>
                <a:lnTo>
                  <a:pt x="167640" y="160020"/>
                </a:lnTo>
                <a:lnTo>
                  <a:pt x="175260" y="144780"/>
                </a:lnTo>
                <a:lnTo>
                  <a:pt x="167640" y="129540"/>
                </a:lnTo>
                <a:lnTo>
                  <a:pt x="167640" y="114300"/>
                </a:lnTo>
                <a:lnTo>
                  <a:pt x="167640" y="114300"/>
                </a:lnTo>
                <a:lnTo>
                  <a:pt x="167640" y="121920"/>
                </a:lnTo>
                <a:lnTo>
                  <a:pt x="167640" y="129540"/>
                </a:lnTo>
                <a:lnTo>
                  <a:pt x="175260" y="144780"/>
                </a:lnTo>
                <a:lnTo>
                  <a:pt x="175260" y="167640"/>
                </a:lnTo>
                <a:lnTo>
                  <a:pt x="175260" y="190500"/>
                </a:lnTo>
                <a:lnTo>
                  <a:pt x="182880" y="205740"/>
                </a:lnTo>
                <a:lnTo>
                  <a:pt x="190500" y="228600"/>
                </a:lnTo>
                <a:lnTo>
                  <a:pt x="205740" y="251460"/>
                </a:lnTo>
                <a:lnTo>
                  <a:pt x="220980" y="266700"/>
                </a:lnTo>
                <a:lnTo>
                  <a:pt x="236220" y="274320"/>
                </a:lnTo>
                <a:lnTo>
                  <a:pt x="251460" y="274320"/>
                </a:lnTo>
                <a:lnTo>
                  <a:pt x="274320" y="274320"/>
                </a:lnTo>
                <a:lnTo>
                  <a:pt x="297180" y="266700"/>
                </a:lnTo>
                <a:lnTo>
                  <a:pt x="327660" y="259080"/>
                </a:lnTo>
                <a:lnTo>
                  <a:pt x="350520" y="236220"/>
                </a:lnTo>
                <a:lnTo>
                  <a:pt x="373380" y="213360"/>
                </a:lnTo>
                <a:lnTo>
                  <a:pt x="388620" y="190500"/>
                </a:lnTo>
                <a:lnTo>
                  <a:pt x="411480" y="152400"/>
                </a:lnTo>
                <a:lnTo>
                  <a:pt x="426720" y="121920"/>
                </a:lnTo>
                <a:lnTo>
                  <a:pt x="434340" y="91440"/>
                </a:lnTo>
                <a:lnTo>
                  <a:pt x="441960" y="60960"/>
                </a:lnTo>
                <a:lnTo>
                  <a:pt x="449580" y="38100"/>
                </a:lnTo>
                <a:lnTo>
                  <a:pt x="457200" y="22860"/>
                </a:lnTo>
                <a:lnTo>
                  <a:pt x="457200" y="7620"/>
                </a:lnTo>
                <a:lnTo>
                  <a:pt x="457200" y="0"/>
                </a:lnTo>
                <a:lnTo>
                  <a:pt x="457200" y="0"/>
                </a:lnTo>
                <a:lnTo>
                  <a:pt x="457200" y="15240"/>
                </a:lnTo>
                <a:lnTo>
                  <a:pt x="457200" y="30480"/>
                </a:lnTo>
                <a:lnTo>
                  <a:pt x="457200" y="45720"/>
                </a:lnTo>
                <a:lnTo>
                  <a:pt x="457200" y="76200"/>
                </a:lnTo>
                <a:lnTo>
                  <a:pt x="457200" y="106680"/>
                </a:lnTo>
                <a:lnTo>
                  <a:pt x="457200" y="129540"/>
                </a:lnTo>
                <a:lnTo>
                  <a:pt x="457200" y="160020"/>
                </a:lnTo>
                <a:lnTo>
                  <a:pt x="457200" y="190500"/>
                </a:lnTo>
                <a:lnTo>
                  <a:pt x="464820" y="220980"/>
                </a:lnTo>
                <a:lnTo>
                  <a:pt x="480060" y="281940"/>
                </a:lnTo>
                <a:lnTo>
                  <a:pt x="480060" y="281940"/>
                </a:lnTo>
                <a:lnTo>
                  <a:pt x="480060" y="2819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Freeform 13"/>
          <p:cNvSpPr/>
          <p:nvPr/>
        </p:nvSpPr>
        <p:spPr>
          <a:xfrm>
            <a:off x="6240780" y="1668780"/>
            <a:ext cx="266701" cy="137161"/>
          </a:xfrm>
          <a:custGeom>
            <a:avLst/>
            <a:gdLst/>
            <a:ahLst/>
            <a:cxnLst/>
            <a:rect l="0" t="0" r="0" b="0"/>
            <a:pathLst>
              <a:path w="266701" h="137161">
                <a:moveTo>
                  <a:pt x="0" y="53340"/>
                </a:moveTo>
                <a:lnTo>
                  <a:pt x="0" y="53340"/>
                </a:lnTo>
                <a:lnTo>
                  <a:pt x="0" y="45720"/>
                </a:lnTo>
                <a:lnTo>
                  <a:pt x="0" y="38100"/>
                </a:lnTo>
                <a:lnTo>
                  <a:pt x="7620" y="30480"/>
                </a:lnTo>
                <a:lnTo>
                  <a:pt x="15240" y="22860"/>
                </a:lnTo>
                <a:lnTo>
                  <a:pt x="30480" y="22860"/>
                </a:lnTo>
                <a:lnTo>
                  <a:pt x="30480" y="22860"/>
                </a:lnTo>
                <a:lnTo>
                  <a:pt x="53340" y="15240"/>
                </a:lnTo>
                <a:lnTo>
                  <a:pt x="76200" y="7620"/>
                </a:lnTo>
                <a:lnTo>
                  <a:pt x="99060" y="0"/>
                </a:lnTo>
                <a:lnTo>
                  <a:pt x="121920" y="0"/>
                </a:lnTo>
                <a:lnTo>
                  <a:pt x="152400" y="7620"/>
                </a:lnTo>
                <a:lnTo>
                  <a:pt x="175260" y="15240"/>
                </a:lnTo>
                <a:lnTo>
                  <a:pt x="198120" y="30480"/>
                </a:lnTo>
                <a:lnTo>
                  <a:pt x="213360" y="45720"/>
                </a:lnTo>
                <a:lnTo>
                  <a:pt x="228600" y="60960"/>
                </a:lnTo>
                <a:lnTo>
                  <a:pt x="243840" y="76200"/>
                </a:lnTo>
                <a:lnTo>
                  <a:pt x="251460" y="91440"/>
                </a:lnTo>
                <a:lnTo>
                  <a:pt x="266700" y="129540"/>
                </a:lnTo>
                <a:lnTo>
                  <a:pt x="266700" y="137160"/>
                </a:lnTo>
                <a:lnTo>
                  <a:pt x="266700" y="1371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Freeform 14"/>
          <p:cNvSpPr/>
          <p:nvPr/>
        </p:nvSpPr>
        <p:spPr>
          <a:xfrm>
            <a:off x="6507480" y="1562100"/>
            <a:ext cx="510541" cy="236221"/>
          </a:xfrm>
          <a:custGeom>
            <a:avLst/>
            <a:gdLst/>
            <a:ahLst/>
            <a:cxnLst/>
            <a:rect l="0" t="0" r="0" b="0"/>
            <a:pathLst>
              <a:path w="510541" h="236221">
                <a:moveTo>
                  <a:pt x="0" y="22860"/>
                </a:moveTo>
                <a:lnTo>
                  <a:pt x="0" y="22860"/>
                </a:lnTo>
                <a:lnTo>
                  <a:pt x="0" y="15240"/>
                </a:lnTo>
                <a:lnTo>
                  <a:pt x="0" y="15240"/>
                </a:lnTo>
                <a:lnTo>
                  <a:pt x="0" y="7620"/>
                </a:lnTo>
                <a:lnTo>
                  <a:pt x="7620" y="7620"/>
                </a:lnTo>
                <a:lnTo>
                  <a:pt x="15240" y="7620"/>
                </a:lnTo>
                <a:lnTo>
                  <a:pt x="15240" y="7620"/>
                </a:lnTo>
                <a:lnTo>
                  <a:pt x="38100" y="0"/>
                </a:lnTo>
                <a:lnTo>
                  <a:pt x="53340" y="0"/>
                </a:lnTo>
                <a:lnTo>
                  <a:pt x="76200" y="0"/>
                </a:lnTo>
                <a:lnTo>
                  <a:pt x="106681" y="7620"/>
                </a:lnTo>
                <a:lnTo>
                  <a:pt x="137160" y="15240"/>
                </a:lnTo>
                <a:lnTo>
                  <a:pt x="160020" y="30480"/>
                </a:lnTo>
                <a:lnTo>
                  <a:pt x="190500" y="45720"/>
                </a:lnTo>
                <a:lnTo>
                  <a:pt x="205740" y="68580"/>
                </a:lnTo>
                <a:lnTo>
                  <a:pt x="228600" y="83820"/>
                </a:lnTo>
                <a:lnTo>
                  <a:pt x="243840" y="106680"/>
                </a:lnTo>
                <a:lnTo>
                  <a:pt x="251460" y="137160"/>
                </a:lnTo>
                <a:lnTo>
                  <a:pt x="251460" y="160020"/>
                </a:lnTo>
                <a:lnTo>
                  <a:pt x="251460" y="182880"/>
                </a:lnTo>
                <a:lnTo>
                  <a:pt x="243840" y="198120"/>
                </a:lnTo>
                <a:lnTo>
                  <a:pt x="236220" y="213360"/>
                </a:lnTo>
                <a:lnTo>
                  <a:pt x="220981" y="228600"/>
                </a:lnTo>
                <a:lnTo>
                  <a:pt x="205740" y="236220"/>
                </a:lnTo>
                <a:lnTo>
                  <a:pt x="182881" y="236220"/>
                </a:lnTo>
                <a:lnTo>
                  <a:pt x="167640" y="236220"/>
                </a:lnTo>
                <a:lnTo>
                  <a:pt x="144781" y="228600"/>
                </a:lnTo>
                <a:lnTo>
                  <a:pt x="129540" y="213360"/>
                </a:lnTo>
                <a:lnTo>
                  <a:pt x="121920" y="198120"/>
                </a:lnTo>
                <a:lnTo>
                  <a:pt x="114300" y="175260"/>
                </a:lnTo>
                <a:lnTo>
                  <a:pt x="106681" y="152400"/>
                </a:lnTo>
                <a:lnTo>
                  <a:pt x="106681" y="137160"/>
                </a:lnTo>
                <a:lnTo>
                  <a:pt x="114300" y="114300"/>
                </a:lnTo>
                <a:lnTo>
                  <a:pt x="121920" y="91440"/>
                </a:lnTo>
                <a:lnTo>
                  <a:pt x="144781" y="83820"/>
                </a:lnTo>
                <a:lnTo>
                  <a:pt x="160020" y="68580"/>
                </a:lnTo>
                <a:lnTo>
                  <a:pt x="182881" y="68580"/>
                </a:lnTo>
                <a:lnTo>
                  <a:pt x="205740" y="68580"/>
                </a:lnTo>
                <a:lnTo>
                  <a:pt x="228600" y="68580"/>
                </a:lnTo>
                <a:lnTo>
                  <a:pt x="251460" y="76200"/>
                </a:lnTo>
                <a:lnTo>
                  <a:pt x="266700" y="91440"/>
                </a:lnTo>
                <a:lnTo>
                  <a:pt x="281940" y="114300"/>
                </a:lnTo>
                <a:lnTo>
                  <a:pt x="297181" y="137160"/>
                </a:lnTo>
                <a:lnTo>
                  <a:pt x="304800" y="152400"/>
                </a:lnTo>
                <a:lnTo>
                  <a:pt x="304800" y="175260"/>
                </a:lnTo>
                <a:lnTo>
                  <a:pt x="312420" y="198120"/>
                </a:lnTo>
                <a:lnTo>
                  <a:pt x="312420" y="213360"/>
                </a:lnTo>
                <a:lnTo>
                  <a:pt x="312420" y="220980"/>
                </a:lnTo>
                <a:lnTo>
                  <a:pt x="312420" y="228600"/>
                </a:lnTo>
                <a:lnTo>
                  <a:pt x="312420" y="228600"/>
                </a:lnTo>
                <a:lnTo>
                  <a:pt x="312420" y="228600"/>
                </a:lnTo>
                <a:lnTo>
                  <a:pt x="312420" y="220980"/>
                </a:lnTo>
                <a:lnTo>
                  <a:pt x="312420" y="205740"/>
                </a:lnTo>
                <a:lnTo>
                  <a:pt x="312420" y="182880"/>
                </a:lnTo>
                <a:lnTo>
                  <a:pt x="320040" y="160020"/>
                </a:lnTo>
                <a:lnTo>
                  <a:pt x="327660" y="137160"/>
                </a:lnTo>
                <a:lnTo>
                  <a:pt x="335281" y="114300"/>
                </a:lnTo>
                <a:lnTo>
                  <a:pt x="342900" y="91440"/>
                </a:lnTo>
                <a:lnTo>
                  <a:pt x="358140" y="76200"/>
                </a:lnTo>
                <a:lnTo>
                  <a:pt x="373381" y="68580"/>
                </a:lnTo>
                <a:lnTo>
                  <a:pt x="388620" y="60960"/>
                </a:lnTo>
                <a:lnTo>
                  <a:pt x="411481" y="60960"/>
                </a:lnTo>
                <a:lnTo>
                  <a:pt x="426720" y="68580"/>
                </a:lnTo>
                <a:lnTo>
                  <a:pt x="449581" y="76200"/>
                </a:lnTo>
                <a:lnTo>
                  <a:pt x="464820" y="91440"/>
                </a:lnTo>
                <a:lnTo>
                  <a:pt x="480060" y="106680"/>
                </a:lnTo>
                <a:lnTo>
                  <a:pt x="495300" y="121920"/>
                </a:lnTo>
                <a:lnTo>
                  <a:pt x="502920" y="137160"/>
                </a:lnTo>
                <a:lnTo>
                  <a:pt x="502920" y="152400"/>
                </a:lnTo>
                <a:lnTo>
                  <a:pt x="510540" y="167640"/>
                </a:lnTo>
                <a:lnTo>
                  <a:pt x="510540" y="182880"/>
                </a:lnTo>
                <a:lnTo>
                  <a:pt x="502920" y="220980"/>
                </a:lnTo>
                <a:lnTo>
                  <a:pt x="495300" y="228600"/>
                </a:lnTo>
                <a:lnTo>
                  <a:pt x="495300" y="228600"/>
                </a:lnTo>
                <a:lnTo>
                  <a:pt x="495300" y="2286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Freeform 15"/>
          <p:cNvSpPr/>
          <p:nvPr/>
        </p:nvSpPr>
        <p:spPr>
          <a:xfrm>
            <a:off x="7147561" y="1767840"/>
            <a:ext cx="76201" cy="175261"/>
          </a:xfrm>
          <a:custGeom>
            <a:avLst/>
            <a:gdLst/>
            <a:ahLst/>
            <a:cxnLst/>
            <a:rect l="0" t="0" r="0" b="0"/>
            <a:pathLst>
              <a:path w="76201" h="175261">
                <a:moveTo>
                  <a:pt x="76200" y="0"/>
                </a:moveTo>
                <a:lnTo>
                  <a:pt x="76200" y="7620"/>
                </a:lnTo>
                <a:lnTo>
                  <a:pt x="68579" y="22860"/>
                </a:lnTo>
                <a:lnTo>
                  <a:pt x="68579" y="30480"/>
                </a:lnTo>
                <a:lnTo>
                  <a:pt x="60959" y="53340"/>
                </a:lnTo>
                <a:lnTo>
                  <a:pt x="53339" y="68580"/>
                </a:lnTo>
                <a:lnTo>
                  <a:pt x="45719" y="76200"/>
                </a:lnTo>
                <a:lnTo>
                  <a:pt x="45719" y="83820"/>
                </a:lnTo>
                <a:lnTo>
                  <a:pt x="30479" y="99060"/>
                </a:lnTo>
                <a:lnTo>
                  <a:pt x="0" y="175260"/>
                </a:lnTo>
                <a:lnTo>
                  <a:pt x="0" y="175260"/>
                </a:lnTo>
                <a:lnTo>
                  <a:pt x="0" y="1752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Freeform 16"/>
          <p:cNvSpPr/>
          <p:nvPr/>
        </p:nvSpPr>
        <p:spPr>
          <a:xfrm>
            <a:off x="342900" y="2202180"/>
            <a:ext cx="228601" cy="297181"/>
          </a:xfrm>
          <a:custGeom>
            <a:avLst/>
            <a:gdLst/>
            <a:ahLst/>
            <a:cxnLst/>
            <a:rect l="0" t="0" r="0" b="0"/>
            <a:pathLst>
              <a:path w="228601" h="297181">
                <a:moveTo>
                  <a:pt x="190500" y="15240"/>
                </a:moveTo>
                <a:lnTo>
                  <a:pt x="182880" y="7620"/>
                </a:lnTo>
                <a:lnTo>
                  <a:pt x="167640" y="7620"/>
                </a:lnTo>
                <a:lnTo>
                  <a:pt x="160020" y="7620"/>
                </a:lnTo>
                <a:lnTo>
                  <a:pt x="144780" y="0"/>
                </a:lnTo>
                <a:lnTo>
                  <a:pt x="121920" y="7620"/>
                </a:lnTo>
                <a:lnTo>
                  <a:pt x="114300" y="15240"/>
                </a:lnTo>
                <a:lnTo>
                  <a:pt x="114300" y="15240"/>
                </a:lnTo>
                <a:lnTo>
                  <a:pt x="91440" y="30480"/>
                </a:lnTo>
                <a:lnTo>
                  <a:pt x="68580" y="45720"/>
                </a:lnTo>
                <a:lnTo>
                  <a:pt x="45720" y="68580"/>
                </a:lnTo>
                <a:lnTo>
                  <a:pt x="30480" y="99060"/>
                </a:lnTo>
                <a:lnTo>
                  <a:pt x="15240" y="129540"/>
                </a:lnTo>
                <a:lnTo>
                  <a:pt x="7620" y="160020"/>
                </a:lnTo>
                <a:lnTo>
                  <a:pt x="0" y="198120"/>
                </a:lnTo>
                <a:lnTo>
                  <a:pt x="0" y="228600"/>
                </a:lnTo>
                <a:lnTo>
                  <a:pt x="7620" y="251460"/>
                </a:lnTo>
                <a:lnTo>
                  <a:pt x="15240" y="274320"/>
                </a:lnTo>
                <a:lnTo>
                  <a:pt x="30480" y="289560"/>
                </a:lnTo>
                <a:lnTo>
                  <a:pt x="38100" y="297180"/>
                </a:lnTo>
                <a:lnTo>
                  <a:pt x="60960" y="297180"/>
                </a:lnTo>
                <a:lnTo>
                  <a:pt x="76200" y="289560"/>
                </a:lnTo>
                <a:lnTo>
                  <a:pt x="91440" y="281940"/>
                </a:lnTo>
                <a:lnTo>
                  <a:pt x="114300" y="259080"/>
                </a:lnTo>
                <a:lnTo>
                  <a:pt x="121920" y="236220"/>
                </a:lnTo>
                <a:lnTo>
                  <a:pt x="137160" y="213360"/>
                </a:lnTo>
                <a:lnTo>
                  <a:pt x="144780" y="182880"/>
                </a:lnTo>
                <a:lnTo>
                  <a:pt x="144780" y="152400"/>
                </a:lnTo>
                <a:lnTo>
                  <a:pt x="144780" y="129540"/>
                </a:lnTo>
                <a:lnTo>
                  <a:pt x="144780" y="99060"/>
                </a:lnTo>
                <a:lnTo>
                  <a:pt x="144780" y="76200"/>
                </a:lnTo>
                <a:lnTo>
                  <a:pt x="137160" y="60960"/>
                </a:lnTo>
                <a:lnTo>
                  <a:pt x="137160" y="53340"/>
                </a:lnTo>
                <a:lnTo>
                  <a:pt x="137160" y="45720"/>
                </a:lnTo>
                <a:lnTo>
                  <a:pt x="137160" y="45720"/>
                </a:lnTo>
                <a:lnTo>
                  <a:pt x="137160" y="53340"/>
                </a:lnTo>
                <a:lnTo>
                  <a:pt x="137160" y="68580"/>
                </a:lnTo>
                <a:lnTo>
                  <a:pt x="144780" y="91440"/>
                </a:lnTo>
                <a:lnTo>
                  <a:pt x="144780" y="114300"/>
                </a:lnTo>
                <a:lnTo>
                  <a:pt x="152400" y="137160"/>
                </a:lnTo>
                <a:lnTo>
                  <a:pt x="167640" y="167640"/>
                </a:lnTo>
                <a:lnTo>
                  <a:pt x="175260" y="198120"/>
                </a:lnTo>
                <a:lnTo>
                  <a:pt x="190500" y="220980"/>
                </a:lnTo>
                <a:lnTo>
                  <a:pt x="228600" y="289560"/>
                </a:lnTo>
                <a:lnTo>
                  <a:pt x="228600" y="289560"/>
                </a:lnTo>
                <a:lnTo>
                  <a:pt x="228600" y="2895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Freeform 17"/>
          <p:cNvSpPr/>
          <p:nvPr/>
        </p:nvSpPr>
        <p:spPr>
          <a:xfrm>
            <a:off x="632460" y="2156460"/>
            <a:ext cx="266701" cy="350521"/>
          </a:xfrm>
          <a:custGeom>
            <a:avLst/>
            <a:gdLst/>
            <a:ahLst/>
            <a:cxnLst/>
            <a:rect l="0" t="0" r="0" b="0"/>
            <a:pathLst>
              <a:path w="266701" h="350521">
                <a:moveTo>
                  <a:pt x="213360" y="137160"/>
                </a:moveTo>
                <a:lnTo>
                  <a:pt x="205740" y="129540"/>
                </a:lnTo>
                <a:lnTo>
                  <a:pt x="190500" y="129540"/>
                </a:lnTo>
                <a:lnTo>
                  <a:pt x="182880" y="129540"/>
                </a:lnTo>
                <a:lnTo>
                  <a:pt x="160020" y="121920"/>
                </a:lnTo>
                <a:lnTo>
                  <a:pt x="137160" y="129540"/>
                </a:lnTo>
                <a:lnTo>
                  <a:pt x="129540" y="137160"/>
                </a:lnTo>
                <a:lnTo>
                  <a:pt x="129540" y="137160"/>
                </a:lnTo>
                <a:lnTo>
                  <a:pt x="99060" y="144780"/>
                </a:lnTo>
                <a:lnTo>
                  <a:pt x="76200" y="160020"/>
                </a:lnTo>
                <a:lnTo>
                  <a:pt x="45720" y="175260"/>
                </a:lnTo>
                <a:lnTo>
                  <a:pt x="30480" y="190500"/>
                </a:lnTo>
                <a:lnTo>
                  <a:pt x="15240" y="213360"/>
                </a:lnTo>
                <a:lnTo>
                  <a:pt x="7620" y="243840"/>
                </a:lnTo>
                <a:lnTo>
                  <a:pt x="0" y="266700"/>
                </a:lnTo>
                <a:lnTo>
                  <a:pt x="0" y="289560"/>
                </a:lnTo>
                <a:lnTo>
                  <a:pt x="7620" y="312420"/>
                </a:lnTo>
                <a:lnTo>
                  <a:pt x="22860" y="327660"/>
                </a:lnTo>
                <a:lnTo>
                  <a:pt x="38100" y="342900"/>
                </a:lnTo>
                <a:lnTo>
                  <a:pt x="60960" y="350520"/>
                </a:lnTo>
                <a:lnTo>
                  <a:pt x="83820" y="342900"/>
                </a:lnTo>
                <a:lnTo>
                  <a:pt x="106680" y="335280"/>
                </a:lnTo>
                <a:lnTo>
                  <a:pt x="129540" y="320040"/>
                </a:lnTo>
                <a:lnTo>
                  <a:pt x="152400" y="304800"/>
                </a:lnTo>
                <a:lnTo>
                  <a:pt x="167640" y="274320"/>
                </a:lnTo>
                <a:lnTo>
                  <a:pt x="182880" y="243840"/>
                </a:lnTo>
                <a:lnTo>
                  <a:pt x="198120" y="205740"/>
                </a:lnTo>
                <a:lnTo>
                  <a:pt x="198120" y="175260"/>
                </a:lnTo>
                <a:lnTo>
                  <a:pt x="205740" y="137160"/>
                </a:lnTo>
                <a:lnTo>
                  <a:pt x="205740" y="99060"/>
                </a:lnTo>
                <a:lnTo>
                  <a:pt x="198120" y="68580"/>
                </a:lnTo>
                <a:lnTo>
                  <a:pt x="190500" y="38100"/>
                </a:lnTo>
                <a:lnTo>
                  <a:pt x="190500" y="22860"/>
                </a:lnTo>
                <a:lnTo>
                  <a:pt x="182880" y="7620"/>
                </a:lnTo>
                <a:lnTo>
                  <a:pt x="175260" y="0"/>
                </a:lnTo>
                <a:lnTo>
                  <a:pt x="175260" y="0"/>
                </a:lnTo>
                <a:lnTo>
                  <a:pt x="175260" y="7620"/>
                </a:lnTo>
                <a:lnTo>
                  <a:pt x="175260" y="22860"/>
                </a:lnTo>
                <a:lnTo>
                  <a:pt x="175260" y="45720"/>
                </a:lnTo>
                <a:lnTo>
                  <a:pt x="182880" y="76200"/>
                </a:lnTo>
                <a:lnTo>
                  <a:pt x="190500" y="106680"/>
                </a:lnTo>
                <a:lnTo>
                  <a:pt x="190500" y="144780"/>
                </a:lnTo>
                <a:lnTo>
                  <a:pt x="198120" y="182880"/>
                </a:lnTo>
                <a:lnTo>
                  <a:pt x="205740" y="220980"/>
                </a:lnTo>
                <a:lnTo>
                  <a:pt x="220980" y="251460"/>
                </a:lnTo>
                <a:lnTo>
                  <a:pt x="228600" y="281940"/>
                </a:lnTo>
                <a:lnTo>
                  <a:pt x="243840" y="327660"/>
                </a:lnTo>
                <a:lnTo>
                  <a:pt x="266700" y="335280"/>
                </a:lnTo>
                <a:lnTo>
                  <a:pt x="266700" y="3352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Freeform 18"/>
          <p:cNvSpPr/>
          <p:nvPr/>
        </p:nvSpPr>
        <p:spPr>
          <a:xfrm>
            <a:off x="960120" y="2278380"/>
            <a:ext cx="403861" cy="251461"/>
          </a:xfrm>
          <a:custGeom>
            <a:avLst/>
            <a:gdLst/>
            <a:ahLst/>
            <a:cxnLst/>
            <a:rect l="0" t="0" r="0" b="0"/>
            <a:pathLst>
              <a:path w="403861" h="251461">
                <a:moveTo>
                  <a:pt x="0" y="30480"/>
                </a:moveTo>
                <a:lnTo>
                  <a:pt x="0" y="30480"/>
                </a:lnTo>
                <a:lnTo>
                  <a:pt x="0" y="38100"/>
                </a:lnTo>
                <a:lnTo>
                  <a:pt x="0" y="38100"/>
                </a:lnTo>
                <a:lnTo>
                  <a:pt x="7620" y="53340"/>
                </a:lnTo>
                <a:lnTo>
                  <a:pt x="7620" y="68580"/>
                </a:lnTo>
                <a:lnTo>
                  <a:pt x="7620" y="83820"/>
                </a:lnTo>
                <a:lnTo>
                  <a:pt x="15240" y="83820"/>
                </a:lnTo>
                <a:lnTo>
                  <a:pt x="15240" y="106680"/>
                </a:lnTo>
                <a:lnTo>
                  <a:pt x="22860" y="129540"/>
                </a:lnTo>
                <a:lnTo>
                  <a:pt x="30480" y="152400"/>
                </a:lnTo>
                <a:lnTo>
                  <a:pt x="45720" y="175260"/>
                </a:lnTo>
                <a:lnTo>
                  <a:pt x="53340" y="190500"/>
                </a:lnTo>
                <a:lnTo>
                  <a:pt x="60960" y="205740"/>
                </a:lnTo>
                <a:lnTo>
                  <a:pt x="68580" y="205740"/>
                </a:lnTo>
                <a:lnTo>
                  <a:pt x="76200" y="205740"/>
                </a:lnTo>
                <a:lnTo>
                  <a:pt x="91440" y="198120"/>
                </a:lnTo>
                <a:lnTo>
                  <a:pt x="99060" y="182880"/>
                </a:lnTo>
                <a:lnTo>
                  <a:pt x="106680" y="160020"/>
                </a:lnTo>
                <a:lnTo>
                  <a:pt x="106680" y="137160"/>
                </a:lnTo>
                <a:lnTo>
                  <a:pt x="114300" y="106680"/>
                </a:lnTo>
                <a:lnTo>
                  <a:pt x="114300" y="76200"/>
                </a:lnTo>
                <a:lnTo>
                  <a:pt x="114300" y="53340"/>
                </a:lnTo>
                <a:lnTo>
                  <a:pt x="106680" y="30480"/>
                </a:lnTo>
                <a:lnTo>
                  <a:pt x="106680" y="15240"/>
                </a:lnTo>
                <a:lnTo>
                  <a:pt x="106680" y="0"/>
                </a:lnTo>
                <a:lnTo>
                  <a:pt x="99060" y="0"/>
                </a:lnTo>
                <a:lnTo>
                  <a:pt x="99060" y="7620"/>
                </a:lnTo>
                <a:lnTo>
                  <a:pt x="106680" y="15240"/>
                </a:lnTo>
                <a:lnTo>
                  <a:pt x="106680" y="30480"/>
                </a:lnTo>
                <a:lnTo>
                  <a:pt x="121920" y="53340"/>
                </a:lnTo>
                <a:lnTo>
                  <a:pt x="137160" y="68580"/>
                </a:lnTo>
                <a:lnTo>
                  <a:pt x="152400" y="91440"/>
                </a:lnTo>
                <a:lnTo>
                  <a:pt x="167640" y="106680"/>
                </a:lnTo>
                <a:lnTo>
                  <a:pt x="190500" y="121920"/>
                </a:lnTo>
                <a:lnTo>
                  <a:pt x="213360" y="129540"/>
                </a:lnTo>
                <a:lnTo>
                  <a:pt x="243840" y="129540"/>
                </a:lnTo>
                <a:lnTo>
                  <a:pt x="274320" y="129540"/>
                </a:lnTo>
                <a:lnTo>
                  <a:pt x="304800" y="121920"/>
                </a:lnTo>
                <a:lnTo>
                  <a:pt x="335280" y="114300"/>
                </a:lnTo>
                <a:lnTo>
                  <a:pt x="358140" y="99060"/>
                </a:lnTo>
                <a:lnTo>
                  <a:pt x="373380" y="83820"/>
                </a:lnTo>
                <a:lnTo>
                  <a:pt x="388620" y="68580"/>
                </a:lnTo>
                <a:lnTo>
                  <a:pt x="396240" y="45720"/>
                </a:lnTo>
                <a:lnTo>
                  <a:pt x="403860" y="30480"/>
                </a:lnTo>
                <a:lnTo>
                  <a:pt x="388620" y="22860"/>
                </a:lnTo>
                <a:lnTo>
                  <a:pt x="381000" y="15240"/>
                </a:lnTo>
                <a:lnTo>
                  <a:pt x="365760" y="7620"/>
                </a:lnTo>
                <a:lnTo>
                  <a:pt x="342900" y="7620"/>
                </a:lnTo>
                <a:lnTo>
                  <a:pt x="320040" y="15240"/>
                </a:lnTo>
                <a:lnTo>
                  <a:pt x="304800" y="30480"/>
                </a:lnTo>
                <a:lnTo>
                  <a:pt x="289560" y="45720"/>
                </a:lnTo>
                <a:lnTo>
                  <a:pt x="266700" y="68580"/>
                </a:lnTo>
                <a:lnTo>
                  <a:pt x="251460" y="91440"/>
                </a:lnTo>
                <a:lnTo>
                  <a:pt x="243840" y="114300"/>
                </a:lnTo>
                <a:lnTo>
                  <a:pt x="243840" y="144780"/>
                </a:lnTo>
                <a:lnTo>
                  <a:pt x="243840" y="167640"/>
                </a:lnTo>
                <a:lnTo>
                  <a:pt x="251460" y="190500"/>
                </a:lnTo>
                <a:lnTo>
                  <a:pt x="259080" y="213360"/>
                </a:lnTo>
                <a:lnTo>
                  <a:pt x="281940" y="228600"/>
                </a:lnTo>
                <a:lnTo>
                  <a:pt x="320040" y="251460"/>
                </a:lnTo>
                <a:lnTo>
                  <a:pt x="358140" y="251460"/>
                </a:lnTo>
                <a:lnTo>
                  <a:pt x="358140" y="2514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Freeform 19"/>
          <p:cNvSpPr/>
          <p:nvPr/>
        </p:nvSpPr>
        <p:spPr>
          <a:xfrm>
            <a:off x="1440180" y="2225040"/>
            <a:ext cx="342901" cy="327661"/>
          </a:xfrm>
          <a:custGeom>
            <a:avLst/>
            <a:gdLst/>
            <a:ahLst/>
            <a:cxnLst/>
            <a:rect l="0" t="0" r="0" b="0"/>
            <a:pathLst>
              <a:path w="342901" h="327661">
                <a:moveTo>
                  <a:pt x="190500" y="99060"/>
                </a:moveTo>
                <a:lnTo>
                  <a:pt x="182880" y="99060"/>
                </a:lnTo>
                <a:lnTo>
                  <a:pt x="160020" y="99060"/>
                </a:lnTo>
                <a:lnTo>
                  <a:pt x="152400" y="99060"/>
                </a:lnTo>
                <a:lnTo>
                  <a:pt x="129540" y="106680"/>
                </a:lnTo>
                <a:lnTo>
                  <a:pt x="114300" y="114300"/>
                </a:lnTo>
                <a:lnTo>
                  <a:pt x="99060" y="121920"/>
                </a:lnTo>
                <a:lnTo>
                  <a:pt x="99060" y="129540"/>
                </a:lnTo>
                <a:lnTo>
                  <a:pt x="76200" y="137160"/>
                </a:lnTo>
                <a:lnTo>
                  <a:pt x="53340" y="160020"/>
                </a:lnTo>
                <a:lnTo>
                  <a:pt x="30480" y="175260"/>
                </a:lnTo>
                <a:lnTo>
                  <a:pt x="15240" y="198120"/>
                </a:lnTo>
                <a:lnTo>
                  <a:pt x="7620" y="220980"/>
                </a:lnTo>
                <a:lnTo>
                  <a:pt x="0" y="243840"/>
                </a:lnTo>
                <a:lnTo>
                  <a:pt x="7620" y="259080"/>
                </a:lnTo>
                <a:lnTo>
                  <a:pt x="15240" y="274320"/>
                </a:lnTo>
                <a:lnTo>
                  <a:pt x="30480" y="289560"/>
                </a:lnTo>
                <a:lnTo>
                  <a:pt x="53340" y="297180"/>
                </a:lnTo>
                <a:lnTo>
                  <a:pt x="76200" y="297180"/>
                </a:lnTo>
                <a:lnTo>
                  <a:pt x="106680" y="297180"/>
                </a:lnTo>
                <a:lnTo>
                  <a:pt x="144780" y="289560"/>
                </a:lnTo>
                <a:lnTo>
                  <a:pt x="175260" y="274320"/>
                </a:lnTo>
                <a:lnTo>
                  <a:pt x="205740" y="251460"/>
                </a:lnTo>
                <a:lnTo>
                  <a:pt x="236220" y="228600"/>
                </a:lnTo>
                <a:lnTo>
                  <a:pt x="259080" y="205740"/>
                </a:lnTo>
                <a:lnTo>
                  <a:pt x="281940" y="175260"/>
                </a:lnTo>
                <a:lnTo>
                  <a:pt x="297180" y="144780"/>
                </a:lnTo>
                <a:lnTo>
                  <a:pt x="304800" y="106680"/>
                </a:lnTo>
                <a:lnTo>
                  <a:pt x="312420" y="83820"/>
                </a:lnTo>
                <a:lnTo>
                  <a:pt x="312420" y="53340"/>
                </a:lnTo>
                <a:lnTo>
                  <a:pt x="304800" y="30480"/>
                </a:lnTo>
                <a:lnTo>
                  <a:pt x="297180" y="7620"/>
                </a:lnTo>
                <a:lnTo>
                  <a:pt x="289560" y="0"/>
                </a:lnTo>
                <a:lnTo>
                  <a:pt x="274320" y="0"/>
                </a:lnTo>
                <a:lnTo>
                  <a:pt x="266700" y="7620"/>
                </a:lnTo>
                <a:lnTo>
                  <a:pt x="259080" y="22860"/>
                </a:lnTo>
                <a:lnTo>
                  <a:pt x="259080" y="45720"/>
                </a:lnTo>
                <a:lnTo>
                  <a:pt x="251460" y="68580"/>
                </a:lnTo>
                <a:lnTo>
                  <a:pt x="251460" y="99060"/>
                </a:lnTo>
                <a:lnTo>
                  <a:pt x="259080" y="137160"/>
                </a:lnTo>
                <a:lnTo>
                  <a:pt x="259080" y="175260"/>
                </a:lnTo>
                <a:lnTo>
                  <a:pt x="266700" y="205740"/>
                </a:lnTo>
                <a:lnTo>
                  <a:pt x="274320" y="236220"/>
                </a:lnTo>
                <a:lnTo>
                  <a:pt x="289560" y="266700"/>
                </a:lnTo>
                <a:lnTo>
                  <a:pt x="320040" y="320040"/>
                </a:lnTo>
                <a:lnTo>
                  <a:pt x="342900" y="327660"/>
                </a:lnTo>
                <a:lnTo>
                  <a:pt x="342900" y="3276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Freeform 20"/>
          <p:cNvSpPr/>
          <p:nvPr/>
        </p:nvSpPr>
        <p:spPr>
          <a:xfrm>
            <a:off x="1706880" y="2377440"/>
            <a:ext cx="251461" cy="160021"/>
          </a:xfrm>
          <a:custGeom>
            <a:avLst/>
            <a:gdLst/>
            <a:ahLst/>
            <a:cxnLst/>
            <a:rect l="0" t="0" r="0" b="0"/>
            <a:pathLst>
              <a:path w="251461" h="160021">
                <a:moveTo>
                  <a:pt x="38100" y="68580"/>
                </a:moveTo>
                <a:lnTo>
                  <a:pt x="30480" y="60960"/>
                </a:lnTo>
                <a:lnTo>
                  <a:pt x="7620" y="53340"/>
                </a:lnTo>
                <a:lnTo>
                  <a:pt x="7620" y="53340"/>
                </a:lnTo>
                <a:lnTo>
                  <a:pt x="0" y="38100"/>
                </a:lnTo>
                <a:lnTo>
                  <a:pt x="0" y="38100"/>
                </a:lnTo>
                <a:lnTo>
                  <a:pt x="0" y="38100"/>
                </a:lnTo>
                <a:lnTo>
                  <a:pt x="0" y="30480"/>
                </a:lnTo>
                <a:lnTo>
                  <a:pt x="0" y="22860"/>
                </a:lnTo>
                <a:lnTo>
                  <a:pt x="0" y="15240"/>
                </a:lnTo>
                <a:lnTo>
                  <a:pt x="15240" y="7620"/>
                </a:lnTo>
                <a:lnTo>
                  <a:pt x="30480" y="0"/>
                </a:lnTo>
                <a:lnTo>
                  <a:pt x="45720" y="0"/>
                </a:lnTo>
                <a:lnTo>
                  <a:pt x="76200" y="0"/>
                </a:lnTo>
                <a:lnTo>
                  <a:pt x="99060" y="0"/>
                </a:lnTo>
                <a:lnTo>
                  <a:pt x="121920" y="7620"/>
                </a:lnTo>
                <a:lnTo>
                  <a:pt x="152400" y="15240"/>
                </a:lnTo>
                <a:lnTo>
                  <a:pt x="175260" y="30480"/>
                </a:lnTo>
                <a:lnTo>
                  <a:pt x="198120" y="53340"/>
                </a:lnTo>
                <a:lnTo>
                  <a:pt x="213360" y="68580"/>
                </a:lnTo>
                <a:lnTo>
                  <a:pt x="228600" y="83820"/>
                </a:lnTo>
                <a:lnTo>
                  <a:pt x="236220" y="106680"/>
                </a:lnTo>
                <a:lnTo>
                  <a:pt x="251460" y="144780"/>
                </a:lnTo>
                <a:lnTo>
                  <a:pt x="251460" y="160020"/>
                </a:lnTo>
                <a:lnTo>
                  <a:pt x="251460" y="1600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Freeform 21"/>
          <p:cNvSpPr/>
          <p:nvPr/>
        </p:nvSpPr>
        <p:spPr>
          <a:xfrm>
            <a:off x="1996440" y="2301240"/>
            <a:ext cx="1" cy="7621"/>
          </a:xfrm>
          <a:custGeom>
            <a:avLst/>
            <a:gdLst/>
            <a:ahLst/>
            <a:cxnLst/>
            <a:rect l="0" t="0" r="0" b="0"/>
            <a:pathLst>
              <a:path w="1" h="7621">
                <a:moveTo>
                  <a:pt x="0" y="7620"/>
                </a:moveTo>
                <a:lnTo>
                  <a:pt x="0" y="7620"/>
                </a:lnTo>
                <a:lnTo>
                  <a:pt x="0" y="0"/>
                </a:lnTo>
                <a:lnTo>
                  <a:pt x="0" y="0"/>
                </a:lnTo>
                <a:lnTo>
                  <a:pt x="0" y="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Freeform 22"/>
          <p:cNvSpPr/>
          <p:nvPr/>
        </p:nvSpPr>
        <p:spPr>
          <a:xfrm>
            <a:off x="2065020" y="2331720"/>
            <a:ext cx="198121" cy="190501"/>
          </a:xfrm>
          <a:custGeom>
            <a:avLst/>
            <a:gdLst/>
            <a:ahLst/>
            <a:cxnLst/>
            <a:rect l="0" t="0" r="0" b="0"/>
            <a:pathLst>
              <a:path w="198121" h="190501">
                <a:moveTo>
                  <a:pt x="76200" y="76200"/>
                </a:moveTo>
                <a:lnTo>
                  <a:pt x="76200" y="91440"/>
                </a:lnTo>
                <a:lnTo>
                  <a:pt x="68580" y="114300"/>
                </a:lnTo>
                <a:lnTo>
                  <a:pt x="68580" y="121920"/>
                </a:lnTo>
                <a:lnTo>
                  <a:pt x="68580" y="137160"/>
                </a:lnTo>
                <a:lnTo>
                  <a:pt x="68580" y="152400"/>
                </a:lnTo>
                <a:lnTo>
                  <a:pt x="68580" y="160020"/>
                </a:lnTo>
                <a:lnTo>
                  <a:pt x="68580" y="160020"/>
                </a:lnTo>
                <a:lnTo>
                  <a:pt x="76200" y="175260"/>
                </a:lnTo>
                <a:lnTo>
                  <a:pt x="83820" y="182880"/>
                </a:lnTo>
                <a:lnTo>
                  <a:pt x="91440" y="190500"/>
                </a:lnTo>
                <a:lnTo>
                  <a:pt x="106680" y="190500"/>
                </a:lnTo>
                <a:lnTo>
                  <a:pt x="121920" y="190500"/>
                </a:lnTo>
                <a:lnTo>
                  <a:pt x="144780" y="182880"/>
                </a:lnTo>
                <a:lnTo>
                  <a:pt x="160020" y="167640"/>
                </a:lnTo>
                <a:lnTo>
                  <a:pt x="175260" y="152400"/>
                </a:lnTo>
                <a:lnTo>
                  <a:pt x="190500" y="129540"/>
                </a:lnTo>
                <a:lnTo>
                  <a:pt x="198120" y="106680"/>
                </a:lnTo>
                <a:lnTo>
                  <a:pt x="198120" y="83820"/>
                </a:lnTo>
                <a:lnTo>
                  <a:pt x="190500" y="60960"/>
                </a:lnTo>
                <a:lnTo>
                  <a:pt x="182880" y="38100"/>
                </a:lnTo>
                <a:lnTo>
                  <a:pt x="167640" y="22860"/>
                </a:lnTo>
                <a:lnTo>
                  <a:pt x="144780" y="7620"/>
                </a:lnTo>
                <a:lnTo>
                  <a:pt x="129540" y="0"/>
                </a:lnTo>
                <a:lnTo>
                  <a:pt x="106680" y="0"/>
                </a:lnTo>
                <a:lnTo>
                  <a:pt x="83820" y="0"/>
                </a:lnTo>
                <a:lnTo>
                  <a:pt x="60960" y="7620"/>
                </a:lnTo>
                <a:lnTo>
                  <a:pt x="0" y="45720"/>
                </a:lnTo>
                <a:lnTo>
                  <a:pt x="0" y="45720"/>
                </a:lnTo>
                <a:lnTo>
                  <a:pt x="0" y="457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Freeform 23"/>
          <p:cNvSpPr/>
          <p:nvPr/>
        </p:nvSpPr>
        <p:spPr>
          <a:xfrm>
            <a:off x="2331720" y="2308860"/>
            <a:ext cx="274321" cy="228601"/>
          </a:xfrm>
          <a:custGeom>
            <a:avLst/>
            <a:gdLst/>
            <a:ahLst/>
            <a:cxnLst/>
            <a:rect l="0" t="0" r="0" b="0"/>
            <a:pathLst>
              <a:path w="274321" h="228601">
                <a:moveTo>
                  <a:pt x="38100" y="38100"/>
                </a:moveTo>
                <a:lnTo>
                  <a:pt x="38100" y="38100"/>
                </a:lnTo>
                <a:lnTo>
                  <a:pt x="38100" y="38100"/>
                </a:lnTo>
                <a:lnTo>
                  <a:pt x="38100" y="38100"/>
                </a:lnTo>
                <a:lnTo>
                  <a:pt x="38100" y="53340"/>
                </a:lnTo>
                <a:lnTo>
                  <a:pt x="38100" y="60960"/>
                </a:lnTo>
                <a:lnTo>
                  <a:pt x="30480" y="76200"/>
                </a:lnTo>
                <a:lnTo>
                  <a:pt x="30480" y="76200"/>
                </a:lnTo>
                <a:lnTo>
                  <a:pt x="22860" y="91440"/>
                </a:lnTo>
                <a:lnTo>
                  <a:pt x="22860" y="114300"/>
                </a:lnTo>
                <a:lnTo>
                  <a:pt x="15240" y="137160"/>
                </a:lnTo>
                <a:lnTo>
                  <a:pt x="15240" y="160020"/>
                </a:lnTo>
                <a:lnTo>
                  <a:pt x="7620" y="182880"/>
                </a:lnTo>
                <a:lnTo>
                  <a:pt x="7620" y="205740"/>
                </a:lnTo>
                <a:lnTo>
                  <a:pt x="7620" y="213360"/>
                </a:lnTo>
                <a:lnTo>
                  <a:pt x="0" y="228600"/>
                </a:lnTo>
                <a:lnTo>
                  <a:pt x="0" y="228600"/>
                </a:lnTo>
                <a:lnTo>
                  <a:pt x="0" y="228600"/>
                </a:lnTo>
                <a:lnTo>
                  <a:pt x="0" y="220980"/>
                </a:lnTo>
                <a:lnTo>
                  <a:pt x="7620" y="205740"/>
                </a:lnTo>
                <a:lnTo>
                  <a:pt x="7620" y="190500"/>
                </a:lnTo>
                <a:lnTo>
                  <a:pt x="15240" y="167640"/>
                </a:lnTo>
                <a:lnTo>
                  <a:pt x="15240" y="144780"/>
                </a:lnTo>
                <a:lnTo>
                  <a:pt x="30480" y="114300"/>
                </a:lnTo>
                <a:lnTo>
                  <a:pt x="45720" y="83820"/>
                </a:lnTo>
                <a:lnTo>
                  <a:pt x="53340" y="60960"/>
                </a:lnTo>
                <a:lnTo>
                  <a:pt x="68580" y="30480"/>
                </a:lnTo>
                <a:lnTo>
                  <a:pt x="76200" y="15240"/>
                </a:lnTo>
                <a:lnTo>
                  <a:pt x="91440" y="0"/>
                </a:lnTo>
                <a:lnTo>
                  <a:pt x="99060" y="0"/>
                </a:lnTo>
                <a:lnTo>
                  <a:pt x="114300" y="0"/>
                </a:lnTo>
                <a:lnTo>
                  <a:pt x="121920" y="7620"/>
                </a:lnTo>
                <a:lnTo>
                  <a:pt x="129540" y="15240"/>
                </a:lnTo>
                <a:lnTo>
                  <a:pt x="137160" y="30480"/>
                </a:lnTo>
                <a:lnTo>
                  <a:pt x="137160" y="53340"/>
                </a:lnTo>
                <a:lnTo>
                  <a:pt x="137160" y="76200"/>
                </a:lnTo>
                <a:lnTo>
                  <a:pt x="137160" y="99060"/>
                </a:lnTo>
                <a:lnTo>
                  <a:pt x="137160" y="121920"/>
                </a:lnTo>
                <a:lnTo>
                  <a:pt x="144780" y="144780"/>
                </a:lnTo>
                <a:lnTo>
                  <a:pt x="144780" y="175260"/>
                </a:lnTo>
                <a:lnTo>
                  <a:pt x="152400" y="190500"/>
                </a:lnTo>
                <a:lnTo>
                  <a:pt x="152400" y="205740"/>
                </a:lnTo>
                <a:lnTo>
                  <a:pt x="167640" y="220980"/>
                </a:lnTo>
                <a:lnTo>
                  <a:pt x="182880" y="228600"/>
                </a:lnTo>
                <a:lnTo>
                  <a:pt x="205740" y="228600"/>
                </a:lnTo>
                <a:lnTo>
                  <a:pt x="274320" y="228600"/>
                </a:lnTo>
                <a:lnTo>
                  <a:pt x="274320" y="228600"/>
                </a:lnTo>
                <a:lnTo>
                  <a:pt x="274320" y="2286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5" name="Freeform 24"/>
          <p:cNvSpPr/>
          <p:nvPr/>
        </p:nvSpPr>
        <p:spPr>
          <a:xfrm>
            <a:off x="2766060" y="2560320"/>
            <a:ext cx="45721" cy="144781"/>
          </a:xfrm>
          <a:custGeom>
            <a:avLst/>
            <a:gdLst/>
            <a:ahLst/>
            <a:cxnLst/>
            <a:rect l="0" t="0" r="0" b="0"/>
            <a:pathLst>
              <a:path w="45721" h="144781">
                <a:moveTo>
                  <a:pt x="45720" y="0"/>
                </a:moveTo>
                <a:lnTo>
                  <a:pt x="45720" y="15240"/>
                </a:lnTo>
                <a:lnTo>
                  <a:pt x="30480" y="38100"/>
                </a:lnTo>
                <a:lnTo>
                  <a:pt x="30480" y="45720"/>
                </a:lnTo>
                <a:lnTo>
                  <a:pt x="22860" y="68580"/>
                </a:lnTo>
                <a:lnTo>
                  <a:pt x="15240" y="83820"/>
                </a:lnTo>
                <a:lnTo>
                  <a:pt x="15240" y="91440"/>
                </a:lnTo>
                <a:lnTo>
                  <a:pt x="0" y="144780"/>
                </a:lnTo>
                <a:lnTo>
                  <a:pt x="0" y="1447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Freeform 25"/>
          <p:cNvSpPr/>
          <p:nvPr/>
        </p:nvSpPr>
        <p:spPr>
          <a:xfrm>
            <a:off x="3192780" y="2362200"/>
            <a:ext cx="167641" cy="426721"/>
          </a:xfrm>
          <a:custGeom>
            <a:avLst/>
            <a:gdLst/>
            <a:ahLst/>
            <a:cxnLst/>
            <a:rect l="0" t="0" r="0" b="0"/>
            <a:pathLst>
              <a:path w="167641" h="426721">
                <a:moveTo>
                  <a:pt x="0" y="129540"/>
                </a:moveTo>
                <a:lnTo>
                  <a:pt x="7620" y="152400"/>
                </a:lnTo>
                <a:lnTo>
                  <a:pt x="7620" y="182880"/>
                </a:lnTo>
                <a:lnTo>
                  <a:pt x="7620" y="190500"/>
                </a:lnTo>
                <a:lnTo>
                  <a:pt x="7620" y="220980"/>
                </a:lnTo>
                <a:lnTo>
                  <a:pt x="7620" y="243840"/>
                </a:lnTo>
                <a:lnTo>
                  <a:pt x="7620" y="259080"/>
                </a:lnTo>
                <a:lnTo>
                  <a:pt x="7620" y="266700"/>
                </a:lnTo>
                <a:lnTo>
                  <a:pt x="7620" y="304800"/>
                </a:lnTo>
                <a:lnTo>
                  <a:pt x="7620" y="335280"/>
                </a:lnTo>
                <a:lnTo>
                  <a:pt x="7620" y="365760"/>
                </a:lnTo>
                <a:lnTo>
                  <a:pt x="7620" y="388620"/>
                </a:lnTo>
                <a:lnTo>
                  <a:pt x="7620" y="403860"/>
                </a:lnTo>
                <a:lnTo>
                  <a:pt x="7620" y="419100"/>
                </a:lnTo>
                <a:lnTo>
                  <a:pt x="7620" y="426720"/>
                </a:lnTo>
                <a:lnTo>
                  <a:pt x="7620" y="426720"/>
                </a:lnTo>
                <a:lnTo>
                  <a:pt x="15240" y="419100"/>
                </a:lnTo>
                <a:lnTo>
                  <a:pt x="15240" y="403860"/>
                </a:lnTo>
                <a:lnTo>
                  <a:pt x="15240" y="381000"/>
                </a:lnTo>
                <a:lnTo>
                  <a:pt x="15240" y="350520"/>
                </a:lnTo>
                <a:lnTo>
                  <a:pt x="15240" y="320040"/>
                </a:lnTo>
                <a:lnTo>
                  <a:pt x="15240" y="274320"/>
                </a:lnTo>
                <a:lnTo>
                  <a:pt x="15240" y="228600"/>
                </a:lnTo>
                <a:lnTo>
                  <a:pt x="15240" y="182880"/>
                </a:lnTo>
                <a:lnTo>
                  <a:pt x="15240" y="137160"/>
                </a:lnTo>
                <a:lnTo>
                  <a:pt x="15240" y="99060"/>
                </a:lnTo>
                <a:lnTo>
                  <a:pt x="22860" y="68580"/>
                </a:lnTo>
                <a:lnTo>
                  <a:pt x="30480" y="38100"/>
                </a:lnTo>
                <a:lnTo>
                  <a:pt x="38100" y="15240"/>
                </a:lnTo>
                <a:lnTo>
                  <a:pt x="45720" y="0"/>
                </a:lnTo>
                <a:lnTo>
                  <a:pt x="68580" y="0"/>
                </a:lnTo>
                <a:lnTo>
                  <a:pt x="83820" y="0"/>
                </a:lnTo>
                <a:lnTo>
                  <a:pt x="99060" y="0"/>
                </a:lnTo>
                <a:lnTo>
                  <a:pt x="121920" y="15240"/>
                </a:lnTo>
                <a:lnTo>
                  <a:pt x="137160" y="22860"/>
                </a:lnTo>
                <a:lnTo>
                  <a:pt x="144780" y="38100"/>
                </a:lnTo>
                <a:lnTo>
                  <a:pt x="160020" y="60960"/>
                </a:lnTo>
                <a:lnTo>
                  <a:pt x="167640" y="83820"/>
                </a:lnTo>
                <a:lnTo>
                  <a:pt x="167640" y="99060"/>
                </a:lnTo>
                <a:lnTo>
                  <a:pt x="167640" y="121920"/>
                </a:lnTo>
                <a:lnTo>
                  <a:pt x="160020" y="137160"/>
                </a:lnTo>
                <a:lnTo>
                  <a:pt x="144780" y="152400"/>
                </a:lnTo>
                <a:lnTo>
                  <a:pt x="129540" y="167640"/>
                </a:lnTo>
                <a:lnTo>
                  <a:pt x="106680" y="175260"/>
                </a:lnTo>
                <a:lnTo>
                  <a:pt x="53340" y="205740"/>
                </a:lnTo>
                <a:lnTo>
                  <a:pt x="22860" y="205740"/>
                </a:lnTo>
                <a:lnTo>
                  <a:pt x="22860" y="2057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7" name="Freeform 26"/>
          <p:cNvSpPr/>
          <p:nvPr/>
        </p:nvSpPr>
        <p:spPr>
          <a:xfrm>
            <a:off x="3459480" y="2369820"/>
            <a:ext cx="312421" cy="243841"/>
          </a:xfrm>
          <a:custGeom>
            <a:avLst/>
            <a:gdLst/>
            <a:ahLst/>
            <a:cxnLst/>
            <a:rect l="0" t="0" r="0" b="0"/>
            <a:pathLst>
              <a:path w="312421" h="243841">
                <a:moveTo>
                  <a:pt x="0" y="91440"/>
                </a:moveTo>
                <a:lnTo>
                  <a:pt x="7620" y="106680"/>
                </a:lnTo>
                <a:lnTo>
                  <a:pt x="7620" y="129540"/>
                </a:lnTo>
                <a:lnTo>
                  <a:pt x="7620" y="137160"/>
                </a:lnTo>
                <a:lnTo>
                  <a:pt x="7620" y="167640"/>
                </a:lnTo>
                <a:lnTo>
                  <a:pt x="7620" y="182880"/>
                </a:lnTo>
                <a:lnTo>
                  <a:pt x="7620" y="190500"/>
                </a:lnTo>
                <a:lnTo>
                  <a:pt x="7620" y="190500"/>
                </a:lnTo>
                <a:lnTo>
                  <a:pt x="7620" y="213360"/>
                </a:lnTo>
                <a:lnTo>
                  <a:pt x="7620" y="228600"/>
                </a:lnTo>
                <a:lnTo>
                  <a:pt x="7620" y="236220"/>
                </a:lnTo>
                <a:lnTo>
                  <a:pt x="7620" y="243840"/>
                </a:lnTo>
                <a:lnTo>
                  <a:pt x="7620" y="243840"/>
                </a:lnTo>
                <a:lnTo>
                  <a:pt x="7620" y="236220"/>
                </a:lnTo>
                <a:lnTo>
                  <a:pt x="7620" y="228600"/>
                </a:lnTo>
                <a:lnTo>
                  <a:pt x="7620" y="205740"/>
                </a:lnTo>
                <a:lnTo>
                  <a:pt x="15240" y="182880"/>
                </a:lnTo>
                <a:lnTo>
                  <a:pt x="22860" y="160020"/>
                </a:lnTo>
                <a:lnTo>
                  <a:pt x="22860" y="129540"/>
                </a:lnTo>
                <a:lnTo>
                  <a:pt x="38100" y="99060"/>
                </a:lnTo>
                <a:lnTo>
                  <a:pt x="38100" y="76200"/>
                </a:lnTo>
                <a:lnTo>
                  <a:pt x="45720" y="60960"/>
                </a:lnTo>
                <a:lnTo>
                  <a:pt x="45720" y="45720"/>
                </a:lnTo>
                <a:lnTo>
                  <a:pt x="53340" y="45720"/>
                </a:lnTo>
                <a:lnTo>
                  <a:pt x="53340" y="45720"/>
                </a:lnTo>
                <a:lnTo>
                  <a:pt x="60960" y="53340"/>
                </a:lnTo>
                <a:lnTo>
                  <a:pt x="68580" y="68580"/>
                </a:lnTo>
                <a:lnTo>
                  <a:pt x="76200" y="83820"/>
                </a:lnTo>
                <a:lnTo>
                  <a:pt x="83820" y="99060"/>
                </a:lnTo>
                <a:lnTo>
                  <a:pt x="99060" y="114300"/>
                </a:lnTo>
                <a:lnTo>
                  <a:pt x="114300" y="129540"/>
                </a:lnTo>
                <a:lnTo>
                  <a:pt x="137160" y="144780"/>
                </a:lnTo>
                <a:lnTo>
                  <a:pt x="152400" y="152400"/>
                </a:lnTo>
                <a:lnTo>
                  <a:pt x="175260" y="160020"/>
                </a:lnTo>
                <a:lnTo>
                  <a:pt x="198120" y="160020"/>
                </a:lnTo>
                <a:lnTo>
                  <a:pt x="220980" y="152400"/>
                </a:lnTo>
                <a:lnTo>
                  <a:pt x="251460" y="144780"/>
                </a:lnTo>
                <a:lnTo>
                  <a:pt x="266700" y="129540"/>
                </a:lnTo>
                <a:lnTo>
                  <a:pt x="289560" y="114300"/>
                </a:lnTo>
                <a:lnTo>
                  <a:pt x="304800" y="91440"/>
                </a:lnTo>
                <a:lnTo>
                  <a:pt x="312420" y="76200"/>
                </a:lnTo>
                <a:lnTo>
                  <a:pt x="312420" y="53340"/>
                </a:lnTo>
                <a:lnTo>
                  <a:pt x="304800" y="30480"/>
                </a:lnTo>
                <a:lnTo>
                  <a:pt x="297180" y="15240"/>
                </a:lnTo>
                <a:lnTo>
                  <a:pt x="281940" y="7620"/>
                </a:lnTo>
                <a:lnTo>
                  <a:pt x="266700" y="0"/>
                </a:lnTo>
                <a:lnTo>
                  <a:pt x="251460" y="7620"/>
                </a:lnTo>
                <a:lnTo>
                  <a:pt x="236220" y="7620"/>
                </a:lnTo>
                <a:lnTo>
                  <a:pt x="213360" y="22860"/>
                </a:lnTo>
                <a:lnTo>
                  <a:pt x="198120" y="38100"/>
                </a:lnTo>
                <a:lnTo>
                  <a:pt x="190500" y="60960"/>
                </a:lnTo>
                <a:lnTo>
                  <a:pt x="182880" y="83820"/>
                </a:lnTo>
                <a:lnTo>
                  <a:pt x="182880" y="106680"/>
                </a:lnTo>
                <a:lnTo>
                  <a:pt x="182880" y="129540"/>
                </a:lnTo>
                <a:lnTo>
                  <a:pt x="182880" y="152400"/>
                </a:lnTo>
                <a:lnTo>
                  <a:pt x="198120" y="167640"/>
                </a:lnTo>
                <a:lnTo>
                  <a:pt x="213360" y="182880"/>
                </a:lnTo>
                <a:lnTo>
                  <a:pt x="259080" y="205740"/>
                </a:lnTo>
                <a:lnTo>
                  <a:pt x="289560" y="205740"/>
                </a:lnTo>
                <a:lnTo>
                  <a:pt x="289560" y="2057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8" name="Freeform 27"/>
          <p:cNvSpPr/>
          <p:nvPr/>
        </p:nvSpPr>
        <p:spPr>
          <a:xfrm>
            <a:off x="3939540" y="2385060"/>
            <a:ext cx="320041" cy="243841"/>
          </a:xfrm>
          <a:custGeom>
            <a:avLst/>
            <a:gdLst/>
            <a:ahLst/>
            <a:cxnLst/>
            <a:rect l="0" t="0" r="0" b="0"/>
            <a:pathLst>
              <a:path w="320041" h="243841">
                <a:moveTo>
                  <a:pt x="144780" y="7620"/>
                </a:moveTo>
                <a:lnTo>
                  <a:pt x="144780" y="0"/>
                </a:lnTo>
                <a:lnTo>
                  <a:pt x="144780" y="0"/>
                </a:lnTo>
                <a:lnTo>
                  <a:pt x="144780" y="0"/>
                </a:lnTo>
                <a:lnTo>
                  <a:pt x="129540" y="0"/>
                </a:lnTo>
                <a:lnTo>
                  <a:pt x="114300" y="0"/>
                </a:lnTo>
                <a:lnTo>
                  <a:pt x="106680" y="7620"/>
                </a:lnTo>
                <a:lnTo>
                  <a:pt x="99060" y="15240"/>
                </a:lnTo>
                <a:lnTo>
                  <a:pt x="83820" y="22860"/>
                </a:lnTo>
                <a:lnTo>
                  <a:pt x="60960" y="38100"/>
                </a:lnTo>
                <a:lnTo>
                  <a:pt x="45720" y="60960"/>
                </a:lnTo>
                <a:lnTo>
                  <a:pt x="22860" y="76200"/>
                </a:lnTo>
                <a:lnTo>
                  <a:pt x="7620" y="99060"/>
                </a:lnTo>
                <a:lnTo>
                  <a:pt x="0" y="121920"/>
                </a:lnTo>
                <a:lnTo>
                  <a:pt x="0" y="144780"/>
                </a:lnTo>
                <a:lnTo>
                  <a:pt x="7620" y="160020"/>
                </a:lnTo>
                <a:lnTo>
                  <a:pt x="22860" y="167640"/>
                </a:lnTo>
                <a:lnTo>
                  <a:pt x="45720" y="182880"/>
                </a:lnTo>
                <a:lnTo>
                  <a:pt x="68580" y="182880"/>
                </a:lnTo>
                <a:lnTo>
                  <a:pt x="99060" y="182880"/>
                </a:lnTo>
                <a:lnTo>
                  <a:pt x="121920" y="175260"/>
                </a:lnTo>
                <a:lnTo>
                  <a:pt x="152400" y="167640"/>
                </a:lnTo>
                <a:lnTo>
                  <a:pt x="182880" y="152400"/>
                </a:lnTo>
                <a:lnTo>
                  <a:pt x="205740" y="137160"/>
                </a:lnTo>
                <a:lnTo>
                  <a:pt x="220980" y="121920"/>
                </a:lnTo>
                <a:lnTo>
                  <a:pt x="236220" y="106680"/>
                </a:lnTo>
                <a:lnTo>
                  <a:pt x="243840" y="91440"/>
                </a:lnTo>
                <a:lnTo>
                  <a:pt x="251460" y="83820"/>
                </a:lnTo>
                <a:lnTo>
                  <a:pt x="251460" y="76200"/>
                </a:lnTo>
                <a:lnTo>
                  <a:pt x="251460" y="76200"/>
                </a:lnTo>
                <a:lnTo>
                  <a:pt x="251460" y="83820"/>
                </a:lnTo>
                <a:lnTo>
                  <a:pt x="251460" y="91440"/>
                </a:lnTo>
                <a:lnTo>
                  <a:pt x="259080" y="106680"/>
                </a:lnTo>
                <a:lnTo>
                  <a:pt x="259080" y="121920"/>
                </a:lnTo>
                <a:lnTo>
                  <a:pt x="259080" y="144780"/>
                </a:lnTo>
                <a:lnTo>
                  <a:pt x="266700" y="167640"/>
                </a:lnTo>
                <a:lnTo>
                  <a:pt x="274320" y="182880"/>
                </a:lnTo>
                <a:lnTo>
                  <a:pt x="320040" y="243840"/>
                </a:lnTo>
                <a:lnTo>
                  <a:pt x="320040" y="243840"/>
                </a:lnTo>
                <a:lnTo>
                  <a:pt x="320040" y="2438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Freeform 28"/>
          <p:cNvSpPr/>
          <p:nvPr/>
        </p:nvSpPr>
        <p:spPr>
          <a:xfrm>
            <a:off x="4267200" y="2354580"/>
            <a:ext cx="15241" cy="1"/>
          </a:xfrm>
          <a:custGeom>
            <a:avLst/>
            <a:gdLst/>
            <a:ahLst/>
            <a:cxnLst/>
            <a:rect l="0" t="0" r="0" b="0"/>
            <a:pathLst>
              <a:path w="15241" h="1">
                <a:moveTo>
                  <a:pt x="15240" y="0"/>
                </a:moveTo>
                <a:lnTo>
                  <a:pt x="7620" y="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Freeform 29"/>
          <p:cNvSpPr/>
          <p:nvPr/>
        </p:nvSpPr>
        <p:spPr>
          <a:xfrm>
            <a:off x="4411980" y="2400300"/>
            <a:ext cx="198121" cy="335281"/>
          </a:xfrm>
          <a:custGeom>
            <a:avLst/>
            <a:gdLst/>
            <a:ahLst/>
            <a:cxnLst/>
            <a:rect l="0" t="0" r="0" b="0"/>
            <a:pathLst>
              <a:path w="198121" h="335281">
                <a:moveTo>
                  <a:pt x="0" y="114300"/>
                </a:moveTo>
                <a:lnTo>
                  <a:pt x="0" y="129540"/>
                </a:lnTo>
                <a:lnTo>
                  <a:pt x="0" y="167640"/>
                </a:lnTo>
                <a:lnTo>
                  <a:pt x="0" y="182880"/>
                </a:lnTo>
                <a:lnTo>
                  <a:pt x="7620" y="220980"/>
                </a:lnTo>
                <a:lnTo>
                  <a:pt x="7620" y="236220"/>
                </a:lnTo>
                <a:lnTo>
                  <a:pt x="7620" y="243840"/>
                </a:lnTo>
                <a:lnTo>
                  <a:pt x="15240" y="251460"/>
                </a:lnTo>
                <a:lnTo>
                  <a:pt x="15240" y="281940"/>
                </a:lnTo>
                <a:lnTo>
                  <a:pt x="15240" y="304800"/>
                </a:lnTo>
                <a:lnTo>
                  <a:pt x="15240" y="320040"/>
                </a:lnTo>
                <a:lnTo>
                  <a:pt x="15240" y="327660"/>
                </a:lnTo>
                <a:lnTo>
                  <a:pt x="22860" y="335280"/>
                </a:lnTo>
                <a:lnTo>
                  <a:pt x="22860" y="335280"/>
                </a:lnTo>
                <a:lnTo>
                  <a:pt x="22860" y="327660"/>
                </a:lnTo>
                <a:lnTo>
                  <a:pt x="22860" y="312420"/>
                </a:lnTo>
                <a:lnTo>
                  <a:pt x="22860" y="297180"/>
                </a:lnTo>
                <a:lnTo>
                  <a:pt x="22860" y="266700"/>
                </a:lnTo>
                <a:lnTo>
                  <a:pt x="22860" y="236220"/>
                </a:lnTo>
                <a:lnTo>
                  <a:pt x="15240" y="205740"/>
                </a:lnTo>
                <a:lnTo>
                  <a:pt x="15240" y="167640"/>
                </a:lnTo>
                <a:lnTo>
                  <a:pt x="15240" y="129540"/>
                </a:lnTo>
                <a:lnTo>
                  <a:pt x="15240" y="91440"/>
                </a:lnTo>
                <a:lnTo>
                  <a:pt x="22860" y="60960"/>
                </a:lnTo>
                <a:lnTo>
                  <a:pt x="30480" y="38100"/>
                </a:lnTo>
                <a:lnTo>
                  <a:pt x="38100" y="15240"/>
                </a:lnTo>
                <a:lnTo>
                  <a:pt x="45720" y="0"/>
                </a:lnTo>
                <a:lnTo>
                  <a:pt x="68580" y="0"/>
                </a:lnTo>
                <a:lnTo>
                  <a:pt x="91440" y="7620"/>
                </a:lnTo>
                <a:lnTo>
                  <a:pt x="114300" y="15240"/>
                </a:lnTo>
                <a:lnTo>
                  <a:pt x="129540" y="30480"/>
                </a:lnTo>
                <a:lnTo>
                  <a:pt x="152400" y="53340"/>
                </a:lnTo>
                <a:lnTo>
                  <a:pt x="175260" y="60960"/>
                </a:lnTo>
                <a:lnTo>
                  <a:pt x="182880" y="83820"/>
                </a:lnTo>
                <a:lnTo>
                  <a:pt x="190500" y="114300"/>
                </a:lnTo>
                <a:lnTo>
                  <a:pt x="198120" y="129540"/>
                </a:lnTo>
                <a:lnTo>
                  <a:pt x="198120" y="152400"/>
                </a:lnTo>
                <a:lnTo>
                  <a:pt x="190500" y="167640"/>
                </a:lnTo>
                <a:lnTo>
                  <a:pt x="175260" y="190500"/>
                </a:lnTo>
                <a:lnTo>
                  <a:pt x="160020" y="198120"/>
                </a:lnTo>
                <a:lnTo>
                  <a:pt x="114300" y="236220"/>
                </a:lnTo>
                <a:lnTo>
                  <a:pt x="76200" y="236220"/>
                </a:lnTo>
                <a:lnTo>
                  <a:pt x="7620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Freeform 30"/>
          <p:cNvSpPr/>
          <p:nvPr/>
        </p:nvSpPr>
        <p:spPr>
          <a:xfrm>
            <a:off x="4823460" y="2499360"/>
            <a:ext cx="1" cy="99061"/>
          </a:xfrm>
          <a:custGeom>
            <a:avLst/>
            <a:gdLst/>
            <a:ahLst/>
            <a:cxnLst/>
            <a:rect l="0" t="0" r="0" b="0"/>
            <a:pathLst>
              <a:path w="1" h="99061">
                <a:moveTo>
                  <a:pt x="0" y="0"/>
                </a:moveTo>
                <a:lnTo>
                  <a:pt x="0" y="7620"/>
                </a:lnTo>
                <a:lnTo>
                  <a:pt x="0" y="30480"/>
                </a:lnTo>
                <a:lnTo>
                  <a:pt x="0" y="38100"/>
                </a:lnTo>
                <a:lnTo>
                  <a:pt x="0" y="68580"/>
                </a:lnTo>
                <a:lnTo>
                  <a:pt x="0" y="99060"/>
                </a:lnTo>
                <a:lnTo>
                  <a:pt x="0" y="990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2" name="Freeform 31"/>
          <p:cNvSpPr/>
          <p:nvPr/>
        </p:nvSpPr>
        <p:spPr>
          <a:xfrm>
            <a:off x="4831080" y="2339340"/>
            <a:ext cx="1" cy="1"/>
          </a:xfrm>
          <a:custGeom>
            <a:avLst/>
            <a:gdLst/>
            <a:ahLst/>
            <a:cxnLst/>
            <a:rect l="0" t="0" r="0" b="0"/>
            <a:pathLst>
              <a:path w="1" h="1">
                <a:moveTo>
                  <a:pt x="0" y="0"/>
                </a:move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Freeform 32"/>
          <p:cNvSpPr/>
          <p:nvPr/>
        </p:nvSpPr>
        <p:spPr>
          <a:xfrm>
            <a:off x="5029200" y="2270760"/>
            <a:ext cx="60961" cy="342901"/>
          </a:xfrm>
          <a:custGeom>
            <a:avLst/>
            <a:gdLst/>
            <a:ahLst/>
            <a:cxnLst/>
            <a:rect l="0" t="0" r="0" b="0"/>
            <a:pathLst>
              <a:path w="60961" h="342901">
                <a:moveTo>
                  <a:pt x="0" y="0"/>
                </a:moveTo>
                <a:lnTo>
                  <a:pt x="0" y="7620"/>
                </a:lnTo>
                <a:lnTo>
                  <a:pt x="0" y="22860"/>
                </a:lnTo>
                <a:lnTo>
                  <a:pt x="7620" y="30480"/>
                </a:lnTo>
                <a:lnTo>
                  <a:pt x="7620" y="60960"/>
                </a:lnTo>
                <a:lnTo>
                  <a:pt x="15240" y="83820"/>
                </a:lnTo>
                <a:lnTo>
                  <a:pt x="15240" y="99060"/>
                </a:lnTo>
                <a:lnTo>
                  <a:pt x="15240" y="106680"/>
                </a:lnTo>
                <a:lnTo>
                  <a:pt x="15240" y="137160"/>
                </a:lnTo>
                <a:lnTo>
                  <a:pt x="22860" y="175260"/>
                </a:lnTo>
                <a:lnTo>
                  <a:pt x="30480" y="205740"/>
                </a:lnTo>
                <a:lnTo>
                  <a:pt x="38100" y="243840"/>
                </a:lnTo>
                <a:lnTo>
                  <a:pt x="45720" y="266700"/>
                </a:lnTo>
                <a:lnTo>
                  <a:pt x="53340" y="327660"/>
                </a:lnTo>
                <a:lnTo>
                  <a:pt x="60960" y="342900"/>
                </a:lnTo>
                <a:lnTo>
                  <a:pt x="60960" y="3429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4" name="Freeform 33"/>
          <p:cNvSpPr/>
          <p:nvPr/>
        </p:nvSpPr>
        <p:spPr>
          <a:xfrm>
            <a:off x="5029200" y="2400300"/>
            <a:ext cx="594361" cy="190501"/>
          </a:xfrm>
          <a:custGeom>
            <a:avLst/>
            <a:gdLst/>
            <a:ahLst/>
            <a:cxnLst/>
            <a:rect l="0" t="0" r="0" b="0"/>
            <a:pathLst>
              <a:path w="594361" h="190501">
                <a:moveTo>
                  <a:pt x="0" y="91440"/>
                </a:moveTo>
                <a:lnTo>
                  <a:pt x="7620" y="83820"/>
                </a:lnTo>
                <a:lnTo>
                  <a:pt x="15240" y="76200"/>
                </a:lnTo>
                <a:lnTo>
                  <a:pt x="22860" y="76200"/>
                </a:lnTo>
                <a:lnTo>
                  <a:pt x="45720" y="68580"/>
                </a:lnTo>
                <a:lnTo>
                  <a:pt x="68580" y="60960"/>
                </a:lnTo>
                <a:lnTo>
                  <a:pt x="91440" y="53340"/>
                </a:lnTo>
                <a:lnTo>
                  <a:pt x="91440" y="53340"/>
                </a:lnTo>
                <a:lnTo>
                  <a:pt x="129540" y="45720"/>
                </a:lnTo>
                <a:lnTo>
                  <a:pt x="160020" y="38100"/>
                </a:lnTo>
                <a:lnTo>
                  <a:pt x="198120" y="30480"/>
                </a:lnTo>
                <a:lnTo>
                  <a:pt x="243840" y="22860"/>
                </a:lnTo>
                <a:lnTo>
                  <a:pt x="274320" y="15240"/>
                </a:lnTo>
                <a:lnTo>
                  <a:pt x="297180" y="7620"/>
                </a:lnTo>
                <a:lnTo>
                  <a:pt x="320040" y="0"/>
                </a:lnTo>
                <a:lnTo>
                  <a:pt x="335280" y="0"/>
                </a:lnTo>
                <a:lnTo>
                  <a:pt x="342900" y="0"/>
                </a:lnTo>
                <a:lnTo>
                  <a:pt x="342900" y="0"/>
                </a:lnTo>
                <a:lnTo>
                  <a:pt x="335280" y="15240"/>
                </a:lnTo>
                <a:lnTo>
                  <a:pt x="327660" y="22860"/>
                </a:lnTo>
                <a:lnTo>
                  <a:pt x="304800" y="38100"/>
                </a:lnTo>
                <a:lnTo>
                  <a:pt x="289560" y="53340"/>
                </a:lnTo>
                <a:lnTo>
                  <a:pt x="274320" y="76200"/>
                </a:lnTo>
                <a:lnTo>
                  <a:pt x="259080" y="91440"/>
                </a:lnTo>
                <a:lnTo>
                  <a:pt x="251460" y="114300"/>
                </a:lnTo>
                <a:lnTo>
                  <a:pt x="243840" y="129540"/>
                </a:lnTo>
                <a:lnTo>
                  <a:pt x="236220" y="137160"/>
                </a:lnTo>
                <a:lnTo>
                  <a:pt x="243840" y="144780"/>
                </a:lnTo>
                <a:lnTo>
                  <a:pt x="251460" y="152400"/>
                </a:lnTo>
                <a:lnTo>
                  <a:pt x="259080" y="152400"/>
                </a:lnTo>
                <a:lnTo>
                  <a:pt x="281940" y="144780"/>
                </a:lnTo>
                <a:lnTo>
                  <a:pt x="297180" y="137160"/>
                </a:lnTo>
                <a:lnTo>
                  <a:pt x="312420" y="121920"/>
                </a:lnTo>
                <a:lnTo>
                  <a:pt x="327660" y="106680"/>
                </a:lnTo>
                <a:lnTo>
                  <a:pt x="342900" y="91440"/>
                </a:lnTo>
                <a:lnTo>
                  <a:pt x="350520" y="76200"/>
                </a:lnTo>
                <a:lnTo>
                  <a:pt x="358140" y="53340"/>
                </a:lnTo>
                <a:lnTo>
                  <a:pt x="358140" y="45720"/>
                </a:lnTo>
                <a:lnTo>
                  <a:pt x="365760" y="30480"/>
                </a:lnTo>
                <a:lnTo>
                  <a:pt x="365760" y="22860"/>
                </a:lnTo>
                <a:lnTo>
                  <a:pt x="358140" y="22860"/>
                </a:lnTo>
                <a:lnTo>
                  <a:pt x="358140" y="22860"/>
                </a:lnTo>
                <a:lnTo>
                  <a:pt x="358140" y="30480"/>
                </a:lnTo>
                <a:lnTo>
                  <a:pt x="358140" y="45720"/>
                </a:lnTo>
                <a:lnTo>
                  <a:pt x="365760" y="53340"/>
                </a:lnTo>
                <a:lnTo>
                  <a:pt x="365760" y="76200"/>
                </a:lnTo>
                <a:lnTo>
                  <a:pt x="373380" y="99060"/>
                </a:lnTo>
                <a:lnTo>
                  <a:pt x="381000" y="121920"/>
                </a:lnTo>
                <a:lnTo>
                  <a:pt x="396240" y="137160"/>
                </a:lnTo>
                <a:lnTo>
                  <a:pt x="403860" y="160020"/>
                </a:lnTo>
                <a:lnTo>
                  <a:pt x="426720" y="175260"/>
                </a:lnTo>
                <a:lnTo>
                  <a:pt x="441960" y="190500"/>
                </a:lnTo>
                <a:lnTo>
                  <a:pt x="464820" y="190500"/>
                </a:lnTo>
                <a:lnTo>
                  <a:pt x="487680" y="190500"/>
                </a:lnTo>
                <a:lnTo>
                  <a:pt x="510540" y="182880"/>
                </a:lnTo>
                <a:lnTo>
                  <a:pt x="594360" y="144780"/>
                </a:lnTo>
                <a:lnTo>
                  <a:pt x="594360" y="144780"/>
                </a:lnTo>
                <a:lnTo>
                  <a:pt x="594360" y="1447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Freeform 34"/>
          <p:cNvSpPr/>
          <p:nvPr/>
        </p:nvSpPr>
        <p:spPr>
          <a:xfrm>
            <a:off x="5669280" y="2255520"/>
            <a:ext cx="45721" cy="289561"/>
          </a:xfrm>
          <a:custGeom>
            <a:avLst/>
            <a:gdLst/>
            <a:ahLst/>
            <a:cxnLst/>
            <a:rect l="0" t="0" r="0" b="0"/>
            <a:pathLst>
              <a:path w="45721" h="289561">
                <a:moveTo>
                  <a:pt x="0" y="0"/>
                </a:moveTo>
                <a:lnTo>
                  <a:pt x="0" y="0"/>
                </a:lnTo>
                <a:lnTo>
                  <a:pt x="0" y="0"/>
                </a:lnTo>
                <a:lnTo>
                  <a:pt x="0" y="0"/>
                </a:lnTo>
                <a:lnTo>
                  <a:pt x="0" y="7620"/>
                </a:lnTo>
                <a:lnTo>
                  <a:pt x="0" y="15240"/>
                </a:lnTo>
                <a:lnTo>
                  <a:pt x="0" y="22860"/>
                </a:lnTo>
                <a:lnTo>
                  <a:pt x="0" y="30480"/>
                </a:lnTo>
                <a:lnTo>
                  <a:pt x="7620" y="53340"/>
                </a:lnTo>
                <a:lnTo>
                  <a:pt x="7620" y="76200"/>
                </a:lnTo>
                <a:lnTo>
                  <a:pt x="15240" y="99060"/>
                </a:lnTo>
                <a:lnTo>
                  <a:pt x="15240" y="129540"/>
                </a:lnTo>
                <a:lnTo>
                  <a:pt x="22860" y="167640"/>
                </a:lnTo>
                <a:lnTo>
                  <a:pt x="30480" y="198120"/>
                </a:lnTo>
                <a:lnTo>
                  <a:pt x="45720" y="266700"/>
                </a:lnTo>
                <a:lnTo>
                  <a:pt x="45720" y="289560"/>
                </a:lnTo>
                <a:lnTo>
                  <a:pt x="45720" y="2895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6" name="Freeform 35"/>
          <p:cNvSpPr/>
          <p:nvPr/>
        </p:nvSpPr>
        <p:spPr>
          <a:xfrm>
            <a:off x="5638800" y="2446020"/>
            <a:ext cx="297181" cy="121921"/>
          </a:xfrm>
          <a:custGeom>
            <a:avLst/>
            <a:gdLst/>
            <a:ahLst/>
            <a:cxnLst/>
            <a:rect l="0" t="0" r="0" b="0"/>
            <a:pathLst>
              <a:path w="297181" h="121921">
                <a:moveTo>
                  <a:pt x="15240" y="45720"/>
                </a:moveTo>
                <a:lnTo>
                  <a:pt x="7620" y="38100"/>
                </a:lnTo>
                <a:lnTo>
                  <a:pt x="0" y="22860"/>
                </a:lnTo>
                <a:lnTo>
                  <a:pt x="0" y="22860"/>
                </a:lnTo>
                <a:lnTo>
                  <a:pt x="0" y="15240"/>
                </a:lnTo>
                <a:lnTo>
                  <a:pt x="7620" y="15240"/>
                </a:lnTo>
                <a:lnTo>
                  <a:pt x="15240" y="15240"/>
                </a:lnTo>
                <a:lnTo>
                  <a:pt x="22860" y="15240"/>
                </a:lnTo>
                <a:lnTo>
                  <a:pt x="30480" y="7620"/>
                </a:lnTo>
                <a:lnTo>
                  <a:pt x="45720" y="0"/>
                </a:lnTo>
                <a:lnTo>
                  <a:pt x="68580" y="0"/>
                </a:lnTo>
                <a:lnTo>
                  <a:pt x="99060" y="0"/>
                </a:lnTo>
                <a:lnTo>
                  <a:pt x="129540" y="7620"/>
                </a:lnTo>
                <a:lnTo>
                  <a:pt x="152400" y="7620"/>
                </a:lnTo>
                <a:lnTo>
                  <a:pt x="182880" y="22860"/>
                </a:lnTo>
                <a:lnTo>
                  <a:pt x="205740" y="30480"/>
                </a:lnTo>
                <a:lnTo>
                  <a:pt x="228600" y="45720"/>
                </a:lnTo>
                <a:lnTo>
                  <a:pt x="251460" y="60960"/>
                </a:lnTo>
                <a:lnTo>
                  <a:pt x="266700" y="76200"/>
                </a:lnTo>
                <a:lnTo>
                  <a:pt x="289560" y="114300"/>
                </a:lnTo>
                <a:lnTo>
                  <a:pt x="297180" y="121920"/>
                </a:lnTo>
                <a:lnTo>
                  <a:pt x="297180" y="121920"/>
                </a:lnTo>
                <a:lnTo>
                  <a:pt x="297180" y="1219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7" name="Freeform 36"/>
          <p:cNvSpPr/>
          <p:nvPr/>
        </p:nvSpPr>
        <p:spPr>
          <a:xfrm>
            <a:off x="5875020" y="2316480"/>
            <a:ext cx="1" cy="1"/>
          </a:xfrm>
          <a:custGeom>
            <a:avLst/>
            <a:gdLst/>
            <a:ahLst/>
            <a:cxnLst/>
            <a:rect l="0" t="0" r="0" b="0"/>
            <a:pathLst>
              <a:path w="1" h="1">
                <a:moveTo>
                  <a:pt x="0" y="0"/>
                </a:moveTo>
                <a:lnTo>
                  <a:pt x="0" y="0"/>
                </a:ln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Freeform 37"/>
          <p:cNvSpPr/>
          <p:nvPr/>
        </p:nvSpPr>
        <p:spPr>
          <a:xfrm>
            <a:off x="5989320" y="2400300"/>
            <a:ext cx="220981" cy="152401"/>
          </a:xfrm>
          <a:custGeom>
            <a:avLst/>
            <a:gdLst/>
            <a:ahLst/>
            <a:cxnLst/>
            <a:rect l="0" t="0" r="0" b="0"/>
            <a:pathLst>
              <a:path w="220981" h="152401">
                <a:moveTo>
                  <a:pt x="53340" y="0"/>
                </a:moveTo>
                <a:lnTo>
                  <a:pt x="53340" y="15240"/>
                </a:lnTo>
                <a:lnTo>
                  <a:pt x="53340" y="30480"/>
                </a:lnTo>
                <a:lnTo>
                  <a:pt x="45720" y="38100"/>
                </a:lnTo>
                <a:lnTo>
                  <a:pt x="45720" y="60960"/>
                </a:lnTo>
                <a:lnTo>
                  <a:pt x="45720" y="76200"/>
                </a:lnTo>
                <a:lnTo>
                  <a:pt x="45720" y="83820"/>
                </a:lnTo>
                <a:lnTo>
                  <a:pt x="45720" y="83820"/>
                </a:lnTo>
                <a:lnTo>
                  <a:pt x="53340" y="106680"/>
                </a:lnTo>
                <a:lnTo>
                  <a:pt x="60960" y="121920"/>
                </a:lnTo>
                <a:lnTo>
                  <a:pt x="68580" y="137160"/>
                </a:lnTo>
                <a:lnTo>
                  <a:pt x="83820" y="144780"/>
                </a:lnTo>
                <a:lnTo>
                  <a:pt x="106680" y="152400"/>
                </a:lnTo>
                <a:lnTo>
                  <a:pt x="129540" y="152400"/>
                </a:lnTo>
                <a:lnTo>
                  <a:pt x="152400" y="144780"/>
                </a:lnTo>
                <a:lnTo>
                  <a:pt x="175260" y="137160"/>
                </a:lnTo>
                <a:lnTo>
                  <a:pt x="190500" y="129540"/>
                </a:lnTo>
                <a:lnTo>
                  <a:pt x="205740" y="114300"/>
                </a:lnTo>
                <a:lnTo>
                  <a:pt x="220980" y="99060"/>
                </a:lnTo>
                <a:lnTo>
                  <a:pt x="220980" y="83820"/>
                </a:lnTo>
                <a:lnTo>
                  <a:pt x="220980" y="68580"/>
                </a:lnTo>
                <a:lnTo>
                  <a:pt x="213360" y="45720"/>
                </a:lnTo>
                <a:lnTo>
                  <a:pt x="190500" y="38100"/>
                </a:lnTo>
                <a:lnTo>
                  <a:pt x="175260" y="22860"/>
                </a:lnTo>
                <a:lnTo>
                  <a:pt x="144780" y="15240"/>
                </a:lnTo>
                <a:lnTo>
                  <a:pt x="121920" y="15240"/>
                </a:lnTo>
                <a:lnTo>
                  <a:pt x="91440" y="15240"/>
                </a:lnTo>
                <a:lnTo>
                  <a:pt x="30480" y="30480"/>
                </a:lnTo>
                <a:lnTo>
                  <a:pt x="0" y="45720"/>
                </a:lnTo>
                <a:lnTo>
                  <a:pt x="0" y="457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Freeform 38"/>
          <p:cNvSpPr/>
          <p:nvPr/>
        </p:nvSpPr>
        <p:spPr>
          <a:xfrm>
            <a:off x="6301740" y="2377440"/>
            <a:ext cx="312422" cy="198121"/>
          </a:xfrm>
          <a:custGeom>
            <a:avLst/>
            <a:gdLst/>
            <a:ahLst/>
            <a:cxnLst/>
            <a:rect l="0" t="0" r="0" b="0"/>
            <a:pathLst>
              <a:path w="312422" h="198121">
                <a:moveTo>
                  <a:pt x="15240" y="0"/>
                </a:moveTo>
                <a:lnTo>
                  <a:pt x="15240" y="0"/>
                </a:lnTo>
                <a:lnTo>
                  <a:pt x="15240" y="0"/>
                </a:lnTo>
                <a:lnTo>
                  <a:pt x="15240" y="7620"/>
                </a:lnTo>
                <a:lnTo>
                  <a:pt x="15240" y="22860"/>
                </a:lnTo>
                <a:lnTo>
                  <a:pt x="15240" y="38100"/>
                </a:lnTo>
                <a:lnTo>
                  <a:pt x="7620" y="45720"/>
                </a:lnTo>
                <a:lnTo>
                  <a:pt x="7620" y="45720"/>
                </a:lnTo>
                <a:lnTo>
                  <a:pt x="7620" y="68580"/>
                </a:lnTo>
                <a:lnTo>
                  <a:pt x="7620" y="83820"/>
                </a:lnTo>
                <a:lnTo>
                  <a:pt x="0" y="99060"/>
                </a:lnTo>
                <a:lnTo>
                  <a:pt x="0" y="121920"/>
                </a:lnTo>
                <a:lnTo>
                  <a:pt x="0" y="129540"/>
                </a:lnTo>
                <a:lnTo>
                  <a:pt x="0" y="137160"/>
                </a:lnTo>
                <a:lnTo>
                  <a:pt x="0" y="144780"/>
                </a:lnTo>
                <a:lnTo>
                  <a:pt x="0" y="144780"/>
                </a:lnTo>
                <a:lnTo>
                  <a:pt x="7620" y="144780"/>
                </a:lnTo>
                <a:lnTo>
                  <a:pt x="15240" y="137160"/>
                </a:lnTo>
                <a:lnTo>
                  <a:pt x="22860" y="121920"/>
                </a:lnTo>
                <a:lnTo>
                  <a:pt x="38100" y="99060"/>
                </a:lnTo>
                <a:lnTo>
                  <a:pt x="53340" y="83820"/>
                </a:lnTo>
                <a:lnTo>
                  <a:pt x="68580" y="60960"/>
                </a:lnTo>
                <a:lnTo>
                  <a:pt x="83820" y="45720"/>
                </a:lnTo>
                <a:lnTo>
                  <a:pt x="99060" y="30480"/>
                </a:lnTo>
                <a:lnTo>
                  <a:pt x="106680" y="15240"/>
                </a:lnTo>
                <a:lnTo>
                  <a:pt x="114300" y="7620"/>
                </a:lnTo>
                <a:lnTo>
                  <a:pt x="121920" y="7620"/>
                </a:lnTo>
                <a:lnTo>
                  <a:pt x="129540" y="7620"/>
                </a:lnTo>
                <a:lnTo>
                  <a:pt x="137160" y="22860"/>
                </a:lnTo>
                <a:lnTo>
                  <a:pt x="137160" y="38100"/>
                </a:lnTo>
                <a:lnTo>
                  <a:pt x="144780" y="53340"/>
                </a:lnTo>
                <a:lnTo>
                  <a:pt x="152400" y="76200"/>
                </a:lnTo>
                <a:lnTo>
                  <a:pt x="160020" y="91440"/>
                </a:lnTo>
                <a:lnTo>
                  <a:pt x="182880" y="114300"/>
                </a:lnTo>
                <a:lnTo>
                  <a:pt x="205740" y="137160"/>
                </a:lnTo>
                <a:lnTo>
                  <a:pt x="220980" y="152400"/>
                </a:lnTo>
                <a:lnTo>
                  <a:pt x="274321" y="190500"/>
                </a:lnTo>
                <a:lnTo>
                  <a:pt x="312421" y="198120"/>
                </a:lnTo>
                <a:lnTo>
                  <a:pt x="312421"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Freeform 39"/>
          <p:cNvSpPr/>
          <p:nvPr/>
        </p:nvSpPr>
        <p:spPr>
          <a:xfrm>
            <a:off x="4800600" y="2339340"/>
            <a:ext cx="1" cy="15241"/>
          </a:xfrm>
          <a:custGeom>
            <a:avLst/>
            <a:gdLst/>
            <a:ahLst/>
            <a:cxnLst/>
            <a:rect l="0" t="0" r="0" b="0"/>
            <a:pathLst>
              <a:path w="1" h="15241">
                <a:moveTo>
                  <a:pt x="0" y="0"/>
                </a:moveTo>
                <a:lnTo>
                  <a:pt x="0" y="0"/>
                </a:lnTo>
                <a:lnTo>
                  <a:pt x="0" y="0"/>
                </a:lnTo>
                <a:lnTo>
                  <a:pt x="0" y="0"/>
                </a:lnTo>
                <a:lnTo>
                  <a:pt x="0" y="0"/>
                </a:lnTo>
                <a:lnTo>
                  <a:pt x="0" y="0"/>
                </a:lnTo>
                <a:lnTo>
                  <a:pt x="0" y="7620"/>
                </a:lnTo>
                <a:lnTo>
                  <a:pt x="0" y="7620"/>
                </a:lnTo>
                <a:lnTo>
                  <a:pt x="0" y="7620"/>
                </a:lnTo>
                <a:lnTo>
                  <a:pt x="0" y="15240"/>
                </a:lnTo>
                <a:lnTo>
                  <a:pt x="0" y="152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Freeform 40"/>
          <p:cNvSpPr/>
          <p:nvPr/>
        </p:nvSpPr>
        <p:spPr>
          <a:xfrm>
            <a:off x="2156460" y="2834640"/>
            <a:ext cx="1524001" cy="525781"/>
          </a:xfrm>
          <a:custGeom>
            <a:avLst/>
            <a:gdLst/>
            <a:ahLst/>
            <a:cxnLst/>
            <a:rect l="0" t="0" r="0" b="0"/>
            <a:pathLst>
              <a:path w="1524001" h="525781">
                <a:moveTo>
                  <a:pt x="1524000" y="0"/>
                </a:moveTo>
                <a:lnTo>
                  <a:pt x="1524000" y="7620"/>
                </a:lnTo>
                <a:lnTo>
                  <a:pt x="1508760" y="15240"/>
                </a:lnTo>
                <a:lnTo>
                  <a:pt x="1501140" y="22860"/>
                </a:lnTo>
                <a:lnTo>
                  <a:pt x="1478280" y="30480"/>
                </a:lnTo>
                <a:lnTo>
                  <a:pt x="1455420" y="45720"/>
                </a:lnTo>
                <a:lnTo>
                  <a:pt x="1440180" y="53340"/>
                </a:lnTo>
                <a:lnTo>
                  <a:pt x="1424940" y="53340"/>
                </a:lnTo>
                <a:lnTo>
                  <a:pt x="1386840" y="68580"/>
                </a:lnTo>
                <a:lnTo>
                  <a:pt x="1341120" y="83820"/>
                </a:lnTo>
                <a:lnTo>
                  <a:pt x="1287780" y="106680"/>
                </a:lnTo>
                <a:lnTo>
                  <a:pt x="1226820" y="129540"/>
                </a:lnTo>
                <a:lnTo>
                  <a:pt x="1158240" y="152400"/>
                </a:lnTo>
                <a:lnTo>
                  <a:pt x="1082040" y="182880"/>
                </a:lnTo>
                <a:lnTo>
                  <a:pt x="1005840" y="205740"/>
                </a:lnTo>
                <a:lnTo>
                  <a:pt x="922020" y="236220"/>
                </a:lnTo>
                <a:lnTo>
                  <a:pt x="830580" y="266700"/>
                </a:lnTo>
                <a:lnTo>
                  <a:pt x="746760" y="289560"/>
                </a:lnTo>
                <a:lnTo>
                  <a:pt x="662940" y="320040"/>
                </a:lnTo>
                <a:lnTo>
                  <a:pt x="571500" y="350520"/>
                </a:lnTo>
                <a:lnTo>
                  <a:pt x="487680" y="381000"/>
                </a:lnTo>
                <a:lnTo>
                  <a:pt x="411480" y="403860"/>
                </a:lnTo>
                <a:lnTo>
                  <a:pt x="335280" y="426720"/>
                </a:lnTo>
                <a:lnTo>
                  <a:pt x="274320" y="449580"/>
                </a:lnTo>
                <a:lnTo>
                  <a:pt x="213360" y="472440"/>
                </a:lnTo>
                <a:lnTo>
                  <a:pt x="152400" y="487680"/>
                </a:lnTo>
                <a:lnTo>
                  <a:pt x="114300" y="502920"/>
                </a:lnTo>
                <a:lnTo>
                  <a:pt x="76200" y="510540"/>
                </a:lnTo>
                <a:lnTo>
                  <a:pt x="45720" y="518160"/>
                </a:lnTo>
                <a:lnTo>
                  <a:pt x="30480" y="525780"/>
                </a:lnTo>
                <a:lnTo>
                  <a:pt x="22860" y="525780"/>
                </a:lnTo>
                <a:lnTo>
                  <a:pt x="15240" y="525780"/>
                </a:lnTo>
                <a:lnTo>
                  <a:pt x="0" y="525780"/>
                </a:lnTo>
                <a:lnTo>
                  <a:pt x="0" y="525780"/>
                </a:lnTo>
                <a:lnTo>
                  <a:pt x="0" y="525780"/>
                </a:lnTo>
                <a:lnTo>
                  <a:pt x="0" y="525780"/>
                </a:lnTo>
                <a:lnTo>
                  <a:pt x="0" y="525780"/>
                </a:lnTo>
                <a:lnTo>
                  <a:pt x="7620" y="518160"/>
                </a:lnTo>
                <a:lnTo>
                  <a:pt x="7620" y="5181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Freeform 41"/>
          <p:cNvSpPr/>
          <p:nvPr/>
        </p:nvSpPr>
        <p:spPr>
          <a:xfrm>
            <a:off x="2065020" y="3284220"/>
            <a:ext cx="274321" cy="175261"/>
          </a:xfrm>
          <a:custGeom>
            <a:avLst/>
            <a:gdLst/>
            <a:ahLst/>
            <a:cxnLst/>
            <a:rect l="0" t="0" r="0" b="0"/>
            <a:pathLst>
              <a:path w="274321" h="175261">
                <a:moveTo>
                  <a:pt x="83820" y="0"/>
                </a:moveTo>
                <a:lnTo>
                  <a:pt x="83820" y="0"/>
                </a:lnTo>
                <a:lnTo>
                  <a:pt x="83820" y="0"/>
                </a:lnTo>
                <a:lnTo>
                  <a:pt x="83820" y="7620"/>
                </a:lnTo>
                <a:lnTo>
                  <a:pt x="83820" y="7620"/>
                </a:lnTo>
                <a:lnTo>
                  <a:pt x="83820" y="15240"/>
                </a:lnTo>
                <a:lnTo>
                  <a:pt x="83820" y="15240"/>
                </a:lnTo>
                <a:lnTo>
                  <a:pt x="83820" y="15240"/>
                </a:lnTo>
                <a:lnTo>
                  <a:pt x="83820" y="22860"/>
                </a:lnTo>
                <a:lnTo>
                  <a:pt x="76200" y="38100"/>
                </a:lnTo>
                <a:lnTo>
                  <a:pt x="68580" y="45720"/>
                </a:lnTo>
                <a:lnTo>
                  <a:pt x="60960" y="60960"/>
                </a:lnTo>
                <a:lnTo>
                  <a:pt x="53340" y="76200"/>
                </a:lnTo>
                <a:lnTo>
                  <a:pt x="38100" y="91440"/>
                </a:lnTo>
                <a:lnTo>
                  <a:pt x="30480" y="99060"/>
                </a:lnTo>
                <a:lnTo>
                  <a:pt x="22860" y="114300"/>
                </a:lnTo>
                <a:lnTo>
                  <a:pt x="15240" y="129540"/>
                </a:lnTo>
                <a:lnTo>
                  <a:pt x="0" y="137160"/>
                </a:lnTo>
                <a:lnTo>
                  <a:pt x="7620" y="144780"/>
                </a:lnTo>
                <a:lnTo>
                  <a:pt x="0" y="144780"/>
                </a:lnTo>
                <a:lnTo>
                  <a:pt x="0" y="144780"/>
                </a:lnTo>
                <a:lnTo>
                  <a:pt x="7620" y="144780"/>
                </a:lnTo>
                <a:lnTo>
                  <a:pt x="15240" y="144780"/>
                </a:lnTo>
                <a:lnTo>
                  <a:pt x="15240" y="137160"/>
                </a:lnTo>
                <a:lnTo>
                  <a:pt x="30480" y="137160"/>
                </a:lnTo>
                <a:lnTo>
                  <a:pt x="53340" y="137160"/>
                </a:lnTo>
                <a:lnTo>
                  <a:pt x="76200" y="137160"/>
                </a:lnTo>
                <a:lnTo>
                  <a:pt x="91440" y="137160"/>
                </a:lnTo>
                <a:lnTo>
                  <a:pt x="121920" y="137160"/>
                </a:lnTo>
                <a:lnTo>
                  <a:pt x="144780" y="137160"/>
                </a:lnTo>
                <a:lnTo>
                  <a:pt x="175260" y="144780"/>
                </a:lnTo>
                <a:lnTo>
                  <a:pt x="198120" y="144780"/>
                </a:lnTo>
                <a:lnTo>
                  <a:pt x="213360" y="152400"/>
                </a:lnTo>
                <a:lnTo>
                  <a:pt x="228600" y="160020"/>
                </a:lnTo>
                <a:lnTo>
                  <a:pt x="243840" y="160020"/>
                </a:lnTo>
                <a:lnTo>
                  <a:pt x="274320" y="175260"/>
                </a:lnTo>
                <a:lnTo>
                  <a:pt x="274320" y="175260"/>
                </a:lnTo>
                <a:lnTo>
                  <a:pt x="274320" y="1752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Freeform 42"/>
          <p:cNvSpPr/>
          <p:nvPr/>
        </p:nvSpPr>
        <p:spPr>
          <a:xfrm>
            <a:off x="388620" y="3604260"/>
            <a:ext cx="45721" cy="373381"/>
          </a:xfrm>
          <a:custGeom>
            <a:avLst/>
            <a:gdLst/>
            <a:ahLst/>
            <a:cxnLst/>
            <a:rect l="0" t="0" r="0" b="0"/>
            <a:pathLst>
              <a:path w="45721" h="373381">
                <a:moveTo>
                  <a:pt x="45720" y="0"/>
                </a:moveTo>
                <a:lnTo>
                  <a:pt x="45720" y="0"/>
                </a:lnTo>
                <a:lnTo>
                  <a:pt x="45720" y="0"/>
                </a:lnTo>
                <a:lnTo>
                  <a:pt x="45720" y="0"/>
                </a:lnTo>
                <a:lnTo>
                  <a:pt x="45720" y="0"/>
                </a:lnTo>
                <a:lnTo>
                  <a:pt x="45720" y="0"/>
                </a:lnTo>
                <a:lnTo>
                  <a:pt x="45720" y="7620"/>
                </a:lnTo>
                <a:lnTo>
                  <a:pt x="45720" y="7620"/>
                </a:lnTo>
                <a:lnTo>
                  <a:pt x="45720" y="7620"/>
                </a:lnTo>
                <a:lnTo>
                  <a:pt x="38100" y="15240"/>
                </a:lnTo>
                <a:lnTo>
                  <a:pt x="38100" y="22860"/>
                </a:lnTo>
                <a:lnTo>
                  <a:pt x="38100" y="38100"/>
                </a:lnTo>
                <a:lnTo>
                  <a:pt x="30480" y="53340"/>
                </a:lnTo>
                <a:lnTo>
                  <a:pt x="30480" y="68580"/>
                </a:lnTo>
                <a:lnTo>
                  <a:pt x="22860" y="91440"/>
                </a:lnTo>
                <a:lnTo>
                  <a:pt x="22860" y="114300"/>
                </a:lnTo>
                <a:lnTo>
                  <a:pt x="15240" y="137160"/>
                </a:lnTo>
                <a:lnTo>
                  <a:pt x="15240" y="160020"/>
                </a:lnTo>
                <a:lnTo>
                  <a:pt x="7620" y="190500"/>
                </a:lnTo>
                <a:lnTo>
                  <a:pt x="7620" y="213360"/>
                </a:lnTo>
                <a:lnTo>
                  <a:pt x="7620" y="236220"/>
                </a:lnTo>
                <a:lnTo>
                  <a:pt x="0" y="266700"/>
                </a:lnTo>
                <a:lnTo>
                  <a:pt x="0" y="281940"/>
                </a:lnTo>
                <a:lnTo>
                  <a:pt x="0" y="304800"/>
                </a:lnTo>
                <a:lnTo>
                  <a:pt x="0" y="320040"/>
                </a:lnTo>
                <a:lnTo>
                  <a:pt x="0" y="335280"/>
                </a:lnTo>
                <a:lnTo>
                  <a:pt x="0" y="373380"/>
                </a:lnTo>
                <a:lnTo>
                  <a:pt x="0" y="373380"/>
                </a:lnTo>
                <a:lnTo>
                  <a:pt x="0" y="3733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Freeform 43"/>
          <p:cNvSpPr/>
          <p:nvPr/>
        </p:nvSpPr>
        <p:spPr>
          <a:xfrm>
            <a:off x="472440" y="3733800"/>
            <a:ext cx="144781" cy="205741"/>
          </a:xfrm>
          <a:custGeom>
            <a:avLst/>
            <a:gdLst/>
            <a:ahLst/>
            <a:cxnLst/>
            <a:rect l="0" t="0" r="0" b="0"/>
            <a:pathLst>
              <a:path w="144781" h="205741">
                <a:moveTo>
                  <a:pt x="38100" y="0"/>
                </a:moveTo>
                <a:lnTo>
                  <a:pt x="38100" y="0"/>
                </a:lnTo>
                <a:lnTo>
                  <a:pt x="38100" y="0"/>
                </a:lnTo>
                <a:lnTo>
                  <a:pt x="38100" y="0"/>
                </a:lnTo>
                <a:lnTo>
                  <a:pt x="38100" y="0"/>
                </a:lnTo>
                <a:lnTo>
                  <a:pt x="38100" y="0"/>
                </a:lnTo>
                <a:lnTo>
                  <a:pt x="38100" y="7620"/>
                </a:lnTo>
                <a:lnTo>
                  <a:pt x="38100" y="7620"/>
                </a:lnTo>
                <a:lnTo>
                  <a:pt x="38100" y="15240"/>
                </a:lnTo>
                <a:lnTo>
                  <a:pt x="38100" y="22860"/>
                </a:lnTo>
                <a:lnTo>
                  <a:pt x="30480" y="38100"/>
                </a:lnTo>
                <a:lnTo>
                  <a:pt x="30480" y="53340"/>
                </a:lnTo>
                <a:lnTo>
                  <a:pt x="22860" y="68580"/>
                </a:lnTo>
                <a:lnTo>
                  <a:pt x="22860" y="83820"/>
                </a:lnTo>
                <a:lnTo>
                  <a:pt x="22860" y="99060"/>
                </a:lnTo>
                <a:lnTo>
                  <a:pt x="15240" y="121920"/>
                </a:lnTo>
                <a:lnTo>
                  <a:pt x="15240" y="137160"/>
                </a:lnTo>
                <a:lnTo>
                  <a:pt x="15240" y="152400"/>
                </a:lnTo>
                <a:lnTo>
                  <a:pt x="15240" y="160020"/>
                </a:lnTo>
                <a:lnTo>
                  <a:pt x="7620" y="175260"/>
                </a:lnTo>
                <a:lnTo>
                  <a:pt x="7620" y="182880"/>
                </a:lnTo>
                <a:lnTo>
                  <a:pt x="7620" y="190500"/>
                </a:lnTo>
                <a:lnTo>
                  <a:pt x="7620" y="198120"/>
                </a:lnTo>
                <a:lnTo>
                  <a:pt x="7620" y="198120"/>
                </a:lnTo>
                <a:lnTo>
                  <a:pt x="7620" y="198120"/>
                </a:lnTo>
                <a:lnTo>
                  <a:pt x="7620" y="198120"/>
                </a:lnTo>
                <a:lnTo>
                  <a:pt x="0" y="198120"/>
                </a:lnTo>
                <a:lnTo>
                  <a:pt x="0" y="198120"/>
                </a:lnTo>
                <a:lnTo>
                  <a:pt x="0" y="198120"/>
                </a:lnTo>
                <a:lnTo>
                  <a:pt x="0" y="198120"/>
                </a:lnTo>
                <a:lnTo>
                  <a:pt x="0" y="198120"/>
                </a:lnTo>
                <a:lnTo>
                  <a:pt x="0" y="198120"/>
                </a:lnTo>
                <a:lnTo>
                  <a:pt x="0" y="198120"/>
                </a:lnTo>
                <a:lnTo>
                  <a:pt x="0" y="198120"/>
                </a:lnTo>
                <a:lnTo>
                  <a:pt x="7620" y="198120"/>
                </a:lnTo>
                <a:lnTo>
                  <a:pt x="7620" y="19812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90500"/>
                </a:lnTo>
                <a:lnTo>
                  <a:pt x="7620" y="182880"/>
                </a:lnTo>
                <a:lnTo>
                  <a:pt x="7620" y="182880"/>
                </a:lnTo>
                <a:lnTo>
                  <a:pt x="7620" y="175260"/>
                </a:lnTo>
                <a:lnTo>
                  <a:pt x="7620" y="160020"/>
                </a:lnTo>
                <a:lnTo>
                  <a:pt x="15240" y="152400"/>
                </a:lnTo>
                <a:lnTo>
                  <a:pt x="15240" y="137160"/>
                </a:lnTo>
                <a:lnTo>
                  <a:pt x="15240" y="121920"/>
                </a:lnTo>
                <a:lnTo>
                  <a:pt x="22860" y="99060"/>
                </a:lnTo>
                <a:lnTo>
                  <a:pt x="30480" y="83820"/>
                </a:lnTo>
                <a:lnTo>
                  <a:pt x="38100" y="60960"/>
                </a:lnTo>
                <a:lnTo>
                  <a:pt x="53340" y="45720"/>
                </a:lnTo>
                <a:lnTo>
                  <a:pt x="60960" y="30480"/>
                </a:lnTo>
                <a:lnTo>
                  <a:pt x="68580" y="22860"/>
                </a:lnTo>
                <a:lnTo>
                  <a:pt x="83820" y="15240"/>
                </a:lnTo>
                <a:lnTo>
                  <a:pt x="99060" y="7620"/>
                </a:lnTo>
                <a:lnTo>
                  <a:pt x="106680" y="7620"/>
                </a:lnTo>
                <a:lnTo>
                  <a:pt x="114300" y="15240"/>
                </a:lnTo>
                <a:lnTo>
                  <a:pt x="121920" y="22860"/>
                </a:lnTo>
                <a:lnTo>
                  <a:pt x="129540" y="38100"/>
                </a:lnTo>
                <a:lnTo>
                  <a:pt x="137160" y="53340"/>
                </a:lnTo>
                <a:lnTo>
                  <a:pt x="137160" y="68580"/>
                </a:lnTo>
                <a:lnTo>
                  <a:pt x="144780" y="91440"/>
                </a:lnTo>
                <a:lnTo>
                  <a:pt x="144780" y="106680"/>
                </a:lnTo>
                <a:lnTo>
                  <a:pt x="144780" y="129540"/>
                </a:lnTo>
                <a:lnTo>
                  <a:pt x="144780" y="144780"/>
                </a:lnTo>
                <a:lnTo>
                  <a:pt x="137160" y="160020"/>
                </a:lnTo>
                <a:lnTo>
                  <a:pt x="129540" y="190500"/>
                </a:lnTo>
                <a:lnTo>
                  <a:pt x="129540" y="205740"/>
                </a:lnTo>
                <a:lnTo>
                  <a:pt x="129540" y="2057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5" name="Freeform 44"/>
          <p:cNvSpPr/>
          <p:nvPr/>
        </p:nvSpPr>
        <p:spPr>
          <a:xfrm>
            <a:off x="693420" y="3649980"/>
            <a:ext cx="228601" cy="388621"/>
          </a:xfrm>
          <a:custGeom>
            <a:avLst/>
            <a:gdLst/>
            <a:ahLst/>
            <a:cxnLst/>
            <a:rect l="0" t="0" r="0" b="0"/>
            <a:pathLst>
              <a:path w="228601" h="388621">
                <a:moveTo>
                  <a:pt x="228600" y="30480"/>
                </a:moveTo>
                <a:lnTo>
                  <a:pt x="228600" y="22860"/>
                </a:lnTo>
                <a:lnTo>
                  <a:pt x="220980" y="7620"/>
                </a:lnTo>
                <a:lnTo>
                  <a:pt x="220980" y="7620"/>
                </a:lnTo>
                <a:lnTo>
                  <a:pt x="213360" y="0"/>
                </a:lnTo>
                <a:lnTo>
                  <a:pt x="205740" y="0"/>
                </a:lnTo>
                <a:lnTo>
                  <a:pt x="190500" y="0"/>
                </a:lnTo>
                <a:lnTo>
                  <a:pt x="190500" y="0"/>
                </a:lnTo>
                <a:lnTo>
                  <a:pt x="175260" y="0"/>
                </a:lnTo>
                <a:lnTo>
                  <a:pt x="152400" y="7620"/>
                </a:lnTo>
                <a:lnTo>
                  <a:pt x="137160" y="15240"/>
                </a:lnTo>
                <a:lnTo>
                  <a:pt x="114300" y="30480"/>
                </a:lnTo>
                <a:lnTo>
                  <a:pt x="91440" y="45720"/>
                </a:lnTo>
                <a:lnTo>
                  <a:pt x="68580" y="68580"/>
                </a:lnTo>
                <a:lnTo>
                  <a:pt x="53340" y="99060"/>
                </a:lnTo>
                <a:lnTo>
                  <a:pt x="38100" y="129540"/>
                </a:lnTo>
                <a:lnTo>
                  <a:pt x="22860" y="160020"/>
                </a:lnTo>
                <a:lnTo>
                  <a:pt x="15240" y="198120"/>
                </a:lnTo>
                <a:lnTo>
                  <a:pt x="7620" y="236220"/>
                </a:lnTo>
                <a:lnTo>
                  <a:pt x="0" y="266700"/>
                </a:lnTo>
                <a:lnTo>
                  <a:pt x="0" y="297180"/>
                </a:lnTo>
                <a:lnTo>
                  <a:pt x="0" y="320040"/>
                </a:lnTo>
                <a:lnTo>
                  <a:pt x="0" y="373380"/>
                </a:lnTo>
                <a:lnTo>
                  <a:pt x="7620" y="388620"/>
                </a:lnTo>
                <a:lnTo>
                  <a:pt x="7620" y="3886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Freeform 45"/>
          <p:cNvSpPr/>
          <p:nvPr/>
        </p:nvSpPr>
        <p:spPr>
          <a:xfrm>
            <a:off x="662940" y="3825240"/>
            <a:ext cx="228601" cy="129541"/>
          </a:xfrm>
          <a:custGeom>
            <a:avLst/>
            <a:gdLst/>
            <a:ahLst/>
            <a:cxnLst/>
            <a:rect l="0" t="0" r="0" b="0"/>
            <a:pathLst>
              <a:path w="228601" h="129541">
                <a:moveTo>
                  <a:pt x="0" y="15240"/>
                </a:moveTo>
                <a:lnTo>
                  <a:pt x="0" y="7620"/>
                </a:lnTo>
                <a:lnTo>
                  <a:pt x="7620" y="7620"/>
                </a:lnTo>
                <a:lnTo>
                  <a:pt x="7620" y="0"/>
                </a:lnTo>
                <a:lnTo>
                  <a:pt x="22860" y="0"/>
                </a:lnTo>
                <a:lnTo>
                  <a:pt x="30480" y="0"/>
                </a:lnTo>
                <a:lnTo>
                  <a:pt x="45720" y="0"/>
                </a:lnTo>
                <a:lnTo>
                  <a:pt x="45720" y="0"/>
                </a:lnTo>
                <a:lnTo>
                  <a:pt x="68580" y="0"/>
                </a:lnTo>
                <a:lnTo>
                  <a:pt x="91440" y="0"/>
                </a:lnTo>
                <a:lnTo>
                  <a:pt x="106680" y="7620"/>
                </a:lnTo>
                <a:lnTo>
                  <a:pt x="129540" y="22860"/>
                </a:lnTo>
                <a:lnTo>
                  <a:pt x="152400" y="30480"/>
                </a:lnTo>
                <a:lnTo>
                  <a:pt x="167640" y="45720"/>
                </a:lnTo>
                <a:lnTo>
                  <a:pt x="182880" y="68580"/>
                </a:lnTo>
                <a:lnTo>
                  <a:pt x="190500" y="83820"/>
                </a:lnTo>
                <a:lnTo>
                  <a:pt x="205740" y="99060"/>
                </a:lnTo>
                <a:lnTo>
                  <a:pt x="220980" y="121920"/>
                </a:lnTo>
                <a:lnTo>
                  <a:pt x="228600" y="129540"/>
                </a:lnTo>
                <a:lnTo>
                  <a:pt x="228600" y="1295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Freeform 46"/>
          <p:cNvSpPr/>
          <p:nvPr/>
        </p:nvSpPr>
        <p:spPr>
          <a:xfrm>
            <a:off x="891540" y="3726180"/>
            <a:ext cx="15241" cy="15241"/>
          </a:xfrm>
          <a:custGeom>
            <a:avLst/>
            <a:gdLst/>
            <a:ahLst/>
            <a:cxnLst/>
            <a:rect l="0" t="0" r="0" b="0"/>
            <a:pathLst>
              <a:path w="15241" h="15241">
                <a:moveTo>
                  <a:pt x="15240" y="15240"/>
                </a:moveTo>
                <a:lnTo>
                  <a:pt x="15240" y="15240"/>
                </a:lnTo>
                <a:lnTo>
                  <a:pt x="15240" y="7620"/>
                </a:lnTo>
                <a:lnTo>
                  <a:pt x="7620" y="7620"/>
                </a:lnTo>
                <a:lnTo>
                  <a:pt x="7620" y="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Freeform 47"/>
          <p:cNvSpPr/>
          <p:nvPr/>
        </p:nvSpPr>
        <p:spPr>
          <a:xfrm>
            <a:off x="998220" y="3627120"/>
            <a:ext cx="7621" cy="327661"/>
          </a:xfrm>
          <a:custGeom>
            <a:avLst/>
            <a:gdLst/>
            <a:ahLst/>
            <a:cxnLst/>
            <a:rect l="0" t="0" r="0" b="0"/>
            <a:pathLst>
              <a:path w="7621" h="327661">
                <a:moveTo>
                  <a:pt x="7620" y="0"/>
                </a:moveTo>
                <a:lnTo>
                  <a:pt x="7620" y="7620"/>
                </a:lnTo>
                <a:lnTo>
                  <a:pt x="7620" y="15240"/>
                </a:lnTo>
                <a:lnTo>
                  <a:pt x="7620" y="22860"/>
                </a:lnTo>
                <a:lnTo>
                  <a:pt x="7620" y="30480"/>
                </a:lnTo>
                <a:lnTo>
                  <a:pt x="7620" y="45720"/>
                </a:lnTo>
                <a:lnTo>
                  <a:pt x="7620" y="60960"/>
                </a:lnTo>
                <a:lnTo>
                  <a:pt x="7620" y="60960"/>
                </a:lnTo>
                <a:lnTo>
                  <a:pt x="7620" y="91440"/>
                </a:lnTo>
                <a:lnTo>
                  <a:pt x="7620" y="114300"/>
                </a:lnTo>
                <a:lnTo>
                  <a:pt x="7620" y="144780"/>
                </a:lnTo>
                <a:lnTo>
                  <a:pt x="7620" y="175260"/>
                </a:lnTo>
                <a:lnTo>
                  <a:pt x="7620" y="205740"/>
                </a:lnTo>
                <a:lnTo>
                  <a:pt x="0" y="236220"/>
                </a:lnTo>
                <a:lnTo>
                  <a:pt x="0" y="259080"/>
                </a:lnTo>
                <a:lnTo>
                  <a:pt x="7620" y="312420"/>
                </a:lnTo>
                <a:lnTo>
                  <a:pt x="7620" y="327660"/>
                </a:lnTo>
                <a:lnTo>
                  <a:pt x="7620" y="3276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Freeform 48"/>
          <p:cNvSpPr/>
          <p:nvPr/>
        </p:nvSpPr>
        <p:spPr>
          <a:xfrm>
            <a:off x="1173480" y="3634740"/>
            <a:ext cx="22861" cy="259081"/>
          </a:xfrm>
          <a:custGeom>
            <a:avLst/>
            <a:gdLst/>
            <a:ahLst/>
            <a:cxnLst/>
            <a:rect l="0" t="0" r="0" b="0"/>
            <a:pathLst>
              <a:path w="22861" h="259081">
                <a:moveTo>
                  <a:pt x="7620" y="0"/>
                </a:moveTo>
                <a:lnTo>
                  <a:pt x="0" y="0"/>
                </a:lnTo>
                <a:lnTo>
                  <a:pt x="0" y="0"/>
                </a:lnTo>
                <a:lnTo>
                  <a:pt x="0" y="0"/>
                </a:lnTo>
                <a:lnTo>
                  <a:pt x="0" y="7620"/>
                </a:lnTo>
                <a:lnTo>
                  <a:pt x="7620" y="15240"/>
                </a:lnTo>
                <a:lnTo>
                  <a:pt x="7620" y="30480"/>
                </a:lnTo>
                <a:lnTo>
                  <a:pt x="7620" y="30480"/>
                </a:lnTo>
                <a:lnTo>
                  <a:pt x="7620" y="53340"/>
                </a:lnTo>
                <a:lnTo>
                  <a:pt x="7620" y="76200"/>
                </a:lnTo>
                <a:lnTo>
                  <a:pt x="15240" y="106680"/>
                </a:lnTo>
                <a:lnTo>
                  <a:pt x="15240" y="137160"/>
                </a:lnTo>
                <a:lnTo>
                  <a:pt x="15240" y="160020"/>
                </a:lnTo>
                <a:lnTo>
                  <a:pt x="22860" y="228600"/>
                </a:lnTo>
                <a:lnTo>
                  <a:pt x="22860" y="259080"/>
                </a:lnTo>
                <a:lnTo>
                  <a:pt x="22860" y="2590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Freeform 49"/>
          <p:cNvSpPr/>
          <p:nvPr/>
        </p:nvSpPr>
        <p:spPr>
          <a:xfrm>
            <a:off x="1074420" y="3619500"/>
            <a:ext cx="1051561" cy="327661"/>
          </a:xfrm>
          <a:custGeom>
            <a:avLst/>
            <a:gdLst/>
            <a:ahLst/>
            <a:cxnLst/>
            <a:rect l="0" t="0" r="0" b="0"/>
            <a:pathLst>
              <a:path w="1051561" h="327661">
                <a:moveTo>
                  <a:pt x="0" y="121920"/>
                </a:moveTo>
                <a:lnTo>
                  <a:pt x="0" y="114300"/>
                </a:lnTo>
                <a:lnTo>
                  <a:pt x="7620" y="106680"/>
                </a:lnTo>
                <a:lnTo>
                  <a:pt x="15240" y="106680"/>
                </a:lnTo>
                <a:lnTo>
                  <a:pt x="30480" y="106680"/>
                </a:lnTo>
                <a:lnTo>
                  <a:pt x="45720" y="106680"/>
                </a:lnTo>
                <a:lnTo>
                  <a:pt x="53340" y="114300"/>
                </a:lnTo>
                <a:lnTo>
                  <a:pt x="53340" y="114300"/>
                </a:lnTo>
                <a:lnTo>
                  <a:pt x="83820" y="121920"/>
                </a:lnTo>
                <a:lnTo>
                  <a:pt x="99060" y="129540"/>
                </a:lnTo>
                <a:lnTo>
                  <a:pt x="121920" y="137160"/>
                </a:lnTo>
                <a:lnTo>
                  <a:pt x="144780" y="152400"/>
                </a:lnTo>
                <a:lnTo>
                  <a:pt x="160020" y="175260"/>
                </a:lnTo>
                <a:lnTo>
                  <a:pt x="175260" y="190500"/>
                </a:lnTo>
                <a:lnTo>
                  <a:pt x="190500" y="205740"/>
                </a:lnTo>
                <a:lnTo>
                  <a:pt x="198120" y="220980"/>
                </a:lnTo>
                <a:lnTo>
                  <a:pt x="205740" y="236220"/>
                </a:lnTo>
                <a:lnTo>
                  <a:pt x="205740" y="251460"/>
                </a:lnTo>
                <a:lnTo>
                  <a:pt x="213360" y="259080"/>
                </a:lnTo>
                <a:lnTo>
                  <a:pt x="220980" y="266700"/>
                </a:lnTo>
                <a:lnTo>
                  <a:pt x="213360" y="266700"/>
                </a:lnTo>
                <a:lnTo>
                  <a:pt x="213360" y="259080"/>
                </a:lnTo>
                <a:lnTo>
                  <a:pt x="205740" y="259080"/>
                </a:lnTo>
                <a:lnTo>
                  <a:pt x="205740" y="243840"/>
                </a:lnTo>
                <a:lnTo>
                  <a:pt x="205740" y="236220"/>
                </a:lnTo>
                <a:lnTo>
                  <a:pt x="205740" y="213360"/>
                </a:lnTo>
                <a:lnTo>
                  <a:pt x="205740" y="198120"/>
                </a:lnTo>
                <a:lnTo>
                  <a:pt x="205740" y="182880"/>
                </a:lnTo>
                <a:lnTo>
                  <a:pt x="220980" y="167640"/>
                </a:lnTo>
                <a:lnTo>
                  <a:pt x="228600" y="160020"/>
                </a:lnTo>
                <a:lnTo>
                  <a:pt x="243840" y="152400"/>
                </a:lnTo>
                <a:lnTo>
                  <a:pt x="266700" y="144780"/>
                </a:lnTo>
                <a:lnTo>
                  <a:pt x="281940" y="144780"/>
                </a:lnTo>
                <a:lnTo>
                  <a:pt x="312420" y="152400"/>
                </a:lnTo>
                <a:lnTo>
                  <a:pt x="342900" y="152400"/>
                </a:lnTo>
                <a:lnTo>
                  <a:pt x="373380" y="160020"/>
                </a:lnTo>
                <a:lnTo>
                  <a:pt x="403860" y="160020"/>
                </a:lnTo>
                <a:lnTo>
                  <a:pt x="434340" y="167640"/>
                </a:lnTo>
                <a:lnTo>
                  <a:pt x="457200" y="175260"/>
                </a:lnTo>
                <a:lnTo>
                  <a:pt x="480060" y="175260"/>
                </a:lnTo>
                <a:lnTo>
                  <a:pt x="495300" y="175260"/>
                </a:lnTo>
                <a:lnTo>
                  <a:pt x="510540" y="175260"/>
                </a:lnTo>
                <a:lnTo>
                  <a:pt x="518160" y="167640"/>
                </a:lnTo>
                <a:lnTo>
                  <a:pt x="518160" y="167640"/>
                </a:lnTo>
                <a:lnTo>
                  <a:pt x="510540" y="160020"/>
                </a:lnTo>
                <a:lnTo>
                  <a:pt x="495300" y="160020"/>
                </a:lnTo>
                <a:lnTo>
                  <a:pt x="487680" y="160020"/>
                </a:lnTo>
                <a:lnTo>
                  <a:pt x="464820" y="160020"/>
                </a:lnTo>
                <a:lnTo>
                  <a:pt x="449580" y="160020"/>
                </a:lnTo>
                <a:lnTo>
                  <a:pt x="426720" y="167640"/>
                </a:lnTo>
                <a:lnTo>
                  <a:pt x="403860" y="175260"/>
                </a:lnTo>
                <a:lnTo>
                  <a:pt x="381000" y="190500"/>
                </a:lnTo>
                <a:lnTo>
                  <a:pt x="365760" y="205740"/>
                </a:lnTo>
                <a:lnTo>
                  <a:pt x="350520" y="220980"/>
                </a:lnTo>
                <a:lnTo>
                  <a:pt x="350520" y="236220"/>
                </a:lnTo>
                <a:lnTo>
                  <a:pt x="350520" y="251460"/>
                </a:lnTo>
                <a:lnTo>
                  <a:pt x="350520" y="259080"/>
                </a:lnTo>
                <a:lnTo>
                  <a:pt x="365760" y="266700"/>
                </a:lnTo>
                <a:lnTo>
                  <a:pt x="381000" y="266700"/>
                </a:lnTo>
                <a:lnTo>
                  <a:pt x="396240" y="266700"/>
                </a:lnTo>
                <a:lnTo>
                  <a:pt x="411480" y="266700"/>
                </a:lnTo>
                <a:lnTo>
                  <a:pt x="434340" y="259080"/>
                </a:lnTo>
                <a:lnTo>
                  <a:pt x="457200" y="251460"/>
                </a:lnTo>
                <a:lnTo>
                  <a:pt x="472440" y="236220"/>
                </a:lnTo>
                <a:lnTo>
                  <a:pt x="487680" y="220980"/>
                </a:lnTo>
                <a:lnTo>
                  <a:pt x="502920" y="205740"/>
                </a:lnTo>
                <a:lnTo>
                  <a:pt x="518160" y="190500"/>
                </a:lnTo>
                <a:lnTo>
                  <a:pt x="525780" y="175260"/>
                </a:lnTo>
                <a:lnTo>
                  <a:pt x="525780" y="160020"/>
                </a:lnTo>
                <a:lnTo>
                  <a:pt x="533400" y="152400"/>
                </a:lnTo>
                <a:lnTo>
                  <a:pt x="533400" y="152400"/>
                </a:lnTo>
                <a:lnTo>
                  <a:pt x="533400" y="152400"/>
                </a:lnTo>
                <a:lnTo>
                  <a:pt x="525780" y="160020"/>
                </a:lnTo>
                <a:lnTo>
                  <a:pt x="525780" y="167640"/>
                </a:lnTo>
                <a:lnTo>
                  <a:pt x="525780" y="182880"/>
                </a:lnTo>
                <a:lnTo>
                  <a:pt x="525780" y="198120"/>
                </a:lnTo>
                <a:lnTo>
                  <a:pt x="525780" y="213360"/>
                </a:lnTo>
                <a:lnTo>
                  <a:pt x="533400" y="236220"/>
                </a:lnTo>
                <a:lnTo>
                  <a:pt x="541020" y="251460"/>
                </a:lnTo>
                <a:lnTo>
                  <a:pt x="548640" y="266700"/>
                </a:lnTo>
                <a:lnTo>
                  <a:pt x="563880" y="281940"/>
                </a:lnTo>
                <a:lnTo>
                  <a:pt x="579120" y="289560"/>
                </a:lnTo>
                <a:lnTo>
                  <a:pt x="601980" y="289560"/>
                </a:lnTo>
                <a:lnTo>
                  <a:pt x="624840" y="289560"/>
                </a:lnTo>
                <a:lnTo>
                  <a:pt x="647700" y="281940"/>
                </a:lnTo>
                <a:lnTo>
                  <a:pt x="678180" y="266700"/>
                </a:lnTo>
                <a:lnTo>
                  <a:pt x="708660" y="251460"/>
                </a:lnTo>
                <a:lnTo>
                  <a:pt x="731520" y="228600"/>
                </a:lnTo>
                <a:lnTo>
                  <a:pt x="754380" y="205740"/>
                </a:lnTo>
                <a:lnTo>
                  <a:pt x="769620" y="175260"/>
                </a:lnTo>
                <a:lnTo>
                  <a:pt x="784860" y="144780"/>
                </a:lnTo>
                <a:lnTo>
                  <a:pt x="800100" y="106680"/>
                </a:lnTo>
                <a:lnTo>
                  <a:pt x="815340" y="83820"/>
                </a:lnTo>
                <a:lnTo>
                  <a:pt x="815340" y="53340"/>
                </a:lnTo>
                <a:lnTo>
                  <a:pt x="815340" y="30480"/>
                </a:lnTo>
                <a:lnTo>
                  <a:pt x="815340" y="15240"/>
                </a:lnTo>
                <a:lnTo>
                  <a:pt x="815340" y="7620"/>
                </a:lnTo>
                <a:lnTo>
                  <a:pt x="815340" y="0"/>
                </a:lnTo>
                <a:lnTo>
                  <a:pt x="815340" y="7620"/>
                </a:lnTo>
                <a:lnTo>
                  <a:pt x="807720" y="22860"/>
                </a:lnTo>
                <a:lnTo>
                  <a:pt x="800100" y="38100"/>
                </a:lnTo>
                <a:lnTo>
                  <a:pt x="800100" y="60960"/>
                </a:lnTo>
                <a:lnTo>
                  <a:pt x="792480" y="91440"/>
                </a:lnTo>
                <a:lnTo>
                  <a:pt x="792480" y="121920"/>
                </a:lnTo>
                <a:lnTo>
                  <a:pt x="792480" y="152400"/>
                </a:lnTo>
                <a:lnTo>
                  <a:pt x="792480" y="182880"/>
                </a:lnTo>
                <a:lnTo>
                  <a:pt x="792480" y="213360"/>
                </a:lnTo>
                <a:lnTo>
                  <a:pt x="800100" y="243840"/>
                </a:lnTo>
                <a:lnTo>
                  <a:pt x="807720" y="274320"/>
                </a:lnTo>
                <a:lnTo>
                  <a:pt x="815340" y="289560"/>
                </a:lnTo>
                <a:lnTo>
                  <a:pt x="815340" y="304800"/>
                </a:lnTo>
                <a:lnTo>
                  <a:pt x="822960" y="320040"/>
                </a:lnTo>
                <a:lnTo>
                  <a:pt x="830580" y="327660"/>
                </a:lnTo>
                <a:lnTo>
                  <a:pt x="838200" y="327660"/>
                </a:lnTo>
                <a:lnTo>
                  <a:pt x="845820" y="327660"/>
                </a:lnTo>
                <a:lnTo>
                  <a:pt x="853440" y="320040"/>
                </a:lnTo>
                <a:lnTo>
                  <a:pt x="861060" y="304800"/>
                </a:lnTo>
                <a:lnTo>
                  <a:pt x="861060" y="289560"/>
                </a:lnTo>
                <a:lnTo>
                  <a:pt x="868680" y="274320"/>
                </a:lnTo>
                <a:lnTo>
                  <a:pt x="876300" y="251460"/>
                </a:lnTo>
                <a:lnTo>
                  <a:pt x="891540" y="236220"/>
                </a:lnTo>
                <a:lnTo>
                  <a:pt x="899160" y="213360"/>
                </a:lnTo>
                <a:lnTo>
                  <a:pt x="906780" y="198120"/>
                </a:lnTo>
                <a:lnTo>
                  <a:pt x="922020" y="182880"/>
                </a:lnTo>
                <a:lnTo>
                  <a:pt x="952500" y="175260"/>
                </a:lnTo>
                <a:lnTo>
                  <a:pt x="967740" y="175260"/>
                </a:lnTo>
                <a:lnTo>
                  <a:pt x="967740" y="175260"/>
                </a:lnTo>
                <a:lnTo>
                  <a:pt x="975360" y="182880"/>
                </a:lnTo>
                <a:lnTo>
                  <a:pt x="990600" y="190500"/>
                </a:lnTo>
                <a:lnTo>
                  <a:pt x="1005840" y="205740"/>
                </a:lnTo>
                <a:lnTo>
                  <a:pt x="1021080" y="220980"/>
                </a:lnTo>
                <a:lnTo>
                  <a:pt x="1028700" y="236220"/>
                </a:lnTo>
                <a:lnTo>
                  <a:pt x="1036320" y="251460"/>
                </a:lnTo>
                <a:lnTo>
                  <a:pt x="1043940" y="274320"/>
                </a:lnTo>
                <a:lnTo>
                  <a:pt x="1043940" y="281940"/>
                </a:lnTo>
                <a:lnTo>
                  <a:pt x="1051560" y="312420"/>
                </a:lnTo>
                <a:lnTo>
                  <a:pt x="1051560" y="320040"/>
                </a:lnTo>
                <a:lnTo>
                  <a:pt x="1051560" y="3200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1" name="Freeform 50"/>
          <p:cNvSpPr/>
          <p:nvPr/>
        </p:nvSpPr>
        <p:spPr>
          <a:xfrm>
            <a:off x="2179320" y="3771900"/>
            <a:ext cx="533401" cy="198121"/>
          </a:xfrm>
          <a:custGeom>
            <a:avLst/>
            <a:gdLst/>
            <a:ahLst/>
            <a:cxnLst/>
            <a:rect l="0" t="0" r="0" b="0"/>
            <a:pathLst>
              <a:path w="533401" h="198121">
                <a:moveTo>
                  <a:pt x="22860" y="53340"/>
                </a:moveTo>
                <a:lnTo>
                  <a:pt x="30480" y="45720"/>
                </a:lnTo>
                <a:lnTo>
                  <a:pt x="45720" y="38100"/>
                </a:lnTo>
                <a:lnTo>
                  <a:pt x="45720" y="38100"/>
                </a:lnTo>
                <a:lnTo>
                  <a:pt x="60960" y="38100"/>
                </a:lnTo>
                <a:lnTo>
                  <a:pt x="76200" y="38100"/>
                </a:lnTo>
                <a:lnTo>
                  <a:pt x="83820" y="38100"/>
                </a:lnTo>
                <a:lnTo>
                  <a:pt x="83820" y="38100"/>
                </a:lnTo>
                <a:lnTo>
                  <a:pt x="99060" y="45720"/>
                </a:lnTo>
                <a:lnTo>
                  <a:pt x="114300" y="45720"/>
                </a:lnTo>
                <a:lnTo>
                  <a:pt x="137160" y="60960"/>
                </a:lnTo>
                <a:lnTo>
                  <a:pt x="144780" y="68580"/>
                </a:lnTo>
                <a:lnTo>
                  <a:pt x="160020" y="83820"/>
                </a:lnTo>
                <a:lnTo>
                  <a:pt x="160020" y="99060"/>
                </a:lnTo>
                <a:lnTo>
                  <a:pt x="160020" y="106680"/>
                </a:lnTo>
                <a:lnTo>
                  <a:pt x="160020" y="121920"/>
                </a:lnTo>
                <a:lnTo>
                  <a:pt x="152400" y="137160"/>
                </a:lnTo>
                <a:lnTo>
                  <a:pt x="144780" y="144780"/>
                </a:lnTo>
                <a:lnTo>
                  <a:pt x="129540" y="152400"/>
                </a:lnTo>
                <a:lnTo>
                  <a:pt x="114300" y="152400"/>
                </a:lnTo>
                <a:lnTo>
                  <a:pt x="99060" y="160020"/>
                </a:lnTo>
                <a:lnTo>
                  <a:pt x="83820" y="152400"/>
                </a:lnTo>
                <a:lnTo>
                  <a:pt x="60960" y="152400"/>
                </a:lnTo>
                <a:lnTo>
                  <a:pt x="45720" y="137160"/>
                </a:lnTo>
                <a:lnTo>
                  <a:pt x="30480" y="129540"/>
                </a:lnTo>
                <a:lnTo>
                  <a:pt x="15240" y="114300"/>
                </a:lnTo>
                <a:lnTo>
                  <a:pt x="7620" y="91440"/>
                </a:lnTo>
                <a:lnTo>
                  <a:pt x="0" y="76200"/>
                </a:lnTo>
                <a:lnTo>
                  <a:pt x="7620" y="60960"/>
                </a:lnTo>
                <a:lnTo>
                  <a:pt x="7620" y="45720"/>
                </a:lnTo>
                <a:lnTo>
                  <a:pt x="22860" y="30480"/>
                </a:lnTo>
                <a:lnTo>
                  <a:pt x="38100" y="15240"/>
                </a:lnTo>
                <a:lnTo>
                  <a:pt x="60960" y="7620"/>
                </a:lnTo>
                <a:lnTo>
                  <a:pt x="91440" y="0"/>
                </a:lnTo>
                <a:lnTo>
                  <a:pt x="114300" y="0"/>
                </a:lnTo>
                <a:lnTo>
                  <a:pt x="137160" y="7620"/>
                </a:lnTo>
                <a:lnTo>
                  <a:pt x="160020" y="15240"/>
                </a:lnTo>
                <a:lnTo>
                  <a:pt x="175260" y="22860"/>
                </a:lnTo>
                <a:lnTo>
                  <a:pt x="198120" y="30480"/>
                </a:lnTo>
                <a:lnTo>
                  <a:pt x="213360" y="45720"/>
                </a:lnTo>
                <a:lnTo>
                  <a:pt x="228600" y="60960"/>
                </a:lnTo>
                <a:lnTo>
                  <a:pt x="236220" y="76200"/>
                </a:lnTo>
                <a:lnTo>
                  <a:pt x="243840" y="91440"/>
                </a:lnTo>
                <a:lnTo>
                  <a:pt x="251460" y="106680"/>
                </a:lnTo>
                <a:lnTo>
                  <a:pt x="251460" y="121920"/>
                </a:lnTo>
                <a:lnTo>
                  <a:pt x="259080" y="129540"/>
                </a:lnTo>
                <a:lnTo>
                  <a:pt x="259080" y="137160"/>
                </a:lnTo>
                <a:lnTo>
                  <a:pt x="251460" y="144780"/>
                </a:lnTo>
                <a:lnTo>
                  <a:pt x="251460" y="152400"/>
                </a:lnTo>
                <a:lnTo>
                  <a:pt x="251460" y="152400"/>
                </a:lnTo>
                <a:lnTo>
                  <a:pt x="251460" y="152400"/>
                </a:lnTo>
                <a:lnTo>
                  <a:pt x="259080" y="144780"/>
                </a:lnTo>
                <a:lnTo>
                  <a:pt x="259080" y="137160"/>
                </a:lnTo>
                <a:lnTo>
                  <a:pt x="266700" y="129540"/>
                </a:lnTo>
                <a:lnTo>
                  <a:pt x="274320" y="114300"/>
                </a:lnTo>
                <a:lnTo>
                  <a:pt x="281940" y="99060"/>
                </a:lnTo>
                <a:lnTo>
                  <a:pt x="297180" y="83820"/>
                </a:lnTo>
                <a:lnTo>
                  <a:pt x="304800" y="68580"/>
                </a:lnTo>
                <a:lnTo>
                  <a:pt x="320040" y="53340"/>
                </a:lnTo>
                <a:lnTo>
                  <a:pt x="335280" y="38100"/>
                </a:lnTo>
                <a:lnTo>
                  <a:pt x="342900" y="30480"/>
                </a:lnTo>
                <a:lnTo>
                  <a:pt x="358140" y="22860"/>
                </a:lnTo>
                <a:lnTo>
                  <a:pt x="365760" y="15240"/>
                </a:lnTo>
                <a:lnTo>
                  <a:pt x="381000" y="15240"/>
                </a:lnTo>
                <a:lnTo>
                  <a:pt x="388620" y="22860"/>
                </a:lnTo>
                <a:lnTo>
                  <a:pt x="396240" y="22860"/>
                </a:lnTo>
                <a:lnTo>
                  <a:pt x="396240" y="38100"/>
                </a:lnTo>
                <a:lnTo>
                  <a:pt x="403860" y="45720"/>
                </a:lnTo>
                <a:lnTo>
                  <a:pt x="403860" y="60960"/>
                </a:lnTo>
                <a:lnTo>
                  <a:pt x="411480" y="76200"/>
                </a:lnTo>
                <a:lnTo>
                  <a:pt x="411480" y="91440"/>
                </a:lnTo>
                <a:lnTo>
                  <a:pt x="419100" y="106680"/>
                </a:lnTo>
                <a:lnTo>
                  <a:pt x="419100" y="121920"/>
                </a:lnTo>
                <a:lnTo>
                  <a:pt x="419100" y="137160"/>
                </a:lnTo>
                <a:lnTo>
                  <a:pt x="426720" y="152400"/>
                </a:lnTo>
                <a:lnTo>
                  <a:pt x="434340" y="167640"/>
                </a:lnTo>
                <a:lnTo>
                  <a:pt x="441960" y="175260"/>
                </a:lnTo>
                <a:lnTo>
                  <a:pt x="449580" y="182880"/>
                </a:lnTo>
                <a:lnTo>
                  <a:pt x="457200" y="190500"/>
                </a:lnTo>
                <a:lnTo>
                  <a:pt x="472440" y="198120"/>
                </a:lnTo>
                <a:lnTo>
                  <a:pt x="487680" y="198120"/>
                </a:lnTo>
                <a:lnTo>
                  <a:pt x="510540" y="198120"/>
                </a:lnTo>
                <a:lnTo>
                  <a:pt x="533400" y="198120"/>
                </a:lnTo>
                <a:lnTo>
                  <a:pt x="53340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2" name="Freeform 51"/>
          <p:cNvSpPr/>
          <p:nvPr/>
        </p:nvSpPr>
        <p:spPr>
          <a:xfrm>
            <a:off x="1821180" y="3680460"/>
            <a:ext cx="350521" cy="38101"/>
          </a:xfrm>
          <a:custGeom>
            <a:avLst/>
            <a:gdLst/>
            <a:ahLst/>
            <a:cxnLst/>
            <a:rect l="0" t="0" r="0" b="0"/>
            <a:pathLst>
              <a:path w="350521" h="38101">
                <a:moveTo>
                  <a:pt x="15240" y="38100"/>
                </a:moveTo>
                <a:lnTo>
                  <a:pt x="7620" y="38100"/>
                </a:lnTo>
                <a:lnTo>
                  <a:pt x="7620" y="30480"/>
                </a:lnTo>
                <a:lnTo>
                  <a:pt x="0" y="30480"/>
                </a:lnTo>
                <a:lnTo>
                  <a:pt x="0" y="30480"/>
                </a:lnTo>
                <a:lnTo>
                  <a:pt x="7620" y="30480"/>
                </a:lnTo>
                <a:lnTo>
                  <a:pt x="15240" y="22860"/>
                </a:lnTo>
                <a:lnTo>
                  <a:pt x="15240" y="22860"/>
                </a:lnTo>
                <a:lnTo>
                  <a:pt x="22860" y="22860"/>
                </a:lnTo>
                <a:lnTo>
                  <a:pt x="38100" y="22860"/>
                </a:lnTo>
                <a:lnTo>
                  <a:pt x="60960" y="15240"/>
                </a:lnTo>
                <a:lnTo>
                  <a:pt x="91440" y="15240"/>
                </a:lnTo>
                <a:lnTo>
                  <a:pt x="121920" y="15240"/>
                </a:lnTo>
                <a:lnTo>
                  <a:pt x="152400" y="7620"/>
                </a:lnTo>
                <a:lnTo>
                  <a:pt x="190500" y="7620"/>
                </a:lnTo>
                <a:lnTo>
                  <a:pt x="220980" y="7620"/>
                </a:lnTo>
                <a:lnTo>
                  <a:pt x="259080" y="7620"/>
                </a:lnTo>
                <a:lnTo>
                  <a:pt x="281940" y="7620"/>
                </a:lnTo>
                <a:lnTo>
                  <a:pt x="304800" y="7620"/>
                </a:lnTo>
                <a:lnTo>
                  <a:pt x="342900" y="7620"/>
                </a:lnTo>
                <a:lnTo>
                  <a:pt x="350520" y="0"/>
                </a:lnTo>
                <a:lnTo>
                  <a:pt x="35052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Freeform 52"/>
          <p:cNvSpPr/>
          <p:nvPr/>
        </p:nvSpPr>
        <p:spPr>
          <a:xfrm>
            <a:off x="403860" y="4076700"/>
            <a:ext cx="220981" cy="426721"/>
          </a:xfrm>
          <a:custGeom>
            <a:avLst/>
            <a:gdLst/>
            <a:ahLst/>
            <a:cxnLst/>
            <a:rect l="0" t="0" r="0" b="0"/>
            <a:pathLst>
              <a:path w="220981" h="426721">
                <a:moveTo>
                  <a:pt x="15240" y="121920"/>
                </a:moveTo>
                <a:lnTo>
                  <a:pt x="15240" y="129540"/>
                </a:lnTo>
                <a:lnTo>
                  <a:pt x="15240" y="152400"/>
                </a:lnTo>
                <a:lnTo>
                  <a:pt x="15240" y="167640"/>
                </a:lnTo>
                <a:lnTo>
                  <a:pt x="15240" y="198120"/>
                </a:lnTo>
                <a:lnTo>
                  <a:pt x="15240" y="220980"/>
                </a:lnTo>
                <a:lnTo>
                  <a:pt x="15240" y="236220"/>
                </a:lnTo>
                <a:lnTo>
                  <a:pt x="15240" y="236220"/>
                </a:lnTo>
                <a:lnTo>
                  <a:pt x="15240" y="274320"/>
                </a:lnTo>
                <a:lnTo>
                  <a:pt x="15240" y="304800"/>
                </a:lnTo>
                <a:lnTo>
                  <a:pt x="7620" y="335280"/>
                </a:lnTo>
                <a:lnTo>
                  <a:pt x="15240" y="365760"/>
                </a:lnTo>
                <a:lnTo>
                  <a:pt x="15240" y="388620"/>
                </a:lnTo>
                <a:lnTo>
                  <a:pt x="15240" y="403860"/>
                </a:lnTo>
                <a:lnTo>
                  <a:pt x="15240" y="419100"/>
                </a:lnTo>
                <a:lnTo>
                  <a:pt x="15240" y="426720"/>
                </a:lnTo>
                <a:lnTo>
                  <a:pt x="7620" y="426720"/>
                </a:lnTo>
                <a:lnTo>
                  <a:pt x="7620" y="419100"/>
                </a:lnTo>
                <a:lnTo>
                  <a:pt x="7620" y="403860"/>
                </a:lnTo>
                <a:lnTo>
                  <a:pt x="7620" y="381000"/>
                </a:lnTo>
                <a:lnTo>
                  <a:pt x="7620" y="358140"/>
                </a:lnTo>
                <a:lnTo>
                  <a:pt x="7620" y="327660"/>
                </a:lnTo>
                <a:lnTo>
                  <a:pt x="0" y="289560"/>
                </a:lnTo>
                <a:lnTo>
                  <a:pt x="0" y="243840"/>
                </a:lnTo>
                <a:lnTo>
                  <a:pt x="0" y="205740"/>
                </a:lnTo>
                <a:lnTo>
                  <a:pt x="0" y="167640"/>
                </a:lnTo>
                <a:lnTo>
                  <a:pt x="7620" y="121920"/>
                </a:lnTo>
                <a:lnTo>
                  <a:pt x="15240" y="91440"/>
                </a:lnTo>
                <a:lnTo>
                  <a:pt x="22860" y="60960"/>
                </a:lnTo>
                <a:lnTo>
                  <a:pt x="38100" y="38100"/>
                </a:lnTo>
                <a:lnTo>
                  <a:pt x="60960" y="15240"/>
                </a:lnTo>
                <a:lnTo>
                  <a:pt x="76200" y="7620"/>
                </a:lnTo>
                <a:lnTo>
                  <a:pt x="99060" y="0"/>
                </a:lnTo>
                <a:lnTo>
                  <a:pt x="121920" y="7620"/>
                </a:lnTo>
                <a:lnTo>
                  <a:pt x="137160" y="15240"/>
                </a:lnTo>
                <a:lnTo>
                  <a:pt x="160020" y="30480"/>
                </a:lnTo>
                <a:lnTo>
                  <a:pt x="182880" y="45720"/>
                </a:lnTo>
                <a:lnTo>
                  <a:pt x="198120" y="60960"/>
                </a:lnTo>
                <a:lnTo>
                  <a:pt x="205740" y="83820"/>
                </a:lnTo>
                <a:lnTo>
                  <a:pt x="220980" y="106680"/>
                </a:lnTo>
                <a:lnTo>
                  <a:pt x="220980" y="137160"/>
                </a:lnTo>
                <a:lnTo>
                  <a:pt x="213360" y="152400"/>
                </a:lnTo>
                <a:lnTo>
                  <a:pt x="205740" y="175260"/>
                </a:lnTo>
                <a:lnTo>
                  <a:pt x="190500" y="190500"/>
                </a:lnTo>
                <a:lnTo>
                  <a:pt x="167640" y="205740"/>
                </a:lnTo>
                <a:lnTo>
                  <a:pt x="152400" y="213360"/>
                </a:lnTo>
                <a:lnTo>
                  <a:pt x="121920" y="220980"/>
                </a:lnTo>
                <a:lnTo>
                  <a:pt x="91440" y="220980"/>
                </a:lnTo>
                <a:lnTo>
                  <a:pt x="38100" y="228600"/>
                </a:lnTo>
                <a:lnTo>
                  <a:pt x="15240" y="220980"/>
                </a:lnTo>
                <a:lnTo>
                  <a:pt x="15240" y="2209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Freeform 53"/>
          <p:cNvSpPr/>
          <p:nvPr/>
        </p:nvSpPr>
        <p:spPr>
          <a:xfrm>
            <a:off x="617220" y="4076700"/>
            <a:ext cx="952501" cy="320041"/>
          </a:xfrm>
          <a:custGeom>
            <a:avLst/>
            <a:gdLst/>
            <a:ahLst/>
            <a:cxnLst/>
            <a:rect l="0" t="0" r="0" b="0"/>
            <a:pathLst>
              <a:path w="952501" h="320041">
                <a:moveTo>
                  <a:pt x="0" y="167640"/>
                </a:moveTo>
                <a:lnTo>
                  <a:pt x="7620" y="175260"/>
                </a:lnTo>
                <a:lnTo>
                  <a:pt x="22860" y="182880"/>
                </a:lnTo>
                <a:lnTo>
                  <a:pt x="38100" y="182880"/>
                </a:lnTo>
                <a:lnTo>
                  <a:pt x="53340" y="190500"/>
                </a:lnTo>
                <a:lnTo>
                  <a:pt x="76200" y="182880"/>
                </a:lnTo>
                <a:lnTo>
                  <a:pt x="83820" y="182880"/>
                </a:lnTo>
                <a:lnTo>
                  <a:pt x="91440" y="182880"/>
                </a:lnTo>
                <a:lnTo>
                  <a:pt x="114300" y="182880"/>
                </a:lnTo>
                <a:lnTo>
                  <a:pt x="144780" y="175260"/>
                </a:lnTo>
                <a:lnTo>
                  <a:pt x="167640" y="175260"/>
                </a:lnTo>
                <a:lnTo>
                  <a:pt x="190500" y="160020"/>
                </a:lnTo>
                <a:lnTo>
                  <a:pt x="205740" y="152400"/>
                </a:lnTo>
                <a:lnTo>
                  <a:pt x="220980" y="137160"/>
                </a:lnTo>
                <a:lnTo>
                  <a:pt x="236220" y="121920"/>
                </a:lnTo>
                <a:lnTo>
                  <a:pt x="236220" y="106680"/>
                </a:lnTo>
                <a:lnTo>
                  <a:pt x="236220" y="91440"/>
                </a:lnTo>
                <a:lnTo>
                  <a:pt x="228600" y="83820"/>
                </a:lnTo>
                <a:lnTo>
                  <a:pt x="213360" y="68580"/>
                </a:lnTo>
                <a:lnTo>
                  <a:pt x="198120" y="68580"/>
                </a:lnTo>
                <a:lnTo>
                  <a:pt x="182880" y="60960"/>
                </a:lnTo>
                <a:lnTo>
                  <a:pt x="152400" y="60960"/>
                </a:lnTo>
                <a:lnTo>
                  <a:pt x="137160" y="68580"/>
                </a:lnTo>
                <a:lnTo>
                  <a:pt x="106680" y="76200"/>
                </a:lnTo>
                <a:lnTo>
                  <a:pt x="91440" y="91440"/>
                </a:lnTo>
                <a:lnTo>
                  <a:pt x="76200" y="106680"/>
                </a:lnTo>
                <a:lnTo>
                  <a:pt x="60960" y="121920"/>
                </a:lnTo>
                <a:lnTo>
                  <a:pt x="60960" y="144780"/>
                </a:lnTo>
                <a:lnTo>
                  <a:pt x="60960" y="167640"/>
                </a:lnTo>
                <a:lnTo>
                  <a:pt x="68580" y="182880"/>
                </a:lnTo>
                <a:lnTo>
                  <a:pt x="91440" y="205740"/>
                </a:lnTo>
                <a:lnTo>
                  <a:pt x="106680" y="228600"/>
                </a:lnTo>
                <a:lnTo>
                  <a:pt x="137160" y="243840"/>
                </a:lnTo>
                <a:lnTo>
                  <a:pt x="167640" y="259080"/>
                </a:lnTo>
                <a:lnTo>
                  <a:pt x="198120" y="274320"/>
                </a:lnTo>
                <a:lnTo>
                  <a:pt x="228600" y="281940"/>
                </a:lnTo>
                <a:lnTo>
                  <a:pt x="251460" y="289560"/>
                </a:lnTo>
                <a:lnTo>
                  <a:pt x="281940" y="297180"/>
                </a:lnTo>
                <a:lnTo>
                  <a:pt x="297180" y="304800"/>
                </a:lnTo>
                <a:lnTo>
                  <a:pt x="304800" y="297180"/>
                </a:lnTo>
                <a:lnTo>
                  <a:pt x="312420" y="297180"/>
                </a:lnTo>
                <a:lnTo>
                  <a:pt x="312420" y="289560"/>
                </a:lnTo>
                <a:lnTo>
                  <a:pt x="304800" y="274320"/>
                </a:lnTo>
                <a:lnTo>
                  <a:pt x="297180" y="259080"/>
                </a:lnTo>
                <a:lnTo>
                  <a:pt x="289560" y="243840"/>
                </a:lnTo>
                <a:lnTo>
                  <a:pt x="281940" y="228600"/>
                </a:lnTo>
                <a:lnTo>
                  <a:pt x="266700" y="213360"/>
                </a:lnTo>
                <a:lnTo>
                  <a:pt x="259080" y="190500"/>
                </a:lnTo>
                <a:lnTo>
                  <a:pt x="259080" y="175260"/>
                </a:lnTo>
                <a:lnTo>
                  <a:pt x="259080" y="167640"/>
                </a:lnTo>
                <a:lnTo>
                  <a:pt x="266700" y="152400"/>
                </a:lnTo>
                <a:lnTo>
                  <a:pt x="281940" y="137160"/>
                </a:lnTo>
                <a:lnTo>
                  <a:pt x="297180" y="129540"/>
                </a:lnTo>
                <a:lnTo>
                  <a:pt x="320040" y="121920"/>
                </a:lnTo>
                <a:lnTo>
                  <a:pt x="350520" y="114300"/>
                </a:lnTo>
                <a:lnTo>
                  <a:pt x="388620" y="106680"/>
                </a:lnTo>
                <a:lnTo>
                  <a:pt x="419100" y="99060"/>
                </a:lnTo>
                <a:lnTo>
                  <a:pt x="457200" y="99060"/>
                </a:lnTo>
                <a:lnTo>
                  <a:pt x="495300" y="99060"/>
                </a:lnTo>
                <a:lnTo>
                  <a:pt x="525780" y="99060"/>
                </a:lnTo>
                <a:lnTo>
                  <a:pt x="556260" y="99060"/>
                </a:lnTo>
                <a:lnTo>
                  <a:pt x="579120" y="99060"/>
                </a:lnTo>
                <a:lnTo>
                  <a:pt x="594360" y="99060"/>
                </a:lnTo>
                <a:lnTo>
                  <a:pt x="609600" y="106680"/>
                </a:lnTo>
                <a:lnTo>
                  <a:pt x="609600" y="106680"/>
                </a:lnTo>
                <a:lnTo>
                  <a:pt x="609600" y="114300"/>
                </a:lnTo>
                <a:lnTo>
                  <a:pt x="594360" y="121920"/>
                </a:lnTo>
                <a:lnTo>
                  <a:pt x="586740" y="129540"/>
                </a:lnTo>
                <a:lnTo>
                  <a:pt x="563880" y="144780"/>
                </a:lnTo>
                <a:lnTo>
                  <a:pt x="548640" y="160020"/>
                </a:lnTo>
                <a:lnTo>
                  <a:pt x="525780" y="175260"/>
                </a:lnTo>
                <a:lnTo>
                  <a:pt x="510540" y="190500"/>
                </a:lnTo>
                <a:lnTo>
                  <a:pt x="495300" y="213360"/>
                </a:lnTo>
                <a:lnTo>
                  <a:pt x="480060" y="228600"/>
                </a:lnTo>
                <a:lnTo>
                  <a:pt x="480060" y="243840"/>
                </a:lnTo>
                <a:lnTo>
                  <a:pt x="480060" y="259080"/>
                </a:lnTo>
                <a:lnTo>
                  <a:pt x="487680" y="266700"/>
                </a:lnTo>
                <a:lnTo>
                  <a:pt x="502920" y="274320"/>
                </a:lnTo>
                <a:lnTo>
                  <a:pt x="518160" y="281940"/>
                </a:lnTo>
                <a:lnTo>
                  <a:pt x="541020" y="281940"/>
                </a:lnTo>
                <a:lnTo>
                  <a:pt x="563880" y="274320"/>
                </a:lnTo>
                <a:lnTo>
                  <a:pt x="594360" y="274320"/>
                </a:lnTo>
                <a:lnTo>
                  <a:pt x="617220" y="259080"/>
                </a:lnTo>
                <a:lnTo>
                  <a:pt x="640080" y="243840"/>
                </a:lnTo>
                <a:lnTo>
                  <a:pt x="655320" y="236220"/>
                </a:lnTo>
                <a:lnTo>
                  <a:pt x="670560" y="220980"/>
                </a:lnTo>
                <a:lnTo>
                  <a:pt x="685800" y="205740"/>
                </a:lnTo>
                <a:lnTo>
                  <a:pt x="693420" y="198120"/>
                </a:lnTo>
                <a:lnTo>
                  <a:pt x="701040" y="190500"/>
                </a:lnTo>
                <a:lnTo>
                  <a:pt x="701040" y="182880"/>
                </a:lnTo>
                <a:lnTo>
                  <a:pt x="701040" y="175260"/>
                </a:lnTo>
                <a:lnTo>
                  <a:pt x="693420" y="182880"/>
                </a:lnTo>
                <a:lnTo>
                  <a:pt x="685800" y="190500"/>
                </a:lnTo>
                <a:lnTo>
                  <a:pt x="685800" y="198120"/>
                </a:lnTo>
                <a:lnTo>
                  <a:pt x="678180" y="213360"/>
                </a:lnTo>
                <a:lnTo>
                  <a:pt x="678180" y="228600"/>
                </a:lnTo>
                <a:lnTo>
                  <a:pt x="670560" y="243840"/>
                </a:lnTo>
                <a:lnTo>
                  <a:pt x="678180" y="266700"/>
                </a:lnTo>
                <a:lnTo>
                  <a:pt x="678180" y="281940"/>
                </a:lnTo>
                <a:lnTo>
                  <a:pt x="693420" y="297180"/>
                </a:lnTo>
                <a:lnTo>
                  <a:pt x="708660" y="304800"/>
                </a:lnTo>
                <a:lnTo>
                  <a:pt x="723900" y="312420"/>
                </a:lnTo>
                <a:lnTo>
                  <a:pt x="746760" y="320040"/>
                </a:lnTo>
                <a:lnTo>
                  <a:pt x="762000" y="320040"/>
                </a:lnTo>
                <a:lnTo>
                  <a:pt x="784860" y="312420"/>
                </a:lnTo>
                <a:lnTo>
                  <a:pt x="792480" y="304800"/>
                </a:lnTo>
                <a:lnTo>
                  <a:pt x="807720" y="289560"/>
                </a:lnTo>
                <a:lnTo>
                  <a:pt x="815340" y="274320"/>
                </a:lnTo>
                <a:lnTo>
                  <a:pt x="807720" y="251460"/>
                </a:lnTo>
                <a:lnTo>
                  <a:pt x="807720" y="228600"/>
                </a:lnTo>
                <a:lnTo>
                  <a:pt x="792480" y="205740"/>
                </a:lnTo>
                <a:lnTo>
                  <a:pt x="777240" y="190500"/>
                </a:lnTo>
                <a:lnTo>
                  <a:pt x="762000" y="167640"/>
                </a:lnTo>
                <a:lnTo>
                  <a:pt x="739140" y="152400"/>
                </a:lnTo>
                <a:lnTo>
                  <a:pt x="723900" y="144780"/>
                </a:lnTo>
                <a:lnTo>
                  <a:pt x="701040" y="144780"/>
                </a:lnTo>
                <a:lnTo>
                  <a:pt x="685800" y="144780"/>
                </a:lnTo>
                <a:lnTo>
                  <a:pt x="670560" y="144780"/>
                </a:lnTo>
                <a:lnTo>
                  <a:pt x="662940" y="152400"/>
                </a:lnTo>
                <a:lnTo>
                  <a:pt x="662940" y="167640"/>
                </a:lnTo>
                <a:lnTo>
                  <a:pt x="670560" y="175260"/>
                </a:lnTo>
                <a:lnTo>
                  <a:pt x="678180" y="190500"/>
                </a:lnTo>
                <a:lnTo>
                  <a:pt x="693420" y="198120"/>
                </a:lnTo>
                <a:lnTo>
                  <a:pt x="723900" y="205740"/>
                </a:lnTo>
                <a:lnTo>
                  <a:pt x="746760" y="205740"/>
                </a:lnTo>
                <a:lnTo>
                  <a:pt x="784860" y="205740"/>
                </a:lnTo>
                <a:lnTo>
                  <a:pt x="815340" y="198120"/>
                </a:lnTo>
                <a:lnTo>
                  <a:pt x="845820" y="190500"/>
                </a:lnTo>
                <a:lnTo>
                  <a:pt x="876300" y="175260"/>
                </a:lnTo>
                <a:lnTo>
                  <a:pt x="899160" y="152400"/>
                </a:lnTo>
                <a:lnTo>
                  <a:pt x="922020" y="129540"/>
                </a:lnTo>
                <a:lnTo>
                  <a:pt x="937260" y="106680"/>
                </a:lnTo>
                <a:lnTo>
                  <a:pt x="944880" y="83820"/>
                </a:lnTo>
                <a:lnTo>
                  <a:pt x="952500" y="60960"/>
                </a:lnTo>
                <a:lnTo>
                  <a:pt x="952500" y="38100"/>
                </a:lnTo>
                <a:lnTo>
                  <a:pt x="952500" y="22860"/>
                </a:lnTo>
                <a:lnTo>
                  <a:pt x="944880" y="7620"/>
                </a:lnTo>
                <a:lnTo>
                  <a:pt x="937260" y="0"/>
                </a:lnTo>
                <a:lnTo>
                  <a:pt x="922020" y="0"/>
                </a:lnTo>
                <a:lnTo>
                  <a:pt x="906780" y="7620"/>
                </a:lnTo>
                <a:lnTo>
                  <a:pt x="899160" y="22860"/>
                </a:lnTo>
                <a:lnTo>
                  <a:pt x="883920" y="38100"/>
                </a:lnTo>
                <a:lnTo>
                  <a:pt x="876300" y="68580"/>
                </a:lnTo>
                <a:lnTo>
                  <a:pt x="868680" y="91440"/>
                </a:lnTo>
                <a:lnTo>
                  <a:pt x="868680" y="121920"/>
                </a:lnTo>
                <a:lnTo>
                  <a:pt x="868680" y="152400"/>
                </a:lnTo>
                <a:lnTo>
                  <a:pt x="868680" y="175260"/>
                </a:lnTo>
                <a:lnTo>
                  <a:pt x="876300" y="205740"/>
                </a:lnTo>
                <a:lnTo>
                  <a:pt x="876300" y="228600"/>
                </a:lnTo>
                <a:lnTo>
                  <a:pt x="891540" y="251460"/>
                </a:lnTo>
                <a:lnTo>
                  <a:pt x="914400" y="289560"/>
                </a:lnTo>
                <a:lnTo>
                  <a:pt x="929640" y="297180"/>
                </a:lnTo>
                <a:lnTo>
                  <a:pt x="929640" y="2971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5" name="Freeform 54"/>
          <p:cNvSpPr/>
          <p:nvPr/>
        </p:nvSpPr>
        <p:spPr>
          <a:xfrm>
            <a:off x="1615440" y="4114800"/>
            <a:ext cx="1219201" cy="358141"/>
          </a:xfrm>
          <a:custGeom>
            <a:avLst/>
            <a:gdLst/>
            <a:ahLst/>
            <a:cxnLst/>
            <a:rect l="0" t="0" r="0" b="0"/>
            <a:pathLst>
              <a:path w="1219201" h="358141">
                <a:moveTo>
                  <a:pt x="190500" y="175260"/>
                </a:moveTo>
                <a:lnTo>
                  <a:pt x="190500" y="167640"/>
                </a:lnTo>
                <a:lnTo>
                  <a:pt x="190500" y="152400"/>
                </a:lnTo>
                <a:lnTo>
                  <a:pt x="190500" y="152400"/>
                </a:lnTo>
                <a:lnTo>
                  <a:pt x="182880" y="137160"/>
                </a:lnTo>
                <a:lnTo>
                  <a:pt x="175260" y="129540"/>
                </a:lnTo>
                <a:lnTo>
                  <a:pt x="167640" y="129540"/>
                </a:lnTo>
                <a:lnTo>
                  <a:pt x="167640" y="121920"/>
                </a:lnTo>
                <a:lnTo>
                  <a:pt x="152400" y="114300"/>
                </a:lnTo>
                <a:lnTo>
                  <a:pt x="137160" y="106680"/>
                </a:lnTo>
                <a:lnTo>
                  <a:pt x="114300" y="106680"/>
                </a:lnTo>
                <a:lnTo>
                  <a:pt x="91440" y="106680"/>
                </a:lnTo>
                <a:lnTo>
                  <a:pt x="68580" y="114300"/>
                </a:lnTo>
                <a:lnTo>
                  <a:pt x="45720" y="129540"/>
                </a:lnTo>
                <a:lnTo>
                  <a:pt x="30480" y="144780"/>
                </a:lnTo>
                <a:lnTo>
                  <a:pt x="15240" y="160020"/>
                </a:lnTo>
                <a:lnTo>
                  <a:pt x="7620" y="182880"/>
                </a:lnTo>
                <a:lnTo>
                  <a:pt x="0" y="205740"/>
                </a:lnTo>
                <a:lnTo>
                  <a:pt x="0" y="220980"/>
                </a:lnTo>
                <a:lnTo>
                  <a:pt x="7620" y="236220"/>
                </a:lnTo>
                <a:lnTo>
                  <a:pt x="22860" y="251460"/>
                </a:lnTo>
                <a:lnTo>
                  <a:pt x="38100" y="259080"/>
                </a:lnTo>
                <a:lnTo>
                  <a:pt x="53340" y="259080"/>
                </a:lnTo>
                <a:lnTo>
                  <a:pt x="76200" y="259080"/>
                </a:lnTo>
                <a:lnTo>
                  <a:pt x="91440" y="251460"/>
                </a:lnTo>
                <a:lnTo>
                  <a:pt x="106680" y="243840"/>
                </a:lnTo>
                <a:lnTo>
                  <a:pt x="121920" y="228600"/>
                </a:lnTo>
                <a:lnTo>
                  <a:pt x="137160" y="213360"/>
                </a:lnTo>
                <a:lnTo>
                  <a:pt x="144780" y="198120"/>
                </a:lnTo>
                <a:lnTo>
                  <a:pt x="152400" y="190500"/>
                </a:lnTo>
                <a:lnTo>
                  <a:pt x="152400" y="175260"/>
                </a:lnTo>
                <a:lnTo>
                  <a:pt x="160020" y="167640"/>
                </a:lnTo>
                <a:lnTo>
                  <a:pt x="160020" y="160020"/>
                </a:lnTo>
                <a:lnTo>
                  <a:pt x="167640" y="160020"/>
                </a:lnTo>
                <a:lnTo>
                  <a:pt x="167640" y="160020"/>
                </a:lnTo>
                <a:lnTo>
                  <a:pt x="167640" y="167640"/>
                </a:lnTo>
                <a:lnTo>
                  <a:pt x="167640" y="182880"/>
                </a:lnTo>
                <a:lnTo>
                  <a:pt x="167640" y="198120"/>
                </a:lnTo>
                <a:lnTo>
                  <a:pt x="167640" y="213360"/>
                </a:lnTo>
                <a:lnTo>
                  <a:pt x="175260" y="228600"/>
                </a:lnTo>
                <a:lnTo>
                  <a:pt x="182880" y="251460"/>
                </a:lnTo>
                <a:lnTo>
                  <a:pt x="190500" y="266700"/>
                </a:lnTo>
                <a:lnTo>
                  <a:pt x="213360" y="281940"/>
                </a:lnTo>
                <a:lnTo>
                  <a:pt x="228600" y="289560"/>
                </a:lnTo>
                <a:lnTo>
                  <a:pt x="251460" y="297180"/>
                </a:lnTo>
                <a:lnTo>
                  <a:pt x="274320" y="297180"/>
                </a:lnTo>
                <a:lnTo>
                  <a:pt x="304800" y="289560"/>
                </a:lnTo>
                <a:lnTo>
                  <a:pt x="335280" y="281940"/>
                </a:lnTo>
                <a:lnTo>
                  <a:pt x="358140" y="266700"/>
                </a:lnTo>
                <a:lnTo>
                  <a:pt x="388620" y="243840"/>
                </a:lnTo>
                <a:lnTo>
                  <a:pt x="411480" y="220980"/>
                </a:lnTo>
                <a:lnTo>
                  <a:pt x="426720" y="190500"/>
                </a:lnTo>
                <a:lnTo>
                  <a:pt x="441960" y="152400"/>
                </a:lnTo>
                <a:lnTo>
                  <a:pt x="457200" y="121920"/>
                </a:lnTo>
                <a:lnTo>
                  <a:pt x="464820" y="91440"/>
                </a:lnTo>
                <a:lnTo>
                  <a:pt x="472440" y="60960"/>
                </a:lnTo>
                <a:lnTo>
                  <a:pt x="472440" y="38100"/>
                </a:lnTo>
                <a:lnTo>
                  <a:pt x="472440" y="15240"/>
                </a:lnTo>
                <a:lnTo>
                  <a:pt x="472440" y="0"/>
                </a:lnTo>
                <a:lnTo>
                  <a:pt x="464820" y="0"/>
                </a:lnTo>
                <a:lnTo>
                  <a:pt x="449580" y="0"/>
                </a:lnTo>
                <a:lnTo>
                  <a:pt x="441960" y="0"/>
                </a:lnTo>
                <a:lnTo>
                  <a:pt x="434340" y="15240"/>
                </a:lnTo>
                <a:lnTo>
                  <a:pt x="419100" y="38100"/>
                </a:lnTo>
                <a:lnTo>
                  <a:pt x="411480" y="60960"/>
                </a:lnTo>
                <a:lnTo>
                  <a:pt x="396240" y="83820"/>
                </a:lnTo>
                <a:lnTo>
                  <a:pt x="388620" y="114300"/>
                </a:lnTo>
                <a:lnTo>
                  <a:pt x="381000" y="144780"/>
                </a:lnTo>
                <a:lnTo>
                  <a:pt x="388620" y="175260"/>
                </a:lnTo>
                <a:lnTo>
                  <a:pt x="388620" y="198120"/>
                </a:lnTo>
                <a:lnTo>
                  <a:pt x="396240" y="220980"/>
                </a:lnTo>
                <a:lnTo>
                  <a:pt x="411480" y="243840"/>
                </a:lnTo>
                <a:lnTo>
                  <a:pt x="426720" y="259080"/>
                </a:lnTo>
                <a:lnTo>
                  <a:pt x="449580" y="266700"/>
                </a:lnTo>
                <a:lnTo>
                  <a:pt x="472440" y="266700"/>
                </a:lnTo>
                <a:lnTo>
                  <a:pt x="495300" y="266700"/>
                </a:lnTo>
                <a:lnTo>
                  <a:pt x="518160" y="266700"/>
                </a:lnTo>
                <a:lnTo>
                  <a:pt x="541020" y="251460"/>
                </a:lnTo>
                <a:lnTo>
                  <a:pt x="563880" y="236220"/>
                </a:lnTo>
                <a:lnTo>
                  <a:pt x="579120" y="220980"/>
                </a:lnTo>
                <a:lnTo>
                  <a:pt x="594360" y="205740"/>
                </a:lnTo>
                <a:lnTo>
                  <a:pt x="609600" y="190500"/>
                </a:lnTo>
                <a:lnTo>
                  <a:pt x="617220" y="175260"/>
                </a:lnTo>
                <a:lnTo>
                  <a:pt x="624840" y="167640"/>
                </a:lnTo>
                <a:lnTo>
                  <a:pt x="624840" y="160020"/>
                </a:lnTo>
                <a:lnTo>
                  <a:pt x="624840" y="152400"/>
                </a:lnTo>
                <a:lnTo>
                  <a:pt x="624840" y="152400"/>
                </a:lnTo>
                <a:lnTo>
                  <a:pt x="632460" y="160020"/>
                </a:lnTo>
                <a:lnTo>
                  <a:pt x="632460" y="167640"/>
                </a:lnTo>
                <a:lnTo>
                  <a:pt x="632460" y="182880"/>
                </a:lnTo>
                <a:lnTo>
                  <a:pt x="632460" y="198120"/>
                </a:lnTo>
                <a:lnTo>
                  <a:pt x="632460" y="213360"/>
                </a:lnTo>
                <a:lnTo>
                  <a:pt x="632460" y="236220"/>
                </a:lnTo>
                <a:lnTo>
                  <a:pt x="640080" y="251460"/>
                </a:lnTo>
                <a:lnTo>
                  <a:pt x="640080" y="259080"/>
                </a:lnTo>
                <a:lnTo>
                  <a:pt x="655320" y="274320"/>
                </a:lnTo>
                <a:lnTo>
                  <a:pt x="662940" y="281940"/>
                </a:lnTo>
                <a:lnTo>
                  <a:pt x="670560" y="281940"/>
                </a:lnTo>
                <a:lnTo>
                  <a:pt x="685800" y="289560"/>
                </a:lnTo>
                <a:lnTo>
                  <a:pt x="693420" y="281940"/>
                </a:lnTo>
                <a:lnTo>
                  <a:pt x="708660" y="281940"/>
                </a:lnTo>
                <a:lnTo>
                  <a:pt x="723900" y="266700"/>
                </a:lnTo>
                <a:lnTo>
                  <a:pt x="731520" y="259080"/>
                </a:lnTo>
                <a:lnTo>
                  <a:pt x="746760" y="243840"/>
                </a:lnTo>
                <a:lnTo>
                  <a:pt x="762000" y="228600"/>
                </a:lnTo>
                <a:lnTo>
                  <a:pt x="769620" y="205740"/>
                </a:lnTo>
                <a:lnTo>
                  <a:pt x="784860" y="190500"/>
                </a:lnTo>
                <a:lnTo>
                  <a:pt x="792480" y="175260"/>
                </a:lnTo>
                <a:lnTo>
                  <a:pt x="815340" y="160020"/>
                </a:lnTo>
                <a:lnTo>
                  <a:pt x="822960" y="144780"/>
                </a:lnTo>
                <a:lnTo>
                  <a:pt x="838200" y="144780"/>
                </a:lnTo>
                <a:lnTo>
                  <a:pt x="853440" y="144780"/>
                </a:lnTo>
                <a:lnTo>
                  <a:pt x="876300" y="144780"/>
                </a:lnTo>
                <a:lnTo>
                  <a:pt x="891540" y="160020"/>
                </a:lnTo>
                <a:lnTo>
                  <a:pt x="906780" y="175260"/>
                </a:lnTo>
                <a:lnTo>
                  <a:pt x="922020" y="190500"/>
                </a:lnTo>
                <a:lnTo>
                  <a:pt x="929640" y="213360"/>
                </a:lnTo>
                <a:lnTo>
                  <a:pt x="937260" y="236220"/>
                </a:lnTo>
                <a:lnTo>
                  <a:pt x="937260" y="259080"/>
                </a:lnTo>
                <a:lnTo>
                  <a:pt x="937260" y="274320"/>
                </a:lnTo>
                <a:lnTo>
                  <a:pt x="929640" y="297180"/>
                </a:lnTo>
                <a:lnTo>
                  <a:pt x="922020" y="304800"/>
                </a:lnTo>
                <a:lnTo>
                  <a:pt x="906780" y="320040"/>
                </a:lnTo>
                <a:lnTo>
                  <a:pt x="891540" y="320040"/>
                </a:lnTo>
                <a:lnTo>
                  <a:pt x="876300" y="320040"/>
                </a:lnTo>
                <a:lnTo>
                  <a:pt x="861060" y="320040"/>
                </a:lnTo>
                <a:lnTo>
                  <a:pt x="845820" y="312420"/>
                </a:lnTo>
                <a:lnTo>
                  <a:pt x="830580" y="297180"/>
                </a:lnTo>
                <a:lnTo>
                  <a:pt x="822960" y="281940"/>
                </a:lnTo>
                <a:lnTo>
                  <a:pt x="815340" y="266700"/>
                </a:lnTo>
                <a:lnTo>
                  <a:pt x="815340" y="243840"/>
                </a:lnTo>
                <a:lnTo>
                  <a:pt x="815340" y="220980"/>
                </a:lnTo>
                <a:lnTo>
                  <a:pt x="822960" y="198120"/>
                </a:lnTo>
                <a:lnTo>
                  <a:pt x="830580" y="182880"/>
                </a:lnTo>
                <a:lnTo>
                  <a:pt x="845820" y="167640"/>
                </a:lnTo>
                <a:lnTo>
                  <a:pt x="853440" y="152400"/>
                </a:lnTo>
                <a:lnTo>
                  <a:pt x="868680" y="152400"/>
                </a:lnTo>
                <a:lnTo>
                  <a:pt x="883920" y="152400"/>
                </a:lnTo>
                <a:lnTo>
                  <a:pt x="906780" y="152400"/>
                </a:lnTo>
                <a:lnTo>
                  <a:pt x="922020" y="167640"/>
                </a:lnTo>
                <a:lnTo>
                  <a:pt x="929640" y="175260"/>
                </a:lnTo>
                <a:lnTo>
                  <a:pt x="944880" y="190500"/>
                </a:lnTo>
                <a:lnTo>
                  <a:pt x="960120" y="205740"/>
                </a:lnTo>
                <a:lnTo>
                  <a:pt x="967740" y="228600"/>
                </a:lnTo>
                <a:lnTo>
                  <a:pt x="975360" y="243840"/>
                </a:lnTo>
                <a:lnTo>
                  <a:pt x="982980" y="259080"/>
                </a:lnTo>
                <a:lnTo>
                  <a:pt x="982980" y="274320"/>
                </a:lnTo>
                <a:lnTo>
                  <a:pt x="990600" y="281940"/>
                </a:lnTo>
                <a:lnTo>
                  <a:pt x="998220" y="289560"/>
                </a:lnTo>
                <a:lnTo>
                  <a:pt x="998220" y="297180"/>
                </a:lnTo>
                <a:lnTo>
                  <a:pt x="998220" y="297180"/>
                </a:lnTo>
                <a:lnTo>
                  <a:pt x="1005840" y="297180"/>
                </a:lnTo>
                <a:lnTo>
                  <a:pt x="1013460" y="289560"/>
                </a:lnTo>
                <a:lnTo>
                  <a:pt x="1021080" y="281940"/>
                </a:lnTo>
                <a:lnTo>
                  <a:pt x="1028700" y="266700"/>
                </a:lnTo>
                <a:lnTo>
                  <a:pt x="1036320" y="251460"/>
                </a:lnTo>
                <a:lnTo>
                  <a:pt x="1051560" y="228600"/>
                </a:lnTo>
                <a:lnTo>
                  <a:pt x="1066800" y="213360"/>
                </a:lnTo>
                <a:lnTo>
                  <a:pt x="1074420" y="198120"/>
                </a:lnTo>
                <a:lnTo>
                  <a:pt x="1097280" y="182880"/>
                </a:lnTo>
                <a:lnTo>
                  <a:pt x="1104900" y="167640"/>
                </a:lnTo>
                <a:lnTo>
                  <a:pt x="1112520" y="160020"/>
                </a:lnTo>
                <a:lnTo>
                  <a:pt x="1120140" y="160020"/>
                </a:lnTo>
                <a:lnTo>
                  <a:pt x="1127760" y="160020"/>
                </a:lnTo>
                <a:lnTo>
                  <a:pt x="1135380" y="167640"/>
                </a:lnTo>
                <a:lnTo>
                  <a:pt x="1135380" y="175260"/>
                </a:lnTo>
                <a:lnTo>
                  <a:pt x="1135380" y="190500"/>
                </a:lnTo>
                <a:lnTo>
                  <a:pt x="1127760" y="205740"/>
                </a:lnTo>
                <a:lnTo>
                  <a:pt x="1127760" y="220980"/>
                </a:lnTo>
                <a:lnTo>
                  <a:pt x="1120140" y="243840"/>
                </a:lnTo>
                <a:lnTo>
                  <a:pt x="1120140" y="266700"/>
                </a:lnTo>
                <a:lnTo>
                  <a:pt x="1120140" y="281940"/>
                </a:lnTo>
                <a:lnTo>
                  <a:pt x="1120140" y="304800"/>
                </a:lnTo>
                <a:lnTo>
                  <a:pt x="1120140" y="320040"/>
                </a:lnTo>
                <a:lnTo>
                  <a:pt x="1127760" y="335280"/>
                </a:lnTo>
                <a:lnTo>
                  <a:pt x="1127760" y="342900"/>
                </a:lnTo>
                <a:lnTo>
                  <a:pt x="1143000" y="350520"/>
                </a:lnTo>
                <a:lnTo>
                  <a:pt x="1150620" y="358140"/>
                </a:lnTo>
                <a:lnTo>
                  <a:pt x="1165860" y="358140"/>
                </a:lnTo>
                <a:lnTo>
                  <a:pt x="1173480" y="358140"/>
                </a:lnTo>
                <a:lnTo>
                  <a:pt x="1211580" y="350520"/>
                </a:lnTo>
                <a:lnTo>
                  <a:pt x="1219200" y="335280"/>
                </a:lnTo>
                <a:lnTo>
                  <a:pt x="1219200" y="3352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6" name="Freeform 55"/>
          <p:cNvSpPr/>
          <p:nvPr/>
        </p:nvSpPr>
        <p:spPr>
          <a:xfrm>
            <a:off x="1927860" y="4152900"/>
            <a:ext cx="259081" cy="30481"/>
          </a:xfrm>
          <a:custGeom>
            <a:avLst/>
            <a:gdLst/>
            <a:ahLst/>
            <a:cxnLst/>
            <a:rect l="0" t="0" r="0" b="0"/>
            <a:pathLst>
              <a:path w="259081" h="30481">
                <a:moveTo>
                  <a:pt x="0" y="30480"/>
                </a:moveTo>
                <a:lnTo>
                  <a:pt x="0" y="30480"/>
                </a:lnTo>
                <a:lnTo>
                  <a:pt x="15240" y="30480"/>
                </a:lnTo>
                <a:lnTo>
                  <a:pt x="15240" y="30480"/>
                </a:lnTo>
                <a:lnTo>
                  <a:pt x="30480" y="22860"/>
                </a:lnTo>
                <a:lnTo>
                  <a:pt x="53340" y="22860"/>
                </a:lnTo>
                <a:lnTo>
                  <a:pt x="60960" y="15240"/>
                </a:lnTo>
                <a:lnTo>
                  <a:pt x="68580" y="15240"/>
                </a:lnTo>
                <a:lnTo>
                  <a:pt x="91440" y="15240"/>
                </a:lnTo>
                <a:lnTo>
                  <a:pt x="121920" y="15240"/>
                </a:lnTo>
                <a:lnTo>
                  <a:pt x="152400" y="7620"/>
                </a:lnTo>
                <a:lnTo>
                  <a:pt x="175260" y="7620"/>
                </a:lnTo>
                <a:lnTo>
                  <a:pt x="259080" y="0"/>
                </a:lnTo>
                <a:lnTo>
                  <a:pt x="259080" y="0"/>
                </a:lnTo>
                <a:lnTo>
                  <a:pt x="25908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7" name="Freeform 56"/>
          <p:cNvSpPr/>
          <p:nvPr/>
        </p:nvSpPr>
        <p:spPr>
          <a:xfrm>
            <a:off x="2263140" y="4130040"/>
            <a:ext cx="1" cy="7621"/>
          </a:xfrm>
          <a:custGeom>
            <a:avLst/>
            <a:gdLst/>
            <a:ahLst/>
            <a:cxnLst/>
            <a:rect l="0" t="0" r="0" b="0"/>
            <a:pathLst>
              <a:path w="1" h="7621">
                <a:moveTo>
                  <a:pt x="0" y="7620"/>
                </a:moveTo>
                <a:lnTo>
                  <a:pt x="0" y="7620"/>
                </a:lnTo>
                <a:lnTo>
                  <a:pt x="0" y="7620"/>
                </a:lnTo>
                <a:lnTo>
                  <a:pt x="0" y="7620"/>
                </a:lnTo>
                <a:lnTo>
                  <a:pt x="0" y="7620"/>
                </a:lnTo>
                <a:lnTo>
                  <a:pt x="0" y="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Freeform 57"/>
          <p:cNvSpPr/>
          <p:nvPr/>
        </p:nvSpPr>
        <p:spPr>
          <a:xfrm>
            <a:off x="480060" y="4747260"/>
            <a:ext cx="30481" cy="297181"/>
          </a:xfrm>
          <a:custGeom>
            <a:avLst/>
            <a:gdLst/>
            <a:ahLst/>
            <a:cxnLst/>
            <a:rect l="0" t="0" r="0" b="0"/>
            <a:pathLst>
              <a:path w="30481" h="297181">
                <a:moveTo>
                  <a:pt x="7620" y="0"/>
                </a:moveTo>
                <a:lnTo>
                  <a:pt x="0" y="0"/>
                </a:lnTo>
                <a:lnTo>
                  <a:pt x="7620" y="15240"/>
                </a:lnTo>
                <a:lnTo>
                  <a:pt x="7620" y="22860"/>
                </a:lnTo>
                <a:lnTo>
                  <a:pt x="7620" y="45720"/>
                </a:lnTo>
                <a:lnTo>
                  <a:pt x="7620" y="68580"/>
                </a:lnTo>
                <a:lnTo>
                  <a:pt x="7620" y="83820"/>
                </a:lnTo>
                <a:lnTo>
                  <a:pt x="7620" y="91440"/>
                </a:lnTo>
                <a:lnTo>
                  <a:pt x="15240" y="114300"/>
                </a:lnTo>
                <a:lnTo>
                  <a:pt x="15240" y="152400"/>
                </a:lnTo>
                <a:lnTo>
                  <a:pt x="15240" y="182880"/>
                </a:lnTo>
                <a:lnTo>
                  <a:pt x="22860" y="213360"/>
                </a:lnTo>
                <a:lnTo>
                  <a:pt x="30480" y="274320"/>
                </a:lnTo>
                <a:lnTo>
                  <a:pt x="30480" y="297180"/>
                </a:lnTo>
                <a:lnTo>
                  <a:pt x="30480" y="2971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9" name="Freeform 58"/>
          <p:cNvSpPr/>
          <p:nvPr/>
        </p:nvSpPr>
        <p:spPr>
          <a:xfrm>
            <a:off x="304800" y="4800600"/>
            <a:ext cx="464821" cy="228601"/>
          </a:xfrm>
          <a:custGeom>
            <a:avLst/>
            <a:gdLst/>
            <a:ahLst/>
            <a:cxnLst/>
            <a:rect l="0" t="0" r="0" b="0"/>
            <a:pathLst>
              <a:path w="464821" h="228601">
                <a:moveTo>
                  <a:pt x="0" y="76200"/>
                </a:moveTo>
                <a:lnTo>
                  <a:pt x="0" y="76200"/>
                </a:lnTo>
                <a:lnTo>
                  <a:pt x="7620" y="68580"/>
                </a:lnTo>
                <a:lnTo>
                  <a:pt x="15240" y="68580"/>
                </a:lnTo>
                <a:lnTo>
                  <a:pt x="22860" y="60960"/>
                </a:lnTo>
                <a:lnTo>
                  <a:pt x="38100" y="60960"/>
                </a:lnTo>
                <a:lnTo>
                  <a:pt x="53340" y="60960"/>
                </a:lnTo>
                <a:lnTo>
                  <a:pt x="60960" y="53340"/>
                </a:lnTo>
                <a:lnTo>
                  <a:pt x="76200" y="45720"/>
                </a:lnTo>
                <a:lnTo>
                  <a:pt x="106680" y="38100"/>
                </a:lnTo>
                <a:lnTo>
                  <a:pt x="137160" y="30480"/>
                </a:lnTo>
                <a:lnTo>
                  <a:pt x="167640" y="22860"/>
                </a:lnTo>
                <a:lnTo>
                  <a:pt x="190500" y="15240"/>
                </a:lnTo>
                <a:lnTo>
                  <a:pt x="220980" y="7620"/>
                </a:lnTo>
                <a:lnTo>
                  <a:pt x="243840" y="7620"/>
                </a:lnTo>
                <a:lnTo>
                  <a:pt x="259080" y="0"/>
                </a:lnTo>
                <a:lnTo>
                  <a:pt x="274320" y="0"/>
                </a:lnTo>
                <a:lnTo>
                  <a:pt x="289560" y="0"/>
                </a:lnTo>
                <a:lnTo>
                  <a:pt x="297180" y="0"/>
                </a:lnTo>
                <a:lnTo>
                  <a:pt x="297180" y="15240"/>
                </a:lnTo>
                <a:lnTo>
                  <a:pt x="297180" y="22860"/>
                </a:lnTo>
                <a:lnTo>
                  <a:pt x="297180" y="45720"/>
                </a:lnTo>
                <a:lnTo>
                  <a:pt x="289560" y="68580"/>
                </a:lnTo>
                <a:lnTo>
                  <a:pt x="289560" y="91440"/>
                </a:lnTo>
                <a:lnTo>
                  <a:pt x="289560" y="114300"/>
                </a:lnTo>
                <a:lnTo>
                  <a:pt x="289560" y="137160"/>
                </a:lnTo>
                <a:lnTo>
                  <a:pt x="281940" y="152400"/>
                </a:lnTo>
                <a:lnTo>
                  <a:pt x="281940" y="175260"/>
                </a:lnTo>
                <a:lnTo>
                  <a:pt x="281940" y="182880"/>
                </a:lnTo>
                <a:lnTo>
                  <a:pt x="281940" y="190500"/>
                </a:lnTo>
                <a:lnTo>
                  <a:pt x="281940" y="190500"/>
                </a:lnTo>
                <a:lnTo>
                  <a:pt x="281940" y="182880"/>
                </a:lnTo>
                <a:lnTo>
                  <a:pt x="289560" y="175260"/>
                </a:lnTo>
                <a:lnTo>
                  <a:pt x="289560" y="160020"/>
                </a:lnTo>
                <a:lnTo>
                  <a:pt x="304800" y="144780"/>
                </a:lnTo>
                <a:lnTo>
                  <a:pt x="312420" y="129540"/>
                </a:lnTo>
                <a:lnTo>
                  <a:pt x="327660" y="114300"/>
                </a:lnTo>
                <a:lnTo>
                  <a:pt x="342900" y="99060"/>
                </a:lnTo>
                <a:lnTo>
                  <a:pt x="358140" y="91440"/>
                </a:lnTo>
                <a:lnTo>
                  <a:pt x="373380" y="83820"/>
                </a:lnTo>
                <a:lnTo>
                  <a:pt x="403860" y="83820"/>
                </a:lnTo>
                <a:lnTo>
                  <a:pt x="419100" y="91440"/>
                </a:lnTo>
                <a:lnTo>
                  <a:pt x="419100" y="91440"/>
                </a:lnTo>
                <a:lnTo>
                  <a:pt x="426720" y="106680"/>
                </a:lnTo>
                <a:lnTo>
                  <a:pt x="441960" y="121920"/>
                </a:lnTo>
                <a:lnTo>
                  <a:pt x="449580" y="137160"/>
                </a:lnTo>
                <a:lnTo>
                  <a:pt x="457200" y="160020"/>
                </a:lnTo>
                <a:lnTo>
                  <a:pt x="457200" y="175260"/>
                </a:lnTo>
                <a:lnTo>
                  <a:pt x="457200" y="190500"/>
                </a:lnTo>
                <a:lnTo>
                  <a:pt x="464820" y="205740"/>
                </a:lnTo>
                <a:lnTo>
                  <a:pt x="464820" y="213360"/>
                </a:lnTo>
                <a:lnTo>
                  <a:pt x="464820" y="228600"/>
                </a:lnTo>
                <a:lnTo>
                  <a:pt x="464820" y="228600"/>
                </a:lnTo>
                <a:lnTo>
                  <a:pt x="464820" y="2286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0" name="Freeform 59"/>
          <p:cNvSpPr/>
          <p:nvPr/>
        </p:nvSpPr>
        <p:spPr>
          <a:xfrm>
            <a:off x="838200" y="4823460"/>
            <a:ext cx="701041" cy="327661"/>
          </a:xfrm>
          <a:custGeom>
            <a:avLst/>
            <a:gdLst/>
            <a:ahLst/>
            <a:cxnLst/>
            <a:rect l="0" t="0" r="0" b="0"/>
            <a:pathLst>
              <a:path w="701041" h="327661">
                <a:moveTo>
                  <a:pt x="0" y="53340"/>
                </a:moveTo>
                <a:lnTo>
                  <a:pt x="7620" y="53340"/>
                </a:lnTo>
                <a:lnTo>
                  <a:pt x="15240" y="45720"/>
                </a:lnTo>
                <a:lnTo>
                  <a:pt x="15240" y="45720"/>
                </a:lnTo>
                <a:lnTo>
                  <a:pt x="22860" y="45720"/>
                </a:lnTo>
                <a:lnTo>
                  <a:pt x="22860" y="53340"/>
                </a:lnTo>
                <a:lnTo>
                  <a:pt x="22860" y="60960"/>
                </a:lnTo>
                <a:lnTo>
                  <a:pt x="22860" y="60960"/>
                </a:lnTo>
                <a:lnTo>
                  <a:pt x="30480" y="76200"/>
                </a:lnTo>
                <a:lnTo>
                  <a:pt x="30480" y="83820"/>
                </a:lnTo>
                <a:lnTo>
                  <a:pt x="30480" y="106680"/>
                </a:lnTo>
                <a:lnTo>
                  <a:pt x="38100" y="121920"/>
                </a:lnTo>
                <a:lnTo>
                  <a:pt x="38100" y="144780"/>
                </a:lnTo>
                <a:lnTo>
                  <a:pt x="38100" y="160020"/>
                </a:lnTo>
                <a:lnTo>
                  <a:pt x="45720" y="175260"/>
                </a:lnTo>
                <a:lnTo>
                  <a:pt x="45720" y="182880"/>
                </a:lnTo>
                <a:lnTo>
                  <a:pt x="45720" y="190500"/>
                </a:lnTo>
                <a:lnTo>
                  <a:pt x="45720" y="190500"/>
                </a:lnTo>
                <a:lnTo>
                  <a:pt x="53340" y="182880"/>
                </a:lnTo>
                <a:lnTo>
                  <a:pt x="60960" y="175260"/>
                </a:lnTo>
                <a:lnTo>
                  <a:pt x="60960" y="160020"/>
                </a:lnTo>
                <a:lnTo>
                  <a:pt x="68580" y="137160"/>
                </a:lnTo>
                <a:lnTo>
                  <a:pt x="68580" y="114300"/>
                </a:lnTo>
                <a:lnTo>
                  <a:pt x="76200" y="91440"/>
                </a:lnTo>
                <a:lnTo>
                  <a:pt x="76200" y="76200"/>
                </a:lnTo>
                <a:lnTo>
                  <a:pt x="83820" y="60960"/>
                </a:lnTo>
                <a:lnTo>
                  <a:pt x="83820" y="45720"/>
                </a:lnTo>
                <a:lnTo>
                  <a:pt x="91440" y="38100"/>
                </a:lnTo>
                <a:lnTo>
                  <a:pt x="91440" y="30480"/>
                </a:lnTo>
                <a:lnTo>
                  <a:pt x="91440" y="38100"/>
                </a:lnTo>
                <a:lnTo>
                  <a:pt x="91440" y="45720"/>
                </a:lnTo>
                <a:lnTo>
                  <a:pt x="99060" y="60960"/>
                </a:lnTo>
                <a:lnTo>
                  <a:pt x="106680" y="76200"/>
                </a:lnTo>
                <a:lnTo>
                  <a:pt x="114300" y="91440"/>
                </a:lnTo>
                <a:lnTo>
                  <a:pt x="121920" y="114300"/>
                </a:lnTo>
                <a:lnTo>
                  <a:pt x="137160" y="137160"/>
                </a:lnTo>
                <a:lnTo>
                  <a:pt x="144780" y="152400"/>
                </a:lnTo>
                <a:lnTo>
                  <a:pt x="167640" y="167640"/>
                </a:lnTo>
                <a:lnTo>
                  <a:pt x="182880" y="175260"/>
                </a:lnTo>
                <a:lnTo>
                  <a:pt x="198120" y="190500"/>
                </a:lnTo>
                <a:lnTo>
                  <a:pt x="220980" y="190500"/>
                </a:lnTo>
                <a:lnTo>
                  <a:pt x="236220" y="190500"/>
                </a:lnTo>
                <a:lnTo>
                  <a:pt x="259080" y="175260"/>
                </a:lnTo>
                <a:lnTo>
                  <a:pt x="266700" y="167640"/>
                </a:lnTo>
                <a:lnTo>
                  <a:pt x="274320" y="152400"/>
                </a:lnTo>
                <a:lnTo>
                  <a:pt x="274320" y="129540"/>
                </a:lnTo>
                <a:lnTo>
                  <a:pt x="274320" y="106680"/>
                </a:lnTo>
                <a:lnTo>
                  <a:pt x="266700" y="83820"/>
                </a:lnTo>
                <a:lnTo>
                  <a:pt x="243840" y="60960"/>
                </a:lnTo>
                <a:lnTo>
                  <a:pt x="228600" y="38100"/>
                </a:lnTo>
                <a:lnTo>
                  <a:pt x="213360" y="22860"/>
                </a:lnTo>
                <a:lnTo>
                  <a:pt x="182880" y="15240"/>
                </a:lnTo>
                <a:lnTo>
                  <a:pt x="160020" y="7620"/>
                </a:lnTo>
                <a:lnTo>
                  <a:pt x="137160" y="0"/>
                </a:lnTo>
                <a:lnTo>
                  <a:pt x="121920" y="7620"/>
                </a:lnTo>
                <a:lnTo>
                  <a:pt x="106680" y="15240"/>
                </a:lnTo>
                <a:lnTo>
                  <a:pt x="91440" y="22860"/>
                </a:lnTo>
                <a:lnTo>
                  <a:pt x="91440" y="38100"/>
                </a:lnTo>
                <a:lnTo>
                  <a:pt x="91440" y="53340"/>
                </a:lnTo>
                <a:lnTo>
                  <a:pt x="91440" y="76200"/>
                </a:lnTo>
                <a:lnTo>
                  <a:pt x="106680" y="91440"/>
                </a:lnTo>
                <a:lnTo>
                  <a:pt x="121920" y="99060"/>
                </a:lnTo>
                <a:lnTo>
                  <a:pt x="144780" y="114300"/>
                </a:lnTo>
                <a:lnTo>
                  <a:pt x="167640" y="121920"/>
                </a:lnTo>
                <a:lnTo>
                  <a:pt x="190500" y="121920"/>
                </a:lnTo>
                <a:lnTo>
                  <a:pt x="220980" y="121920"/>
                </a:lnTo>
                <a:lnTo>
                  <a:pt x="243840" y="114300"/>
                </a:lnTo>
                <a:lnTo>
                  <a:pt x="266700" y="99060"/>
                </a:lnTo>
                <a:lnTo>
                  <a:pt x="289560" y="91440"/>
                </a:lnTo>
                <a:lnTo>
                  <a:pt x="304800" y="76200"/>
                </a:lnTo>
                <a:lnTo>
                  <a:pt x="320040" y="60960"/>
                </a:lnTo>
                <a:lnTo>
                  <a:pt x="327660" y="45720"/>
                </a:lnTo>
                <a:lnTo>
                  <a:pt x="335280" y="38100"/>
                </a:lnTo>
                <a:lnTo>
                  <a:pt x="342900" y="30480"/>
                </a:lnTo>
                <a:lnTo>
                  <a:pt x="342900" y="22860"/>
                </a:lnTo>
                <a:lnTo>
                  <a:pt x="342900" y="22860"/>
                </a:lnTo>
                <a:lnTo>
                  <a:pt x="342900" y="22860"/>
                </a:lnTo>
                <a:lnTo>
                  <a:pt x="342900" y="38100"/>
                </a:lnTo>
                <a:lnTo>
                  <a:pt x="342900" y="45720"/>
                </a:lnTo>
                <a:lnTo>
                  <a:pt x="358140" y="60960"/>
                </a:lnTo>
                <a:lnTo>
                  <a:pt x="358140" y="83820"/>
                </a:lnTo>
                <a:lnTo>
                  <a:pt x="358140" y="99060"/>
                </a:lnTo>
                <a:lnTo>
                  <a:pt x="365760" y="114300"/>
                </a:lnTo>
                <a:lnTo>
                  <a:pt x="373380" y="137160"/>
                </a:lnTo>
                <a:lnTo>
                  <a:pt x="381000" y="144780"/>
                </a:lnTo>
                <a:lnTo>
                  <a:pt x="388620" y="160020"/>
                </a:lnTo>
                <a:lnTo>
                  <a:pt x="403860" y="160020"/>
                </a:lnTo>
                <a:lnTo>
                  <a:pt x="419100" y="160020"/>
                </a:lnTo>
                <a:lnTo>
                  <a:pt x="426720" y="152400"/>
                </a:lnTo>
                <a:lnTo>
                  <a:pt x="441960" y="144780"/>
                </a:lnTo>
                <a:lnTo>
                  <a:pt x="457200" y="129540"/>
                </a:lnTo>
                <a:lnTo>
                  <a:pt x="464820" y="106680"/>
                </a:lnTo>
                <a:lnTo>
                  <a:pt x="472440" y="83820"/>
                </a:lnTo>
                <a:lnTo>
                  <a:pt x="480060" y="68580"/>
                </a:lnTo>
                <a:lnTo>
                  <a:pt x="487680" y="45720"/>
                </a:lnTo>
                <a:lnTo>
                  <a:pt x="487680" y="30480"/>
                </a:lnTo>
                <a:lnTo>
                  <a:pt x="487680" y="22860"/>
                </a:lnTo>
                <a:lnTo>
                  <a:pt x="487680" y="15240"/>
                </a:lnTo>
                <a:lnTo>
                  <a:pt x="487680" y="7620"/>
                </a:lnTo>
                <a:lnTo>
                  <a:pt x="487680" y="15240"/>
                </a:lnTo>
                <a:lnTo>
                  <a:pt x="480060" y="22860"/>
                </a:lnTo>
                <a:lnTo>
                  <a:pt x="487680" y="30480"/>
                </a:lnTo>
                <a:lnTo>
                  <a:pt x="487680" y="53340"/>
                </a:lnTo>
                <a:lnTo>
                  <a:pt x="487680" y="68580"/>
                </a:lnTo>
                <a:lnTo>
                  <a:pt x="487680" y="91440"/>
                </a:lnTo>
                <a:lnTo>
                  <a:pt x="487680" y="121920"/>
                </a:lnTo>
                <a:lnTo>
                  <a:pt x="495300" y="137160"/>
                </a:lnTo>
                <a:lnTo>
                  <a:pt x="510540" y="160020"/>
                </a:lnTo>
                <a:lnTo>
                  <a:pt x="525780" y="175260"/>
                </a:lnTo>
                <a:lnTo>
                  <a:pt x="548640" y="190500"/>
                </a:lnTo>
                <a:lnTo>
                  <a:pt x="571500" y="198120"/>
                </a:lnTo>
                <a:lnTo>
                  <a:pt x="594360" y="198120"/>
                </a:lnTo>
                <a:lnTo>
                  <a:pt x="617220" y="198120"/>
                </a:lnTo>
                <a:lnTo>
                  <a:pt x="647700" y="190500"/>
                </a:lnTo>
                <a:lnTo>
                  <a:pt x="662940" y="175260"/>
                </a:lnTo>
                <a:lnTo>
                  <a:pt x="685800" y="160020"/>
                </a:lnTo>
                <a:lnTo>
                  <a:pt x="693420" y="137160"/>
                </a:lnTo>
                <a:lnTo>
                  <a:pt x="701040" y="114300"/>
                </a:lnTo>
                <a:lnTo>
                  <a:pt x="701040" y="91440"/>
                </a:lnTo>
                <a:lnTo>
                  <a:pt x="693420" y="76200"/>
                </a:lnTo>
                <a:lnTo>
                  <a:pt x="685800" y="53340"/>
                </a:lnTo>
                <a:lnTo>
                  <a:pt x="670560" y="38100"/>
                </a:lnTo>
                <a:lnTo>
                  <a:pt x="655320" y="22860"/>
                </a:lnTo>
                <a:lnTo>
                  <a:pt x="632460" y="22860"/>
                </a:lnTo>
                <a:lnTo>
                  <a:pt x="617220" y="15240"/>
                </a:lnTo>
                <a:lnTo>
                  <a:pt x="601980" y="22860"/>
                </a:lnTo>
                <a:lnTo>
                  <a:pt x="594360" y="30480"/>
                </a:lnTo>
                <a:lnTo>
                  <a:pt x="586740" y="38100"/>
                </a:lnTo>
                <a:lnTo>
                  <a:pt x="586740" y="60960"/>
                </a:lnTo>
                <a:lnTo>
                  <a:pt x="586740" y="76200"/>
                </a:lnTo>
                <a:lnTo>
                  <a:pt x="601980" y="99060"/>
                </a:lnTo>
                <a:lnTo>
                  <a:pt x="609600" y="129540"/>
                </a:lnTo>
                <a:lnTo>
                  <a:pt x="624840" y="152400"/>
                </a:lnTo>
                <a:lnTo>
                  <a:pt x="647700" y="182880"/>
                </a:lnTo>
                <a:lnTo>
                  <a:pt x="662940" y="213360"/>
                </a:lnTo>
                <a:lnTo>
                  <a:pt x="670560" y="236220"/>
                </a:lnTo>
                <a:lnTo>
                  <a:pt x="678180" y="259080"/>
                </a:lnTo>
                <a:lnTo>
                  <a:pt x="685800" y="289560"/>
                </a:lnTo>
                <a:lnTo>
                  <a:pt x="685800" y="304800"/>
                </a:lnTo>
                <a:lnTo>
                  <a:pt x="685800" y="320040"/>
                </a:lnTo>
                <a:lnTo>
                  <a:pt x="670560" y="327660"/>
                </a:lnTo>
                <a:lnTo>
                  <a:pt x="655320" y="327660"/>
                </a:lnTo>
                <a:lnTo>
                  <a:pt x="632460" y="327660"/>
                </a:lnTo>
                <a:lnTo>
                  <a:pt x="609600" y="327660"/>
                </a:lnTo>
                <a:lnTo>
                  <a:pt x="579120" y="320040"/>
                </a:lnTo>
                <a:lnTo>
                  <a:pt x="548640" y="304800"/>
                </a:lnTo>
                <a:lnTo>
                  <a:pt x="518160" y="289560"/>
                </a:lnTo>
                <a:lnTo>
                  <a:pt x="495300" y="266700"/>
                </a:lnTo>
                <a:lnTo>
                  <a:pt x="434340" y="220980"/>
                </a:lnTo>
                <a:lnTo>
                  <a:pt x="411480" y="198120"/>
                </a:lnTo>
                <a:lnTo>
                  <a:pt x="41148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1" name="Freeform 60"/>
          <p:cNvSpPr/>
          <p:nvPr/>
        </p:nvSpPr>
        <p:spPr>
          <a:xfrm>
            <a:off x="1638300" y="4747260"/>
            <a:ext cx="160021" cy="274321"/>
          </a:xfrm>
          <a:custGeom>
            <a:avLst/>
            <a:gdLst/>
            <a:ahLst/>
            <a:cxnLst/>
            <a:rect l="0" t="0" r="0" b="0"/>
            <a:pathLst>
              <a:path w="160021" h="274321">
                <a:moveTo>
                  <a:pt x="0" y="0"/>
                </a:moveTo>
                <a:lnTo>
                  <a:pt x="0" y="7620"/>
                </a:lnTo>
                <a:lnTo>
                  <a:pt x="7620" y="15240"/>
                </a:lnTo>
                <a:lnTo>
                  <a:pt x="7620" y="15240"/>
                </a:lnTo>
                <a:lnTo>
                  <a:pt x="15240" y="30480"/>
                </a:lnTo>
                <a:lnTo>
                  <a:pt x="15240" y="45720"/>
                </a:lnTo>
                <a:lnTo>
                  <a:pt x="15240" y="60960"/>
                </a:lnTo>
                <a:lnTo>
                  <a:pt x="15240" y="60960"/>
                </a:lnTo>
                <a:lnTo>
                  <a:pt x="15240" y="91440"/>
                </a:lnTo>
                <a:lnTo>
                  <a:pt x="15240" y="114300"/>
                </a:lnTo>
                <a:lnTo>
                  <a:pt x="15240" y="144780"/>
                </a:lnTo>
                <a:lnTo>
                  <a:pt x="15240" y="175260"/>
                </a:lnTo>
                <a:lnTo>
                  <a:pt x="15240" y="205740"/>
                </a:lnTo>
                <a:lnTo>
                  <a:pt x="15240" y="228600"/>
                </a:lnTo>
                <a:lnTo>
                  <a:pt x="15240" y="251460"/>
                </a:lnTo>
                <a:lnTo>
                  <a:pt x="15240" y="266700"/>
                </a:lnTo>
                <a:lnTo>
                  <a:pt x="15240" y="266700"/>
                </a:lnTo>
                <a:lnTo>
                  <a:pt x="15240" y="266700"/>
                </a:lnTo>
                <a:lnTo>
                  <a:pt x="22860" y="266700"/>
                </a:lnTo>
                <a:lnTo>
                  <a:pt x="22860" y="251460"/>
                </a:lnTo>
                <a:lnTo>
                  <a:pt x="30480" y="236220"/>
                </a:lnTo>
                <a:lnTo>
                  <a:pt x="30480" y="213360"/>
                </a:lnTo>
                <a:lnTo>
                  <a:pt x="38100" y="190500"/>
                </a:lnTo>
                <a:lnTo>
                  <a:pt x="53340" y="167640"/>
                </a:lnTo>
                <a:lnTo>
                  <a:pt x="60960" y="152400"/>
                </a:lnTo>
                <a:lnTo>
                  <a:pt x="68580" y="129540"/>
                </a:lnTo>
                <a:lnTo>
                  <a:pt x="76200" y="121920"/>
                </a:lnTo>
                <a:lnTo>
                  <a:pt x="83820" y="106680"/>
                </a:lnTo>
                <a:lnTo>
                  <a:pt x="91440" y="106680"/>
                </a:lnTo>
                <a:lnTo>
                  <a:pt x="99060" y="106680"/>
                </a:lnTo>
                <a:lnTo>
                  <a:pt x="99060" y="114300"/>
                </a:lnTo>
                <a:lnTo>
                  <a:pt x="106680" y="121920"/>
                </a:lnTo>
                <a:lnTo>
                  <a:pt x="106680" y="137160"/>
                </a:lnTo>
                <a:lnTo>
                  <a:pt x="114300" y="152400"/>
                </a:lnTo>
                <a:lnTo>
                  <a:pt x="114300" y="167640"/>
                </a:lnTo>
                <a:lnTo>
                  <a:pt x="121920" y="190500"/>
                </a:lnTo>
                <a:lnTo>
                  <a:pt x="129540" y="205740"/>
                </a:lnTo>
                <a:lnTo>
                  <a:pt x="137160" y="228600"/>
                </a:lnTo>
                <a:lnTo>
                  <a:pt x="160020" y="274320"/>
                </a:lnTo>
                <a:lnTo>
                  <a:pt x="160020" y="274320"/>
                </a:lnTo>
                <a:lnTo>
                  <a:pt x="160020" y="2743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2" name="Freeform 61"/>
          <p:cNvSpPr/>
          <p:nvPr/>
        </p:nvSpPr>
        <p:spPr>
          <a:xfrm>
            <a:off x="1927860" y="4739640"/>
            <a:ext cx="167641" cy="411481"/>
          </a:xfrm>
          <a:custGeom>
            <a:avLst/>
            <a:gdLst/>
            <a:ahLst/>
            <a:cxnLst/>
            <a:rect l="0" t="0" r="0" b="0"/>
            <a:pathLst>
              <a:path w="167641" h="411481">
                <a:moveTo>
                  <a:pt x="167640" y="45720"/>
                </a:moveTo>
                <a:lnTo>
                  <a:pt x="160020" y="38100"/>
                </a:lnTo>
                <a:lnTo>
                  <a:pt x="160020" y="22860"/>
                </a:lnTo>
                <a:lnTo>
                  <a:pt x="160020" y="15240"/>
                </a:lnTo>
                <a:lnTo>
                  <a:pt x="152400" y="0"/>
                </a:lnTo>
                <a:lnTo>
                  <a:pt x="137160" y="0"/>
                </a:lnTo>
                <a:lnTo>
                  <a:pt x="129540" y="0"/>
                </a:lnTo>
                <a:lnTo>
                  <a:pt x="129540" y="0"/>
                </a:lnTo>
                <a:lnTo>
                  <a:pt x="114300" y="0"/>
                </a:lnTo>
                <a:lnTo>
                  <a:pt x="99060" y="0"/>
                </a:lnTo>
                <a:lnTo>
                  <a:pt x="83820" y="7620"/>
                </a:lnTo>
                <a:lnTo>
                  <a:pt x="68580" y="22860"/>
                </a:lnTo>
                <a:lnTo>
                  <a:pt x="53340" y="45720"/>
                </a:lnTo>
                <a:lnTo>
                  <a:pt x="38100" y="76200"/>
                </a:lnTo>
                <a:lnTo>
                  <a:pt x="22860" y="106680"/>
                </a:lnTo>
                <a:lnTo>
                  <a:pt x="7620" y="144780"/>
                </a:lnTo>
                <a:lnTo>
                  <a:pt x="7620" y="182880"/>
                </a:lnTo>
                <a:lnTo>
                  <a:pt x="0" y="228600"/>
                </a:lnTo>
                <a:lnTo>
                  <a:pt x="0" y="266700"/>
                </a:lnTo>
                <a:lnTo>
                  <a:pt x="0" y="304800"/>
                </a:lnTo>
                <a:lnTo>
                  <a:pt x="22860" y="411480"/>
                </a:lnTo>
                <a:lnTo>
                  <a:pt x="22860" y="411480"/>
                </a:lnTo>
                <a:lnTo>
                  <a:pt x="22860" y="4114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3" name="Freeform 62"/>
          <p:cNvSpPr/>
          <p:nvPr/>
        </p:nvSpPr>
        <p:spPr>
          <a:xfrm>
            <a:off x="1882140" y="4861560"/>
            <a:ext cx="289561" cy="220981"/>
          </a:xfrm>
          <a:custGeom>
            <a:avLst/>
            <a:gdLst/>
            <a:ahLst/>
            <a:cxnLst/>
            <a:rect l="0" t="0" r="0" b="0"/>
            <a:pathLst>
              <a:path w="289561" h="220981">
                <a:moveTo>
                  <a:pt x="22860" y="60960"/>
                </a:moveTo>
                <a:lnTo>
                  <a:pt x="15240" y="53340"/>
                </a:lnTo>
                <a:lnTo>
                  <a:pt x="7620" y="45720"/>
                </a:lnTo>
                <a:lnTo>
                  <a:pt x="7620" y="45720"/>
                </a:lnTo>
                <a:lnTo>
                  <a:pt x="0" y="45720"/>
                </a:lnTo>
                <a:lnTo>
                  <a:pt x="7620" y="38100"/>
                </a:lnTo>
                <a:lnTo>
                  <a:pt x="15240" y="38100"/>
                </a:lnTo>
                <a:lnTo>
                  <a:pt x="15240" y="38100"/>
                </a:lnTo>
                <a:lnTo>
                  <a:pt x="30480" y="30480"/>
                </a:lnTo>
                <a:lnTo>
                  <a:pt x="45720" y="22860"/>
                </a:lnTo>
                <a:lnTo>
                  <a:pt x="68580" y="22860"/>
                </a:lnTo>
                <a:lnTo>
                  <a:pt x="99060" y="15240"/>
                </a:lnTo>
                <a:lnTo>
                  <a:pt x="129540" y="15240"/>
                </a:lnTo>
                <a:lnTo>
                  <a:pt x="160020" y="7620"/>
                </a:lnTo>
                <a:lnTo>
                  <a:pt x="182880" y="7620"/>
                </a:lnTo>
                <a:lnTo>
                  <a:pt x="213360" y="0"/>
                </a:lnTo>
                <a:lnTo>
                  <a:pt x="236220" y="0"/>
                </a:lnTo>
                <a:lnTo>
                  <a:pt x="251460" y="0"/>
                </a:lnTo>
                <a:lnTo>
                  <a:pt x="266700" y="0"/>
                </a:lnTo>
                <a:lnTo>
                  <a:pt x="274320" y="0"/>
                </a:lnTo>
                <a:lnTo>
                  <a:pt x="281940" y="7620"/>
                </a:lnTo>
                <a:lnTo>
                  <a:pt x="289560" y="15240"/>
                </a:lnTo>
                <a:lnTo>
                  <a:pt x="289560" y="22860"/>
                </a:lnTo>
                <a:lnTo>
                  <a:pt x="289560" y="38100"/>
                </a:lnTo>
                <a:lnTo>
                  <a:pt x="281940" y="53340"/>
                </a:lnTo>
                <a:lnTo>
                  <a:pt x="281940" y="68580"/>
                </a:lnTo>
                <a:lnTo>
                  <a:pt x="274320" y="91440"/>
                </a:lnTo>
                <a:lnTo>
                  <a:pt x="274320" y="114300"/>
                </a:lnTo>
                <a:lnTo>
                  <a:pt x="274320" y="137160"/>
                </a:lnTo>
                <a:lnTo>
                  <a:pt x="266700" y="152400"/>
                </a:lnTo>
                <a:lnTo>
                  <a:pt x="274320" y="175260"/>
                </a:lnTo>
                <a:lnTo>
                  <a:pt x="274320" y="205740"/>
                </a:lnTo>
                <a:lnTo>
                  <a:pt x="274320" y="220980"/>
                </a:lnTo>
                <a:lnTo>
                  <a:pt x="274320" y="2209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4" name="Freeform 63"/>
          <p:cNvSpPr/>
          <p:nvPr/>
        </p:nvSpPr>
        <p:spPr>
          <a:xfrm>
            <a:off x="2301240" y="4876800"/>
            <a:ext cx="144781" cy="220981"/>
          </a:xfrm>
          <a:custGeom>
            <a:avLst/>
            <a:gdLst/>
            <a:ahLst/>
            <a:cxnLst/>
            <a:rect l="0" t="0" r="0" b="0"/>
            <a:pathLst>
              <a:path w="144781" h="220981">
                <a:moveTo>
                  <a:pt x="68580" y="83820"/>
                </a:moveTo>
                <a:lnTo>
                  <a:pt x="68580" y="83820"/>
                </a:lnTo>
                <a:lnTo>
                  <a:pt x="68580" y="76200"/>
                </a:lnTo>
                <a:lnTo>
                  <a:pt x="68580" y="76200"/>
                </a:lnTo>
                <a:lnTo>
                  <a:pt x="60960" y="83820"/>
                </a:lnTo>
                <a:lnTo>
                  <a:pt x="53340" y="83820"/>
                </a:lnTo>
                <a:lnTo>
                  <a:pt x="53340" y="91440"/>
                </a:lnTo>
                <a:lnTo>
                  <a:pt x="53340" y="91440"/>
                </a:lnTo>
                <a:lnTo>
                  <a:pt x="45720" y="99060"/>
                </a:lnTo>
                <a:lnTo>
                  <a:pt x="38100" y="114300"/>
                </a:lnTo>
                <a:lnTo>
                  <a:pt x="30480" y="129540"/>
                </a:lnTo>
                <a:lnTo>
                  <a:pt x="30480" y="144780"/>
                </a:lnTo>
                <a:lnTo>
                  <a:pt x="22860" y="160020"/>
                </a:lnTo>
                <a:lnTo>
                  <a:pt x="22860" y="175260"/>
                </a:lnTo>
                <a:lnTo>
                  <a:pt x="30480" y="190500"/>
                </a:lnTo>
                <a:lnTo>
                  <a:pt x="38100" y="205740"/>
                </a:lnTo>
                <a:lnTo>
                  <a:pt x="53340" y="213360"/>
                </a:lnTo>
                <a:lnTo>
                  <a:pt x="68580" y="220980"/>
                </a:lnTo>
                <a:lnTo>
                  <a:pt x="83820" y="220980"/>
                </a:lnTo>
                <a:lnTo>
                  <a:pt x="99060" y="213360"/>
                </a:lnTo>
                <a:lnTo>
                  <a:pt x="121920" y="205740"/>
                </a:lnTo>
                <a:lnTo>
                  <a:pt x="129540" y="190500"/>
                </a:lnTo>
                <a:lnTo>
                  <a:pt x="144780" y="167640"/>
                </a:lnTo>
                <a:lnTo>
                  <a:pt x="144780" y="144780"/>
                </a:lnTo>
                <a:lnTo>
                  <a:pt x="144780" y="114300"/>
                </a:lnTo>
                <a:lnTo>
                  <a:pt x="144780" y="91440"/>
                </a:lnTo>
                <a:lnTo>
                  <a:pt x="137160" y="68580"/>
                </a:lnTo>
                <a:lnTo>
                  <a:pt x="121920" y="45720"/>
                </a:lnTo>
                <a:lnTo>
                  <a:pt x="106680" y="22860"/>
                </a:lnTo>
                <a:lnTo>
                  <a:pt x="91440" y="15240"/>
                </a:lnTo>
                <a:lnTo>
                  <a:pt x="76200" y="7620"/>
                </a:lnTo>
                <a:lnTo>
                  <a:pt x="53340" y="0"/>
                </a:lnTo>
                <a:lnTo>
                  <a:pt x="15240" y="0"/>
                </a:lnTo>
                <a:lnTo>
                  <a:pt x="0" y="15240"/>
                </a:lnTo>
                <a:lnTo>
                  <a:pt x="0" y="152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5" name="Freeform 64"/>
          <p:cNvSpPr/>
          <p:nvPr/>
        </p:nvSpPr>
        <p:spPr>
          <a:xfrm>
            <a:off x="2529840" y="4899660"/>
            <a:ext cx="312421" cy="220981"/>
          </a:xfrm>
          <a:custGeom>
            <a:avLst/>
            <a:gdLst/>
            <a:ahLst/>
            <a:cxnLst/>
            <a:rect l="0" t="0" r="0" b="0"/>
            <a:pathLst>
              <a:path w="312421" h="220981">
                <a:moveTo>
                  <a:pt x="15240" y="0"/>
                </a:moveTo>
                <a:lnTo>
                  <a:pt x="15240" y="0"/>
                </a:lnTo>
                <a:lnTo>
                  <a:pt x="15240" y="7620"/>
                </a:lnTo>
                <a:lnTo>
                  <a:pt x="15240" y="7620"/>
                </a:lnTo>
                <a:lnTo>
                  <a:pt x="7620" y="15240"/>
                </a:lnTo>
                <a:lnTo>
                  <a:pt x="7620" y="30480"/>
                </a:lnTo>
                <a:lnTo>
                  <a:pt x="7620" y="45720"/>
                </a:lnTo>
                <a:lnTo>
                  <a:pt x="7620" y="45720"/>
                </a:lnTo>
                <a:lnTo>
                  <a:pt x="7620" y="60960"/>
                </a:lnTo>
                <a:lnTo>
                  <a:pt x="0" y="83820"/>
                </a:lnTo>
                <a:lnTo>
                  <a:pt x="7620" y="106680"/>
                </a:lnTo>
                <a:lnTo>
                  <a:pt x="7620" y="129540"/>
                </a:lnTo>
                <a:lnTo>
                  <a:pt x="15240" y="152400"/>
                </a:lnTo>
                <a:lnTo>
                  <a:pt x="22860" y="167640"/>
                </a:lnTo>
                <a:lnTo>
                  <a:pt x="30480" y="182880"/>
                </a:lnTo>
                <a:lnTo>
                  <a:pt x="45720" y="190500"/>
                </a:lnTo>
                <a:lnTo>
                  <a:pt x="60960" y="190500"/>
                </a:lnTo>
                <a:lnTo>
                  <a:pt x="68580" y="190500"/>
                </a:lnTo>
                <a:lnTo>
                  <a:pt x="91440" y="182880"/>
                </a:lnTo>
                <a:lnTo>
                  <a:pt x="99060" y="167640"/>
                </a:lnTo>
                <a:lnTo>
                  <a:pt x="114300" y="152400"/>
                </a:lnTo>
                <a:lnTo>
                  <a:pt x="121920" y="137160"/>
                </a:lnTo>
                <a:lnTo>
                  <a:pt x="137160" y="121920"/>
                </a:lnTo>
                <a:lnTo>
                  <a:pt x="137160" y="106680"/>
                </a:lnTo>
                <a:lnTo>
                  <a:pt x="144780" y="91440"/>
                </a:lnTo>
                <a:lnTo>
                  <a:pt x="144780" y="83820"/>
                </a:lnTo>
                <a:lnTo>
                  <a:pt x="144780" y="76200"/>
                </a:lnTo>
                <a:lnTo>
                  <a:pt x="144780" y="83820"/>
                </a:lnTo>
                <a:lnTo>
                  <a:pt x="144780" y="91440"/>
                </a:lnTo>
                <a:lnTo>
                  <a:pt x="152400" y="99060"/>
                </a:lnTo>
                <a:lnTo>
                  <a:pt x="152400" y="114300"/>
                </a:lnTo>
                <a:lnTo>
                  <a:pt x="152400" y="129540"/>
                </a:lnTo>
                <a:lnTo>
                  <a:pt x="152400" y="152400"/>
                </a:lnTo>
                <a:lnTo>
                  <a:pt x="160020" y="175260"/>
                </a:lnTo>
                <a:lnTo>
                  <a:pt x="167640" y="190500"/>
                </a:lnTo>
                <a:lnTo>
                  <a:pt x="175260" y="205740"/>
                </a:lnTo>
                <a:lnTo>
                  <a:pt x="190500" y="220980"/>
                </a:lnTo>
                <a:lnTo>
                  <a:pt x="205740" y="220980"/>
                </a:lnTo>
                <a:lnTo>
                  <a:pt x="220980" y="220980"/>
                </a:lnTo>
                <a:lnTo>
                  <a:pt x="243840" y="213360"/>
                </a:lnTo>
                <a:lnTo>
                  <a:pt x="259080" y="205740"/>
                </a:lnTo>
                <a:lnTo>
                  <a:pt x="274320" y="182880"/>
                </a:lnTo>
                <a:lnTo>
                  <a:pt x="289560" y="160020"/>
                </a:lnTo>
                <a:lnTo>
                  <a:pt x="297180" y="137160"/>
                </a:lnTo>
                <a:lnTo>
                  <a:pt x="312420" y="114300"/>
                </a:lnTo>
                <a:lnTo>
                  <a:pt x="312420" y="91440"/>
                </a:lnTo>
                <a:lnTo>
                  <a:pt x="312420" y="68580"/>
                </a:lnTo>
                <a:lnTo>
                  <a:pt x="312420" y="7620"/>
                </a:lnTo>
                <a:lnTo>
                  <a:pt x="312420" y="7620"/>
                </a:lnTo>
                <a:lnTo>
                  <a:pt x="312420" y="76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6" name="Freeform 65"/>
          <p:cNvSpPr/>
          <p:nvPr/>
        </p:nvSpPr>
        <p:spPr>
          <a:xfrm>
            <a:off x="1005840" y="5227320"/>
            <a:ext cx="312421" cy="388621"/>
          </a:xfrm>
          <a:custGeom>
            <a:avLst/>
            <a:gdLst/>
            <a:ahLst/>
            <a:cxnLst/>
            <a:rect l="0" t="0" r="0" b="0"/>
            <a:pathLst>
              <a:path w="312421" h="388621">
                <a:moveTo>
                  <a:pt x="281940" y="38100"/>
                </a:moveTo>
                <a:lnTo>
                  <a:pt x="281940" y="38100"/>
                </a:lnTo>
                <a:lnTo>
                  <a:pt x="281940" y="30480"/>
                </a:lnTo>
                <a:lnTo>
                  <a:pt x="281940" y="30480"/>
                </a:lnTo>
                <a:lnTo>
                  <a:pt x="281940" y="22860"/>
                </a:lnTo>
                <a:lnTo>
                  <a:pt x="281940" y="22860"/>
                </a:lnTo>
                <a:lnTo>
                  <a:pt x="274320" y="15240"/>
                </a:lnTo>
                <a:lnTo>
                  <a:pt x="274320" y="15240"/>
                </a:lnTo>
                <a:lnTo>
                  <a:pt x="266700" y="7620"/>
                </a:lnTo>
                <a:lnTo>
                  <a:pt x="259080" y="7620"/>
                </a:lnTo>
                <a:lnTo>
                  <a:pt x="243840" y="0"/>
                </a:lnTo>
                <a:lnTo>
                  <a:pt x="228600" y="0"/>
                </a:lnTo>
                <a:lnTo>
                  <a:pt x="213360" y="7620"/>
                </a:lnTo>
                <a:lnTo>
                  <a:pt x="190500" y="15240"/>
                </a:lnTo>
                <a:lnTo>
                  <a:pt x="175260" y="22860"/>
                </a:lnTo>
                <a:lnTo>
                  <a:pt x="160020" y="45720"/>
                </a:lnTo>
                <a:lnTo>
                  <a:pt x="144780" y="60960"/>
                </a:lnTo>
                <a:lnTo>
                  <a:pt x="137160" y="83820"/>
                </a:lnTo>
                <a:lnTo>
                  <a:pt x="137160" y="106680"/>
                </a:lnTo>
                <a:lnTo>
                  <a:pt x="137160" y="129540"/>
                </a:lnTo>
                <a:lnTo>
                  <a:pt x="144780" y="144780"/>
                </a:lnTo>
                <a:lnTo>
                  <a:pt x="152400" y="160020"/>
                </a:lnTo>
                <a:lnTo>
                  <a:pt x="175260" y="167640"/>
                </a:lnTo>
                <a:lnTo>
                  <a:pt x="190500" y="167640"/>
                </a:lnTo>
                <a:lnTo>
                  <a:pt x="213360" y="160020"/>
                </a:lnTo>
                <a:lnTo>
                  <a:pt x="236220" y="152400"/>
                </a:lnTo>
                <a:lnTo>
                  <a:pt x="251460" y="137160"/>
                </a:lnTo>
                <a:lnTo>
                  <a:pt x="266700" y="114300"/>
                </a:lnTo>
                <a:lnTo>
                  <a:pt x="289560" y="91440"/>
                </a:lnTo>
                <a:lnTo>
                  <a:pt x="297180" y="76200"/>
                </a:lnTo>
                <a:lnTo>
                  <a:pt x="304800" y="53340"/>
                </a:lnTo>
                <a:lnTo>
                  <a:pt x="304800" y="30480"/>
                </a:lnTo>
                <a:lnTo>
                  <a:pt x="312420" y="15240"/>
                </a:lnTo>
                <a:lnTo>
                  <a:pt x="312420" y="7620"/>
                </a:lnTo>
                <a:lnTo>
                  <a:pt x="312420" y="0"/>
                </a:lnTo>
                <a:lnTo>
                  <a:pt x="304800" y="7620"/>
                </a:lnTo>
                <a:lnTo>
                  <a:pt x="304800" y="15240"/>
                </a:lnTo>
                <a:lnTo>
                  <a:pt x="304800" y="22860"/>
                </a:lnTo>
                <a:lnTo>
                  <a:pt x="297180" y="45720"/>
                </a:lnTo>
                <a:lnTo>
                  <a:pt x="297180" y="76200"/>
                </a:lnTo>
                <a:lnTo>
                  <a:pt x="297180" y="106680"/>
                </a:lnTo>
                <a:lnTo>
                  <a:pt x="297180" y="144780"/>
                </a:lnTo>
                <a:lnTo>
                  <a:pt x="289560" y="182880"/>
                </a:lnTo>
                <a:lnTo>
                  <a:pt x="289560" y="220980"/>
                </a:lnTo>
                <a:lnTo>
                  <a:pt x="281940" y="259080"/>
                </a:lnTo>
                <a:lnTo>
                  <a:pt x="274320" y="297180"/>
                </a:lnTo>
                <a:lnTo>
                  <a:pt x="266700" y="327660"/>
                </a:lnTo>
                <a:lnTo>
                  <a:pt x="251460" y="350520"/>
                </a:lnTo>
                <a:lnTo>
                  <a:pt x="236220" y="365760"/>
                </a:lnTo>
                <a:lnTo>
                  <a:pt x="213360" y="381000"/>
                </a:lnTo>
                <a:lnTo>
                  <a:pt x="198120" y="388620"/>
                </a:lnTo>
                <a:lnTo>
                  <a:pt x="167640" y="388620"/>
                </a:lnTo>
                <a:lnTo>
                  <a:pt x="144780" y="381000"/>
                </a:lnTo>
                <a:lnTo>
                  <a:pt x="121920" y="365760"/>
                </a:lnTo>
                <a:lnTo>
                  <a:pt x="99060" y="350520"/>
                </a:lnTo>
                <a:lnTo>
                  <a:pt x="68580" y="327660"/>
                </a:lnTo>
                <a:lnTo>
                  <a:pt x="53340" y="304800"/>
                </a:lnTo>
                <a:lnTo>
                  <a:pt x="0" y="213360"/>
                </a:lnTo>
                <a:lnTo>
                  <a:pt x="0" y="213360"/>
                </a:lnTo>
                <a:lnTo>
                  <a:pt x="0" y="2133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7" name="Freeform 66"/>
          <p:cNvSpPr/>
          <p:nvPr/>
        </p:nvSpPr>
        <p:spPr>
          <a:xfrm>
            <a:off x="1310640" y="5280660"/>
            <a:ext cx="274321" cy="190501"/>
          </a:xfrm>
          <a:custGeom>
            <a:avLst/>
            <a:gdLst/>
            <a:ahLst/>
            <a:cxnLst/>
            <a:rect l="0" t="0" r="0" b="0"/>
            <a:pathLst>
              <a:path w="274321" h="190501">
                <a:moveTo>
                  <a:pt x="0" y="22860"/>
                </a:moveTo>
                <a:lnTo>
                  <a:pt x="7620" y="38100"/>
                </a:lnTo>
                <a:lnTo>
                  <a:pt x="22860" y="60960"/>
                </a:lnTo>
                <a:lnTo>
                  <a:pt x="22860" y="60960"/>
                </a:lnTo>
                <a:lnTo>
                  <a:pt x="30480" y="83820"/>
                </a:lnTo>
                <a:lnTo>
                  <a:pt x="38100" y="99060"/>
                </a:lnTo>
                <a:lnTo>
                  <a:pt x="38100" y="106680"/>
                </a:lnTo>
                <a:lnTo>
                  <a:pt x="38100" y="106680"/>
                </a:lnTo>
                <a:lnTo>
                  <a:pt x="45720" y="121920"/>
                </a:lnTo>
                <a:lnTo>
                  <a:pt x="45720" y="137160"/>
                </a:lnTo>
                <a:lnTo>
                  <a:pt x="53340" y="144780"/>
                </a:lnTo>
                <a:lnTo>
                  <a:pt x="53340" y="152400"/>
                </a:lnTo>
                <a:lnTo>
                  <a:pt x="60960" y="152400"/>
                </a:lnTo>
                <a:lnTo>
                  <a:pt x="60960" y="152400"/>
                </a:lnTo>
                <a:lnTo>
                  <a:pt x="68580" y="144780"/>
                </a:lnTo>
                <a:lnTo>
                  <a:pt x="68580" y="129540"/>
                </a:lnTo>
                <a:lnTo>
                  <a:pt x="83820" y="114300"/>
                </a:lnTo>
                <a:lnTo>
                  <a:pt x="91440" y="99060"/>
                </a:lnTo>
                <a:lnTo>
                  <a:pt x="99060" y="76200"/>
                </a:lnTo>
                <a:lnTo>
                  <a:pt x="106680" y="53340"/>
                </a:lnTo>
                <a:lnTo>
                  <a:pt x="114300" y="38100"/>
                </a:lnTo>
                <a:lnTo>
                  <a:pt x="114300" y="22860"/>
                </a:lnTo>
                <a:lnTo>
                  <a:pt x="121920" y="7620"/>
                </a:lnTo>
                <a:lnTo>
                  <a:pt x="129540" y="0"/>
                </a:lnTo>
                <a:lnTo>
                  <a:pt x="129540" y="0"/>
                </a:lnTo>
                <a:lnTo>
                  <a:pt x="129540" y="0"/>
                </a:lnTo>
                <a:lnTo>
                  <a:pt x="129540" y="15240"/>
                </a:lnTo>
                <a:lnTo>
                  <a:pt x="129540" y="30480"/>
                </a:lnTo>
                <a:lnTo>
                  <a:pt x="129540" y="45720"/>
                </a:lnTo>
                <a:lnTo>
                  <a:pt x="129540" y="68580"/>
                </a:lnTo>
                <a:lnTo>
                  <a:pt x="137160" y="91440"/>
                </a:lnTo>
                <a:lnTo>
                  <a:pt x="137160" y="114300"/>
                </a:lnTo>
                <a:lnTo>
                  <a:pt x="144780" y="137160"/>
                </a:lnTo>
                <a:lnTo>
                  <a:pt x="160020" y="160020"/>
                </a:lnTo>
                <a:lnTo>
                  <a:pt x="175260" y="175260"/>
                </a:lnTo>
                <a:lnTo>
                  <a:pt x="190500" y="182880"/>
                </a:lnTo>
                <a:lnTo>
                  <a:pt x="205740" y="190500"/>
                </a:lnTo>
                <a:lnTo>
                  <a:pt x="228600" y="190500"/>
                </a:lnTo>
                <a:lnTo>
                  <a:pt x="243840" y="182880"/>
                </a:lnTo>
                <a:lnTo>
                  <a:pt x="259080" y="175260"/>
                </a:lnTo>
                <a:lnTo>
                  <a:pt x="266700" y="152400"/>
                </a:lnTo>
                <a:lnTo>
                  <a:pt x="274320" y="137160"/>
                </a:lnTo>
                <a:lnTo>
                  <a:pt x="274320" y="114300"/>
                </a:lnTo>
                <a:lnTo>
                  <a:pt x="274320" y="91440"/>
                </a:lnTo>
                <a:lnTo>
                  <a:pt x="266700" y="68580"/>
                </a:lnTo>
                <a:lnTo>
                  <a:pt x="251460" y="45720"/>
                </a:lnTo>
                <a:lnTo>
                  <a:pt x="243840" y="22860"/>
                </a:lnTo>
                <a:lnTo>
                  <a:pt x="220980" y="15240"/>
                </a:lnTo>
                <a:lnTo>
                  <a:pt x="198120" y="0"/>
                </a:lnTo>
                <a:lnTo>
                  <a:pt x="175260" y="0"/>
                </a:lnTo>
                <a:lnTo>
                  <a:pt x="152400" y="0"/>
                </a:lnTo>
                <a:lnTo>
                  <a:pt x="129540" y="0"/>
                </a:lnTo>
                <a:lnTo>
                  <a:pt x="106680" y="15240"/>
                </a:lnTo>
                <a:lnTo>
                  <a:pt x="91440" y="22860"/>
                </a:lnTo>
                <a:lnTo>
                  <a:pt x="68580" y="60960"/>
                </a:lnTo>
                <a:lnTo>
                  <a:pt x="60960" y="83820"/>
                </a:lnTo>
                <a:lnTo>
                  <a:pt x="60960" y="838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8" name="Freeform 67"/>
          <p:cNvSpPr/>
          <p:nvPr/>
        </p:nvSpPr>
        <p:spPr>
          <a:xfrm>
            <a:off x="1676400" y="5265420"/>
            <a:ext cx="167641" cy="182881"/>
          </a:xfrm>
          <a:custGeom>
            <a:avLst/>
            <a:gdLst/>
            <a:ahLst/>
            <a:cxnLst/>
            <a:rect l="0" t="0" r="0" b="0"/>
            <a:pathLst>
              <a:path w="167641" h="182881">
                <a:moveTo>
                  <a:pt x="15240" y="7620"/>
                </a:moveTo>
                <a:lnTo>
                  <a:pt x="15240" y="7620"/>
                </a:lnTo>
                <a:lnTo>
                  <a:pt x="15240" y="7620"/>
                </a:lnTo>
                <a:lnTo>
                  <a:pt x="15240" y="15240"/>
                </a:lnTo>
                <a:lnTo>
                  <a:pt x="7620" y="22860"/>
                </a:lnTo>
                <a:lnTo>
                  <a:pt x="7620" y="30480"/>
                </a:lnTo>
                <a:lnTo>
                  <a:pt x="7620" y="45720"/>
                </a:lnTo>
                <a:lnTo>
                  <a:pt x="7620" y="45720"/>
                </a:lnTo>
                <a:lnTo>
                  <a:pt x="0" y="68580"/>
                </a:lnTo>
                <a:lnTo>
                  <a:pt x="0" y="83820"/>
                </a:lnTo>
                <a:lnTo>
                  <a:pt x="0" y="106680"/>
                </a:lnTo>
                <a:lnTo>
                  <a:pt x="0" y="129540"/>
                </a:lnTo>
                <a:lnTo>
                  <a:pt x="7620" y="152400"/>
                </a:lnTo>
                <a:lnTo>
                  <a:pt x="15240" y="167640"/>
                </a:lnTo>
                <a:lnTo>
                  <a:pt x="30480" y="175260"/>
                </a:lnTo>
                <a:lnTo>
                  <a:pt x="38100" y="182880"/>
                </a:lnTo>
                <a:lnTo>
                  <a:pt x="60960" y="182880"/>
                </a:lnTo>
                <a:lnTo>
                  <a:pt x="76200" y="175260"/>
                </a:lnTo>
                <a:lnTo>
                  <a:pt x="99060" y="160020"/>
                </a:lnTo>
                <a:lnTo>
                  <a:pt x="114300" y="144780"/>
                </a:lnTo>
                <a:lnTo>
                  <a:pt x="129540" y="121920"/>
                </a:lnTo>
                <a:lnTo>
                  <a:pt x="144780" y="99060"/>
                </a:lnTo>
                <a:lnTo>
                  <a:pt x="160020" y="76200"/>
                </a:lnTo>
                <a:lnTo>
                  <a:pt x="167640" y="53340"/>
                </a:lnTo>
                <a:lnTo>
                  <a:pt x="167640" y="38100"/>
                </a:lnTo>
                <a:lnTo>
                  <a:pt x="167640" y="22860"/>
                </a:lnTo>
                <a:lnTo>
                  <a:pt x="167640" y="7620"/>
                </a:lnTo>
                <a:lnTo>
                  <a:pt x="167640" y="0"/>
                </a:lnTo>
                <a:lnTo>
                  <a:pt x="167640" y="7620"/>
                </a:lnTo>
                <a:lnTo>
                  <a:pt x="167640" y="15240"/>
                </a:lnTo>
                <a:lnTo>
                  <a:pt x="160020" y="22860"/>
                </a:lnTo>
                <a:lnTo>
                  <a:pt x="160020" y="38100"/>
                </a:lnTo>
                <a:lnTo>
                  <a:pt x="152400" y="60960"/>
                </a:lnTo>
                <a:lnTo>
                  <a:pt x="152400" y="83820"/>
                </a:lnTo>
                <a:lnTo>
                  <a:pt x="152400" y="106680"/>
                </a:lnTo>
                <a:lnTo>
                  <a:pt x="152400" y="160020"/>
                </a:lnTo>
                <a:lnTo>
                  <a:pt x="152400" y="182880"/>
                </a:lnTo>
                <a:lnTo>
                  <a:pt x="152400" y="1828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9" name="Freeform 68"/>
          <p:cNvSpPr/>
          <p:nvPr/>
        </p:nvSpPr>
        <p:spPr>
          <a:xfrm>
            <a:off x="1889760" y="5257800"/>
            <a:ext cx="236221" cy="213361"/>
          </a:xfrm>
          <a:custGeom>
            <a:avLst/>
            <a:gdLst/>
            <a:ahLst/>
            <a:cxnLst/>
            <a:rect l="0" t="0" r="0" b="0"/>
            <a:pathLst>
              <a:path w="236221" h="213361">
                <a:moveTo>
                  <a:pt x="45720" y="7620"/>
                </a:moveTo>
                <a:lnTo>
                  <a:pt x="45720" y="15240"/>
                </a:lnTo>
                <a:lnTo>
                  <a:pt x="45720" y="22860"/>
                </a:lnTo>
                <a:lnTo>
                  <a:pt x="38100" y="30480"/>
                </a:lnTo>
                <a:lnTo>
                  <a:pt x="30480" y="45720"/>
                </a:lnTo>
                <a:lnTo>
                  <a:pt x="22860" y="60960"/>
                </a:lnTo>
                <a:lnTo>
                  <a:pt x="22860" y="68580"/>
                </a:lnTo>
                <a:lnTo>
                  <a:pt x="22860" y="68580"/>
                </a:lnTo>
                <a:lnTo>
                  <a:pt x="15240" y="83820"/>
                </a:lnTo>
                <a:lnTo>
                  <a:pt x="7620" y="91440"/>
                </a:lnTo>
                <a:lnTo>
                  <a:pt x="0" y="106680"/>
                </a:lnTo>
                <a:lnTo>
                  <a:pt x="0" y="114300"/>
                </a:lnTo>
                <a:lnTo>
                  <a:pt x="0" y="114300"/>
                </a:lnTo>
                <a:lnTo>
                  <a:pt x="0" y="114300"/>
                </a:lnTo>
                <a:lnTo>
                  <a:pt x="7620" y="114300"/>
                </a:lnTo>
                <a:lnTo>
                  <a:pt x="15240" y="99060"/>
                </a:lnTo>
                <a:lnTo>
                  <a:pt x="22860" y="91440"/>
                </a:lnTo>
                <a:lnTo>
                  <a:pt x="45720" y="76200"/>
                </a:lnTo>
                <a:lnTo>
                  <a:pt x="60960" y="53340"/>
                </a:lnTo>
                <a:lnTo>
                  <a:pt x="76200" y="38100"/>
                </a:lnTo>
                <a:lnTo>
                  <a:pt x="99060" y="22860"/>
                </a:lnTo>
                <a:lnTo>
                  <a:pt x="114300" y="7620"/>
                </a:lnTo>
                <a:lnTo>
                  <a:pt x="137160" y="7620"/>
                </a:lnTo>
                <a:lnTo>
                  <a:pt x="152400" y="0"/>
                </a:lnTo>
                <a:lnTo>
                  <a:pt x="160020" y="0"/>
                </a:lnTo>
                <a:lnTo>
                  <a:pt x="175260" y="7620"/>
                </a:lnTo>
                <a:lnTo>
                  <a:pt x="175260" y="22860"/>
                </a:lnTo>
                <a:lnTo>
                  <a:pt x="182880" y="38100"/>
                </a:lnTo>
                <a:lnTo>
                  <a:pt x="190500" y="53340"/>
                </a:lnTo>
                <a:lnTo>
                  <a:pt x="190500" y="76200"/>
                </a:lnTo>
                <a:lnTo>
                  <a:pt x="190500" y="99060"/>
                </a:lnTo>
                <a:lnTo>
                  <a:pt x="198120" y="121920"/>
                </a:lnTo>
                <a:lnTo>
                  <a:pt x="198120" y="144780"/>
                </a:lnTo>
                <a:lnTo>
                  <a:pt x="205740" y="160020"/>
                </a:lnTo>
                <a:lnTo>
                  <a:pt x="220980" y="198120"/>
                </a:lnTo>
                <a:lnTo>
                  <a:pt x="236220" y="213360"/>
                </a:lnTo>
                <a:lnTo>
                  <a:pt x="236220" y="2133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0" name="Freeform 69"/>
          <p:cNvSpPr/>
          <p:nvPr/>
        </p:nvSpPr>
        <p:spPr>
          <a:xfrm>
            <a:off x="2133600" y="5212080"/>
            <a:ext cx="213361" cy="259081"/>
          </a:xfrm>
          <a:custGeom>
            <a:avLst/>
            <a:gdLst/>
            <a:ahLst/>
            <a:cxnLst/>
            <a:rect l="0" t="0" r="0" b="0"/>
            <a:pathLst>
              <a:path w="213361" h="259081">
                <a:moveTo>
                  <a:pt x="114300" y="243840"/>
                </a:moveTo>
                <a:lnTo>
                  <a:pt x="121920" y="236220"/>
                </a:lnTo>
                <a:lnTo>
                  <a:pt x="137160" y="228600"/>
                </a:lnTo>
                <a:lnTo>
                  <a:pt x="137160" y="220980"/>
                </a:lnTo>
                <a:lnTo>
                  <a:pt x="144780" y="205740"/>
                </a:lnTo>
                <a:lnTo>
                  <a:pt x="152400" y="190500"/>
                </a:lnTo>
                <a:lnTo>
                  <a:pt x="144780" y="190500"/>
                </a:lnTo>
                <a:lnTo>
                  <a:pt x="144780" y="182880"/>
                </a:lnTo>
                <a:lnTo>
                  <a:pt x="144780" y="167640"/>
                </a:lnTo>
                <a:lnTo>
                  <a:pt x="144780" y="152400"/>
                </a:lnTo>
                <a:lnTo>
                  <a:pt x="137160" y="137160"/>
                </a:lnTo>
                <a:lnTo>
                  <a:pt x="129540" y="129540"/>
                </a:lnTo>
                <a:lnTo>
                  <a:pt x="114300" y="121920"/>
                </a:lnTo>
                <a:lnTo>
                  <a:pt x="99060" y="121920"/>
                </a:lnTo>
                <a:lnTo>
                  <a:pt x="76200" y="121920"/>
                </a:lnTo>
                <a:lnTo>
                  <a:pt x="60960" y="137160"/>
                </a:lnTo>
                <a:lnTo>
                  <a:pt x="45720" y="152400"/>
                </a:lnTo>
                <a:lnTo>
                  <a:pt x="30480" y="167640"/>
                </a:lnTo>
                <a:lnTo>
                  <a:pt x="15240" y="182880"/>
                </a:lnTo>
                <a:lnTo>
                  <a:pt x="7620" y="205740"/>
                </a:lnTo>
                <a:lnTo>
                  <a:pt x="0" y="228600"/>
                </a:lnTo>
                <a:lnTo>
                  <a:pt x="0" y="243840"/>
                </a:lnTo>
                <a:lnTo>
                  <a:pt x="7620" y="251460"/>
                </a:lnTo>
                <a:lnTo>
                  <a:pt x="22860" y="259080"/>
                </a:lnTo>
                <a:lnTo>
                  <a:pt x="38100" y="259080"/>
                </a:lnTo>
                <a:lnTo>
                  <a:pt x="60960" y="259080"/>
                </a:lnTo>
                <a:lnTo>
                  <a:pt x="76200" y="243840"/>
                </a:lnTo>
                <a:lnTo>
                  <a:pt x="106680" y="220980"/>
                </a:lnTo>
                <a:lnTo>
                  <a:pt x="129540" y="198120"/>
                </a:lnTo>
                <a:lnTo>
                  <a:pt x="152400" y="167640"/>
                </a:lnTo>
                <a:lnTo>
                  <a:pt x="167640" y="137160"/>
                </a:lnTo>
                <a:lnTo>
                  <a:pt x="190500" y="106680"/>
                </a:lnTo>
                <a:lnTo>
                  <a:pt x="198120" y="76200"/>
                </a:lnTo>
                <a:lnTo>
                  <a:pt x="205740" y="53340"/>
                </a:lnTo>
                <a:lnTo>
                  <a:pt x="213360" y="30480"/>
                </a:lnTo>
                <a:lnTo>
                  <a:pt x="213360" y="7620"/>
                </a:lnTo>
                <a:lnTo>
                  <a:pt x="213360" y="0"/>
                </a:lnTo>
                <a:lnTo>
                  <a:pt x="213360" y="0"/>
                </a:lnTo>
                <a:lnTo>
                  <a:pt x="213360" y="0"/>
                </a:lnTo>
                <a:lnTo>
                  <a:pt x="205740" y="7620"/>
                </a:lnTo>
                <a:lnTo>
                  <a:pt x="198120" y="22860"/>
                </a:lnTo>
                <a:lnTo>
                  <a:pt x="190500" y="45720"/>
                </a:lnTo>
                <a:lnTo>
                  <a:pt x="182880" y="68580"/>
                </a:lnTo>
                <a:lnTo>
                  <a:pt x="175260" y="99060"/>
                </a:lnTo>
                <a:lnTo>
                  <a:pt x="175260" y="129540"/>
                </a:lnTo>
                <a:lnTo>
                  <a:pt x="167640" y="160020"/>
                </a:lnTo>
                <a:lnTo>
                  <a:pt x="160020" y="220980"/>
                </a:lnTo>
                <a:lnTo>
                  <a:pt x="160020" y="243840"/>
                </a:lnTo>
                <a:lnTo>
                  <a:pt x="160020" y="2438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1" name="Freeform 70"/>
          <p:cNvSpPr/>
          <p:nvPr/>
        </p:nvSpPr>
        <p:spPr>
          <a:xfrm>
            <a:off x="2415540" y="5288280"/>
            <a:ext cx="198121" cy="198121"/>
          </a:xfrm>
          <a:custGeom>
            <a:avLst/>
            <a:gdLst/>
            <a:ahLst/>
            <a:cxnLst/>
            <a:rect l="0" t="0" r="0" b="0"/>
            <a:pathLst>
              <a:path w="198121" h="198121">
                <a:moveTo>
                  <a:pt x="30480" y="15240"/>
                </a:moveTo>
                <a:lnTo>
                  <a:pt x="22860" y="15240"/>
                </a:lnTo>
                <a:lnTo>
                  <a:pt x="22860" y="22860"/>
                </a:lnTo>
                <a:lnTo>
                  <a:pt x="22860" y="30480"/>
                </a:lnTo>
                <a:lnTo>
                  <a:pt x="15240" y="38100"/>
                </a:lnTo>
                <a:lnTo>
                  <a:pt x="15240" y="60960"/>
                </a:lnTo>
                <a:lnTo>
                  <a:pt x="7620" y="68580"/>
                </a:lnTo>
                <a:lnTo>
                  <a:pt x="7620" y="68580"/>
                </a:lnTo>
                <a:lnTo>
                  <a:pt x="7620" y="91440"/>
                </a:lnTo>
                <a:lnTo>
                  <a:pt x="0" y="114300"/>
                </a:lnTo>
                <a:lnTo>
                  <a:pt x="0" y="137160"/>
                </a:lnTo>
                <a:lnTo>
                  <a:pt x="7620" y="152400"/>
                </a:lnTo>
                <a:lnTo>
                  <a:pt x="15240" y="167640"/>
                </a:lnTo>
                <a:lnTo>
                  <a:pt x="22860" y="182880"/>
                </a:lnTo>
                <a:lnTo>
                  <a:pt x="30480" y="190500"/>
                </a:lnTo>
                <a:lnTo>
                  <a:pt x="45720" y="190500"/>
                </a:lnTo>
                <a:lnTo>
                  <a:pt x="60960" y="190500"/>
                </a:lnTo>
                <a:lnTo>
                  <a:pt x="68580" y="182880"/>
                </a:lnTo>
                <a:lnTo>
                  <a:pt x="76200" y="167640"/>
                </a:lnTo>
                <a:lnTo>
                  <a:pt x="83820" y="152400"/>
                </a:lnTo>
                <a:lnTo>
                  <a:pt x="91440" y="144780"/>
                </a:lnTo>
                <a:lnTo>
                  <a:pt x="91440" y="129540"/>
                </a:lnTo>
                <a:lnTo>
                  <a:pt x="91440" y="114300"/>
                </a:lnTo>
                <a:lnTo>
                  <a:pt x="83820" y="106680"/>
                </a:lnTo>
                <a:lnTo>
                  <a:pt x="83820" y="99060"/>
                </a:lnTo>
                <a:lnTo>
                  <a:pt x="76200" y="99060"/>
                </a:lnTo>
                <a:lnTo>
                  <a:pt x="68580" y="106680"/>
                </a:lnTo>
                <a:lnTo>
                  <a:pt x="68580" y="114300"/>
                </a:lnTo>
                <a:lnTo>
                  <a:pt x="60960" y="129540"/>
                </a:lnTo>
                <a:lnTo>
                  <a:pt x="60960" y="137160"/>
                </a:lnTo>
                <a:lnTo>
                  <a:pt x="68580" y="152400"/>
                </a:lnTo>
                <a:lnTo>
                  <a:pt x="76200" y="167640"/>
                </a:lnTo>
                <a:lnTo>
                  <a:pt x="83820" y="175260"/>
                </a:lnTo>
                <a:lnTo>
                  <a:pt x="99060" y="182880"/>
                </a:lnTo>
                <a:lnTo>
                  <a:pt x="114300" y="190500"/>
                </a:lnTo>
                <a:lnTo>
                  <a:pt x="129540" y="198120"/>
                </a:lnTo>
                <a:lnTo>
                  <a:pt x="144780" y="190500"/>
                </a:lnTo>
                <a:lnTo>
                  <a:pt x="160020" y="182880"/>
                </a:lnTo>
                <a:lnTo>
                  <a:pt x="175260" y="175260"/>
                </a:lnTo>
                <a:lnTo>
                  <a:pt x="190500" y="152400"/>
                </a:lnTo>
                <a:lnTo>
                  <a:pt x="198120" y="137160"/>
                </a:lnTo>
                <a:lnTo>
                  <a:pt x="198120" y="114300"/>
                </a:lnTo>
                <a:lnTo>
                  <a:pt x="198120" y="99060"/>
                </a:lnTo>
                <a:lnTo>
                  <a:pt x="198120" y="76200"/>
                </a:lnTo>
                <a:lnTo>
                  <a:pt x="198120" y="53340"/>
                </a:lnTo>
                <a:lnTo>
                  <a:pt x="182880" y="38100"/>
                </a:lnTo>
                <a:lnTo>
                  <a:pt x="152400" y="0"/>
                </a:lnTo>
                <a:lnTo>
                  <a:pt x="152400" y="0"/>
                </a:lnTo>
                <a:lnTo>
                  <a:pt x="15240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2" name="Freeform 71"/>
          <p:cNvSpPr/>
          <p:nvPr/>
        </p:nvSpPr>
        <p:spPr>
          <a:xfrm>
            <a:off x="2667000" y="5356860"/>
            <a:ext cx="160021" cy="190501"/>
          </a:xfrm>
          <a:custGeom>
            <a:avLst/>
            <a:gdLst/>
            <a:ahLst/>
            <a:cxnLst/>
            <a:rect l="0" t="0" r="0" b="0"/>
            <a:pathLst>
              <a:path w="160021" h="190501">
                <a:moveTo>
                  <a:pt x="160020" y="22860"/>
                </a:moveTo>
                <a:lnTo>
                  <a:pt x="160020" y="22860"/>
                </a:lnTo>
                <a:lnTo>
                  <a:pt x="160020" y="15240"/>
                </a:lnTo>
                <a:lnTo>
                  <a:pt x="152400" y="7620"/>
                </a:lnTo>
                <a:lnTo>
                  <a:pt x="144780" y="0"/>
                </a:lnTo>
                <a:lnTo>
                  <a:pt x="129540" y="0"/>
                </a:lnTo>
                <a:lnTo>
                  <a:pt x="121920" y="0"/>
                </a:lnTo>
                <a:lnTo>
                  <a:pt x="121920" y="0"/>
                </a:lnTo>
                <a:lnTo>
                  <a:pt x="106680" y="0"/>
                </a:lnTo>
                <a:lnTo>
                  <a:pt x="83820" y="0"/>
                </a:lnTo>
                <a:lnTo>
                  <a:pt x="60960" y="7620"/>
                </a:lnTo>
                <a:lnTo>
                  <a:pt x="38100" y="15240"/>
                </a:lnTo>
                <a:lnTo>
                  <a:pt x="22860" y="30480"/>
                </a:lnTo>
                <a:lnTo>
                  <a:pt x="7620" y="45720"/>
                </a:lnTo>
                <a:lnTo>
                  <a:pt x="0" y="60960"/>
                </a:lnTo>
                <a:lnTo>
                  <a:pt x="0" y="76200"/>
                </a:lnTo>
                <a:lnTo>
                  <a:pt x="0" y="91440"/>
                </a:lnTo>
                <a:lnTo>
                  <a:pt x="7620" y="106680"/>
                </a:lnTo>
                <a:lnTo>
                  <a:pt x="15240" y="114300"/>
                </a:lnTo>
                <a:lnTo>
                  <a:pt x="30480" y="121920"/>
                </a:lnTo>
                <a:lnTo>
                  <a:pt x="45720" y="121920"/>
                </a:lnTo>
                <a:lnTo>
                  <a:pt x="60960" y="114300"/>
                </a:lnTo>
                <a:lnTo>
                  <a:pt x="76200" y="114300"/>
                </a:lnTo>
                <a:lnTo>
                  <a:pt x="83820" y="99060"/>
                </a:lnTo>
                <a:lnTo>
                  <a:pt x="99060" y="83820"/>
                </a:lnTo>
                <a:lnTo>
                  <a:pt x="106680" y="76200"/>
                </a:lnTo>
                <a:lnTo>
                  <a:pt x="106680" y="60960"/>
                </a:lnTo>
                <a:lnTo>
                  <a:pt x="114300" y="53340"/>
                </a:lnTo>
                <a:lnTo>
                  <a:pt x="121920" y="45720"/>
                </a:lnTo>
                <a:lnTo>
                  <a:pt x="121920" y="38100"/>
                </a:lnTo>
                <a:lnTo>
                  <a:pt x="121920" y="45720"/>
                </a:lnTo>
                <a:lnTo>
                  <a:pt x="121920" y="45720"/>
                </a:lnTo>
                <a:lnTo>
                  <a:pt x="121920" y="60960"/>
                </a:lnTo>
                <a:lnTo>
                  <a:pt x="121920" y="76200"/>
                </a:lnTo>
                <a:lnTo>
                  <a:pt x="121920" y="91440"/>
                </a:lnTo>
                <a:lnTo>
                  <a:pt x="129540" y="106680"/>
                </a:lnTo>
                <a:lnTo>
                  <a:pt x="129540" y="129540"/>
                </a:lnTo>
                <a:lnTo>
                  <a:pt x="137160" y="175260"/>
                </a:lnTo>
                <a:lnTo>
                  <a:pt x="144780" y="190500"/>
                </a:lnTo>
                <a:lnTo>
                  <a:pt x="144780" y="1905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3" name="Freeform 72"/>
          <p:cNvSpPr/>
          <p:nvPr/>
        </p:nvSpPr>
        <p:spPr>
          <a:xfrm>
            <a:off x="2895600" y="5143500"/>
            <a:ext cx="76201" cy="320041"/>
          </a:xfrm>
          <a:custGeom>
            <a:avLst/>
            <a:gdLst/>
            <a:ahLst/>
            <a:cxnLst/>
            <a:rect l="0" t="0" r="0" b="0"/>
            <a:pathLst>
              <a:path w="76201" h="320041">
                <a:moveTo>
                  <a:pt x="76200" y="0"/>
                </a:moveTo>
                <a:lnTo>
                  <a:pt x="76200" y="0"/>
                </a:lnTo>
                <a:lnTo>
                  <a:pt x="76200" y="0"/>
                </a:lnTo>
                <a:lnTo>
                  <a:pt x="76200" y="0"/>
                </a:lnTo>
                <a:lnTo>
                  <a:pt x="76200" y="0"/>
                </a:lnTo>
                <a:lnTo>
                  <a:pt x="68580" y="7620"/>
                </a:lnTo>
                <a:lnTo>
                  <a:pt x="68580" y="15240"/>
                </a:lnTo>
                <a:lnTo>
                  <a:pt x="68580" y="15240"/>
                </a:lnTo>
                <a:lnTo>
                  <a:pt x="68580" y="30480"/>
                </a:lnTo>
                <a:lnTo>
                  <a:pt x="60960" y="45720"/>
                </a:lnTo>
                <a:lnTo>
                  <a:pt x="60960" y="68580"/>
                </a:lnTo>
                <a:lnTo>
                  <a:pt x="45720" y="99060"/>
                </a:lnTo>
                <a:lnTo>
                  <a:pt x="38100" y="137160"/>
                </a:lnTo>
                <a:lnTo>
                  <a:pt x="38100" y="167640"/>
                </a:lnTo>
                <a:lnTo>
                  <a:pt x="30480" y="205740"/>
                </a:lnTo>
                <a:lnTo>
                  <a:pt x="0" y="320040"/>
                </a:lnTo>
                <a:lnTo>
                  <a:pt x="0" y="320040"/>
                </a:lnTo>
                <a:lnTo>
                  <a:pt x="0" y="3200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4" name="Freeform 73"/>
          <p:cNvSpPr/>
          <p:nvPr/>
        </p:nvSpPr>
        <p:spPr>
          <a:xfrm>
            <a:off x="2979420" y="5372100"/>
            <a:ext cx="396241" cy="152401"/>
          </a:xfrm>
          <a:custGeom>
            <a:avLst/>
            <a:gdLst/>
            <a:ahLst/>
            <a:cxnLst/>
            <a:rect l="0" t="0" r="0" b="0"/>
            <a:pathLst>
              <a:path w="396241" h="152401">
                <a:moveTo>
                  <a:pt x="7620" y="68580"/>
                </a:moveTo>
                <a:lnTo>
                  <a:pt x="0" y="68580"/>
                </a:lnTo>
                <a:lnTo>
                  <a:pt x="7620" y="68580"/>
                </a:lnTo>
                <a:lnTo>
                  <a:pt x="15240" y="68580"/>
                </a:lnTo>
                <a:lnTo>
                  <a:pt x="30480" y="68580"/>
                </a:lnTo>
                <a:lnTo>
                  <a:pt x="38100" y="68580"/>
                </a:lnTo>
                <a:lnTo>
                  <a:pt x="45720" y="68580"/>
                </a:lnTo>
                <a:lnTo>
                  <a:pt x="45720" y="68580"/>
                </a:lnTo>
                <a:lnTo>
                  <a:pt x="60960" y="76200"/>
                </a:lnTo>
                <a:lnTo>
                  <a:pt x="83820" y="76200"/>
                </a:lnTo>
                <a:lnTo>
                  <a:pt x="99060" y="76200"/>
                </a:lnTo>
                <a:lnTo>
                  <a:pt x="121920" y="76200"/>
                </a:lnTo>
                <a:lnTo>
                  <a:pt x="137160" y="68580"/>
                </a:lnTo>
                <a:lnTo>
                  <a:pt x="152400" y="68580"/>
                </a:lnTo>
                <a:lnTo>
                  <a:pt x="167640" y="60960"/>
                </a:lnTo>
                <a:lnTo>
                  <a:pt x="175260" y="53340"/>
                </a:lnTo>
                <a:lnTo>
                  <a:pt x="175260" y="38100"/>
                </a:lnTo>
                <a:lnTo>
                  <a:pt x="175260" y="30480"/>
                </a:lnTo>
                <a:lnTo>
                  <a:pt x="167640" y="15240"/>
                </a:lnTo>
                <a:lnTo>
                  <a:pt x="160020" y="7620"/>
                </a:lnTo>
                <a:lnTo>
                  <a:pt x="144780" y="0"/>
                </a:lnTo>
                <a:lnTo>
                  <a:pt x="129540" y="0"/>
                </a:lnTo>
                <a:lnTo>
                  <a:pt x="114300" y="0"/>
                </a:lnTo>
                <a:lnTo>
                  <a:pt x="99060" y="0"/>
                </a:lnTo>
                <a:lnTo>
                  <a:pt x="91440" y="7620"/>
                </a:lnTo>
                <a:lnTo>
                  <a:pt x="83820" y="22860"/>
                </a:lnTo>
                <a:lnTo>
                  <a:pt x="83820" y="38100"/>
                </a:lnTo>
                <a:lnTo>
                  <a:pt x="83820" y="60960"/>
                </a:lnTo>
                <a:lnTo>
                  <a:pt x="91440" y="83820"/>
                </a:lnTo>
                <a:lnTo>
                  <a:pt x="99060" y="99060"/>
                </a:lnTo>
                <a:lnTo>
                  <a:pt x="114300" y="114300"/>
                </a:lnTo>
                <a:lnTo>
                  <a:pt x="137160" y="129540"/>
                </a:lnTo>
                <a:lnTo>
                  <a:pt x="152400" y="144780"/>
                </a:lnTo>
                <a:lnTo>
                  <a:pt x="175260" y="152400"/>
                </a:lnTo>
                <a:lnTo>
                  <a:pt x="190500" y="152400"/>
                </a:lnTo>
                <a:lnTo>
                  <a:pt x="205740" y="152400"/>
                </a:lnTo>
                <a:lnTo>
                  <a:pt x="220980" y="137160"/>
                </a:lnTo>
                <a:lnTo>
                  <a:pt x="228600" y="129540"/>
                </a:lnTo>
                <a:lnTo>
                  <a:pt x="228600" y="114300"/>
                </a:lnTo>
                <a:lnTo>
                  <a:pt x="228600" y="91440"/>
                </a:lnTo>
                <a:lnTo>
                  <a:pt x="228600" y="76200"/>
                </a:lnTo>
                <a:lnTo>
                  <a:pt x="228600" y="60960"/>
                </a:lnTo>
                <a:lnTo>
                  <a:pt x="228600" y="38100"/>
                </a:lnTo>
                <a:lnTo>
                  <a:pt x="228600" y="30480"/>
                </a:lnTo>
                <a:lnTo>
                  <a:pt x="228600" y="22860"/>
                </a:lnTo>
                <a:lnTo>
                  <a:pt x="243840" y="15240"/>
                </a:lnTo>
                <a:lnTo>
                  <a:pt x="251460" y="15240"/>
                </a:lnTo>
                <a:lnTo>
                  <a:pt x="274320" y="15240"/>
                </a:lnTo>
                <a:lnTo>
                  <a:pt x="289560" y="22860"/>
                </a:lnTo>
                <a:lnTo>
                  <a:pt x="312420" y="22860"/>
                </a:lnTo>
                <a:lnTo>
                  <a:pt x="373380" y="38100"/>
                </a:lnTo>
                <a:lnTo>
                  <a:pt x="396240" y="45720"/>
                </a:lnTo>
                <a:lnTo>
                  <a:pt x="396240" y="457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5" name="Freeform 74"/>
          <p:cNvSpPr/>
          <p:nvPr/>
        </p:nvSpPr>
        <p:spPr>
          <a:xfrm>
            <a:off x="2865120" y="5227320"/>
            <a:ext cx="236221" cy="45721"/>
          </a:xfrm>
          <a:custGeom>
            <a:avLst/>
            <a:gdLst/>
            <a:ahLst/>
            <a:cxnLst/>
            <a:rect l="0" t="0" r="0" b="0"/>
            <a:pathLst>
              <a:path w="236221" h="45721">
                <a:moveTo>
                  <a:pt x="0" y="0"/>
                </a:moveTo>
                <a:lnTo>
                  <a:pt x="7620" y="0"/>
                </a:lnTo>
                <a:lnTo>
                  <a:pt x="22860" y="7620"/>
                </a:lnTo>
                <a:lnTo>
                  <a:pt x="30480" y="7620"/>
                </a:lnTo>
                <a:lnTo>
                  <a:pt x="53340" y="7620"/>
                </a:lnTo>
                <a:lnTo>
                  <a:pt x="76200" y="15240"/>
                </a:lnTo>
                <a:lnTo>
                  <a:pt x="91440" y="15240"/>
                </a:lnTo>
                <a:lnTo>
                  <a:pt x="99060" y="22860"/>
                </a:lnTo>
                <a:lnTo>
                  <a:pt x="129540" y="22860"/>
                </a:lnTo>
                <a:lnTo>
                  <a:pt x="198120" y="38100"/>
                </a:lnTo>
                <a:lnTo>
                  <a:pt x="236220" y="45720"/>
                </a:lnTo>
                <a:lnTo>
                  <a:pt x="236220" y="457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6" name="Freeform 75"/>
          <p:cNvSpPr/>
          <p:nvPr/>
        </p:nvSpPr>
        <p:spPr>
          <a:xfrm>
            <a:off x="1043940" y="5638800"/>
            <a:ext cx="236221" cy="274321"/>
          </a:xfrm>
          <a:custGeom>
            <a:avLst/>
            <a:gdLst/>
            <a:ahLst/>
            <a:cxnLst/>
            <a:rect l="0" t="0" r="0" b="0"/>
            <a:pathLst>
              <a:path w="236221" h="274321">
                <a:moveTo>
                  <a:pt x="7620" y="0"/>
                </a:moveTo>
                <a:lnTo>
                  <a:pt x="7620" y="7620"/>
                </a:lnTo>
                <a:lnTo>
                  <a:pt x="7620" y="22860"/>
                </a:lnTo>
                <a:lnTo>
                  <a:pt x="7620" y="30480"/>
                </a:lnTo>
                <a:lnTo>
                  <a:pt x="0" y="53340"/>
                </a:lnTo>
                <a:lnTo>
                  <a:pt x="0" y="68580"/>
                </a:lnTo>
                <a:lnTo>
                  <a:pt x="0" y="83820"/>
                </a:lnTo>
                <a:lnTo>
                  <a:pt x="0" y="83820"/>
                </a:lnTo>
                <a:lnTo>
                  <a:pt x="0" y="106680"/>
                </a:lnTo>
                <a:lnTo>
                  <a:pt x="7620" y="129540"/>
                </a:lnTo>
                <a:lnTo>
                  <a:pt x="7620" y="152400"/>
                </a:lnTo>
                <a:lnTo>
                  <a:pt x="15240" y="167640"/>
                </a:lnTo>
                <a:lnTo>
                  <a:pt x="22860" y="182880"/>
                </a:lnTo>
                <a:lnTo>
                  <a:pt x="30480" y="190500"/>
                </a:lnTo>
                <a:lnTo>
                  <a:pt x="38100" y="198120"/>
                </a:lnTo>
                <a:lnTo>
                  <a:pt x="53340" y="190500"/>
                </a:lnTo>
                <a:lnTo>
                  <a:pt x="60960" y="190500"/>
                </a:lnTo>
                <a:lnTo>
                  <a:pt x="68580" y="175260"/>
                </a:lnTo>
                <a:lnTo>
                  <a:pt x="76200" y="167640"/>
                </a:lnTo>
                <a:lnTo>
                  <a:pt x="83820" y="152400"/>
                </a:lnTo>
                <a:lnTo>
                  <a:pt x="91440" y="137160"/>
                </a:lnTo>
                <a:lnTo>
                  <a:pt x="91440" y="121920"/>
                </a:lnTo>
                <a:lnTo>
                  <a:pt x="99060" y="106680"/>
                </a:lnTo>
                <a:lnTo>
                  <a:pt x="99060" y="99060"/>
                </a:lnTo>
                <a:lnTo>
                  <a:pt x="99060" y="91440"/>
                </a:lnTo>
                <a:lnTo>
                  <a:pt x="99060" y="91440"/>
                </a:lnTo>
                <a:lnTo>
                  <a:pt x="99060" y="99060"/>
                </a:lnTo>
                <a:lnTo>
                  <a:pt x="99060" y="106680"/>
                </a:lnTo>
                <a:lnTo>
                  <a:pt x="106680" y="121920"/>
                </a:lnTo>
                <a:lnTo>
                  <a:pt x="106680" y="144780"/>
                </a:lnTo>
                <a:lnTo>
                  <a:pt x="114300" y="167640"/>
                </a:lnTo>
                <a:lnTo>
                  <a:pt x="121920" y="190500"/>
                </a:lnTo>
                <a:lnTo>
                  <a:pt x="129540" y="220980"/>
                </a:lnTo>
                <a:lnTo>
                  <a:pt x="144780" y="236220"/>
                </a:lnTo>
                <a:lnTo>
                  <a:pt x="160020" y="259080"/>
                </a:lnTo>
                <a:lnTo>
                  <a:pt x="175260" y="266700"/>
                </a:lnTo>
                <a:lnTo>
                  <a:pt x="190500" y="274320"/>
                </a:lnTo>
                <a:lnTo>
                  <a:pt x="205740" y="274320"/>
                </a:lnTo>
                <a:lnTo>
                  <a:pt x="220980" y="274320"/>
                </a:lnTo>
                <a:lnTo>
                  <a:pt x="228600" y="259080"/>
                </a:lnTo>
                <a:lnTo>
                  <a:pt x="236220" y="243840"/>
                </a:lnTo>
                <a:lnTo>
                  <a:pt x="236220" y="220980"/>
                </a:lnTo>
                <a:lnTo>
                  <a:pt x="236220" y="190500"/>
                </a:lnTo>
                <a:lnTo>
                  <a:pt x="236220" y="167640"/>
                </a:lnTo>
                <a:lnTo>
                  <a:pt x="228600" y="137160"/>
                </a:lnTo>
                <a:lnTo>
                  <a:pt x="220980" y="106680"/>
                </a:lnTo>
                <a:lnTo>
                  <a:pt x="198120" y="53340"/>
                </a:lnTo>
                <a:lnTo>
                  <a:pt x="190500" y="30480"/>
                </a:lnTo>
                <a:lnTo>
                  <a:pt x="190500" y="304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7" name="Freeform 76"/>
          <p:cNvSpPr/>
          <p:nvPr/>
        </p:nvSpPr>
        <p:spPr>
          <a:xfrm>
            <a:off x="1333500" y="5669280"/>
            <a:ext cx="205741" cy="236221"/>
          </a:xfrm>
          <a:custGeom>
            <a:avLst/>
            <a:gdLst/>
            <a:ahLst/>
            <a:cxnLst/>
            <a:rect l="0" t="0" r="0" b="0"/>
            <a:pathLst>
              <a:path w="205741" h="236221">
                <a:moveTo>
                  <a:pt x="121920" y="38100"/>
                </a:moveTo>
                <a:lnTo>
                  <a:pt x="137160" y="38100"/>
                </a:lnTo>
                <a:lnTo>
                  <a:pt x="137160" y="38100"/>
                </a:lnTo>
                <a:lnTo>
                  <a:pt x="137160" y="38100"/>
                </a:lnTo>
                <a:lnTo>
                  <a:pt x="137160" y="30480"/>
                </a:lnTo>
                <a:lnTo>
                  <a:pt x="137160" y="22860"/>
                </a:lnTo>
                <a:lnTo>
                  <a:pt x="129540" y="15240"/>
                </a:lnTo>
                <a:lnTo>
                  <a:pt x="129540" y="15240"/>
                </a:lnTo>
                <a:lnTo>
                  <a:pt x="121920" y="15240"/>
                </a:lnTo>
                <a:lnTo>
                  <a:pt x="106680" y="7620"/>
                </a:lnTo>
                <a:lnTo>
                  <a:pt x="91440" y="7620"/>
                </a:lnTo>
                <a:lnTo>
                  <a:pt x="68580" y="15240"/>
                </a:lnTo>
                <a:lnTo>
                  <a:pt x="53340" y="22860"/>
                </a:lnTo>
                <a:lnTo>
                  <a:pt x="38100" y="38100"/>
                </a:lnTo>
                <a:lnTo>
                  <a:pt x="22860" y="53340"/>
                </a:lnTo>
                <a:lnTo>
                  <a:pt x="7620" y="76200"/>
                </a:lnTo>
                <a:lnTo>
                  <a:pt x="7620" y="99060"/>
                </a:lnTo>
                <a:lnTo>
                  <a:pt x="0" y="121920"/>
                </a:lnTo>
                <a:lnTo>
                  <a:pt x="7620" y="144780"/>
                </a:lnTo>
                <a:lnTo>
                  <a:pt x="15240" y="160020"/>
                </a:lnTo>
                <a:lnTo>
                  <a:pt x="22860" y="175260"/>
                </a:lnTo>
                <a:lnTo>
                  <a:pt x="38100" y="190500"/>
                </a:lnTo>
                <a:lnTo>
                  <a:pt x="53340" y="190500"/>
                </a:lnTo>
                <a:lnTo>
                  <a:pt x="68580" y="182880"/>
                </a:lnTo>
                <a:lnTo>
                  <a:pt x="83820" y="175260"/>
                </a:lnTo>
                <a:lnTo>
                  <a:pt x="99060" y="160020"/>
                </a:lnTo>
                <a:lnTo>
                  <a:pt x="114300" y="137160"/>
                </a:lnTo>
                <a:lnTo>
                  <a:pt x="121920" y="114300"/>
                </a:lnTo>
                <a:lnTo>
                  <a:pt x="137160" y="91440"/>
                </a:lnTo>
                <a:lnTo>
                  <a:pt x="144780" y="68580"/>
                </a:lnTo>
                <a:lnTo>
                  <a:pt x="152400" y="45720"/>
                </a:lnTo>
                <a:lnTo>
                  <a:pt x="152400" y="22860"/>
                </a:lnTo>
                <a:lnTo>
                  <a:pt x="152400" y="7620"/>
                </a:lnTo>
                <a:lnTo>
                  <a:pt x="160020" y="0"/>
                </a:lnTo>
                <a:lnTo>
                  <a:pt x="160020" y="0"/>
                </a:lnTo>
                <a:lnTo>
                  <a:pt x="160020" y="7620"/>
                </a:lnTo>
                <a:lnTo>
                  <a:pt x="160020" y="15240"/>
                </a:lnTo>
                <a:lnTo>
                  <a:pt x="160020" y="38100"/>
                </a:lnTo>
                <a:lnTo>
                  <a:pt x="160020" y="60960"/>
                </a:lnTo>
                <a:lnTo>
                  <a:pt x="160020" y="83820"/>
                </a:lnTo>
                <a:lnTo>
                  <a:pt x="167640" y="114300"/>
                </a:lnTo>
                <a:lnTo>
                  <a:pt x="167640" y="144780"/>
                </a:lnTo>
                <a:lnTo>
                  <a:pt x="175260" y="167640"/>
                </a:lnTo>
                <a:lnTo>
                  <a:pt x="182880" y="190500"/>
                </a:lnTo>
                <a:lnTo>
                  <a:pt x="198120" y="236220"/>
                </a:lnTo>
                <a:lnTo>
                  <a:pt x="205740" y="236220"/>
                </a:lnTo>
                <a:lnTo>
                  <a:pt x="20574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8" name="Freeform 77"/>
          <p:cNvSpPr/>
          <p:nvPr/>
        </p:nvSpPr>
        <p:spPr>
          <a:xfrm>
            <a:off x="1592580" y="5524500"/>
            <a:ext cx="22861" cy="304801"/>
          </a:xfrm>
          <a:custGeom>
            <a:avLst/>
            <a:gdLst/>
            <a:ahLst/>
            <a:cxnLst/>
            <a:rect l="0" t="0" r="0" b="0"/>
            <a:pathLst>
              <a:path w="22861" h="304801">
                <a:moveTo>
                  <a:pt x="0" y="0"/>
                </a:moveTo>
                <a:lnTo>
                  <a:pt x="0" y="0"/>
                </a:lnTo>
                <a:lnTo>
                  <a:pt x="0" y="0"/>
                </a:lnTo>
                <a:lnTo>
                  <a:pt x="0" y="7620"/>
                </a:lnTo>
                <a:lnTo>
                  <a:pt x="0" y="15240"/>
                </a:lnTo>
                <a:lnTo>
                  <a:pt x="0" y="30480"/>
                </a:lnTo>
                <a:lnTo>
                  <a:pt x="0" y="45720"/>
                </a:lnTo>
                <a:lnTo>
                  <a:pt x="0" y="53340"/>
                </a:lnTo>
                <a:lnTo>
                  <a:pt x="0" y="76200"/>
                </a:lnTo>
                <a:lnTo>
                  <a:pt x="7620" y="106680"/>
                </a:lnTo>
                <a:lnTo>
                  <a:pt x="7620" y="137160"/>
                </a:lnTo>
                <a:lnTo>
                  <a:pt x="7620" y="175260"/>
                </a:lnTo>
                <a:lnTo>
                  <a:pt x="22860" y="304800"/>
                </a:lnTo>
                <a:lnTo>
                  <a:pt x="22860" y="304800"/>
                </a:lnTo>
                <a:lnTo>
                  <a:pt x="22860" y="3048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9" name="Freeform 78"/>
          <p:cNvSpPr/>
          <p:nvPr/>
        </p:nvSpPr>
        <p:spPr>
          <a:xfrm>
            <a:off x="1569720" y="5585460"/>
            <a:ext cx="502921" cy="266701"/>
          </a:xfrm>
          <a:custGeom>
            <a:avLst/>
            <a:gdLst/>
            <a:ahLst/>
            <a:cxnLst/>
            <a:rect l="0" t="0" r="0" b="0"/>
            <a:pathLst>
              <a:path w="502921" h="266701">
                <a:moveTo>
                  <a:pt x="0" y="114300"/>
                </a:moveTo>
                <a:lnTo>
                  <a:pt x="0" y="114300"/>
                </a:lnTo>
                <a:lnTo>
                  <a:pt x="0" y="114300"/>
                </a:lnTo>
                <a:lnTo>
                  <a:pt x="0" y="114300"/>
                </a:lnTo>
                <a:lnTo>
                  <a:pt x="15240" y="114300"/>
                </a:lnTo>
                <a:lnTo>
                  <a:pt x="22860" y="121920"/>
                </a:lnTo>
                <a:lnTo>
                  <a:pt x="30480" y="121920"/>
                </a:lnTo>
                <a:lnTo>
                  <a:pt x="38100" y="121920"/>
                </a:lnTo>
                <a:lnTo>
                  <a:pt x="53340" y="129540"/>
                </a:lnTo>
                <a:lnTo>
                  <a:pt x="76200" y="137160"/>
                </a:lnTo>
                <a:lnTo>
                  <a:pt x="99060" y="137160"/>
                </a:lnTo>
                <a:lnTo>
                  <a:pt x="129540" y="144780"/>
                </a:lnTo>
                <a:lnTo>
                  <a:pt x="160020" y="144780"/>
                </a:lnTo>
                <a:lnTo>
                  <a:pt x="182880" y="144780"/>
                </a:lnTo>
                <a:lnTo>
                  <a:pt x="205740" y="144780"/>
                </a:lnTo>
                <a:lnTo>
                  <a:pt x="228600" y="137160"/>
                </a:lnTo>
                <a:lnTo>
                  <a:pt x="243840" y="137160"/>
                </a:lnTo>
                <a:lnTo>
                  <a:pt x="251460" y="129540"/>
                </a:lnTo>
                <a:lnTo>
                  <a:pt x="251460" y="114300"/>
                </a:lnTo>
                <a:lnTo>
                  <a:pt x="251460" y="106680"/>
                </a:lnTo>
                <a:lnTo>
                  <a:pt x="243840" y="99060"/>
                </a:lnTo>
                <a:lnTo>
                  <a:pt x="236220" y="91440"/>
                </a:lnTo>
                <a:lnTo>
                  <a:pt x="220980" y="83820"/>
                </a:lnTo>
                <a:lnTo>
                  <a:pt x="198120" y="76200"/>
                </a:lnTo>
                <a:lnTo>
                  <a:pt x="182880" y="76200"/>
                </a:lnTo>
                <a:lnTo>
                  <a:pt x="167640" y="83820"/>
                </a:lnTo>
                <a:lnTo>
                  <a:pt x="144780" y="91440"/>
                </a:lnTo>
                <a:lnTo>
                  <a:pt x="129540" y="99060"/>
                </a:lnTo>
                <a:lnTo>
                  <a:pt x="121920" y="114300"/>
                </a:lnTo>
                <a:lnTo>
                  <a:pt x="114300" y="129540"/>
                </a:lnTo>
                <a:lnTo>
                  <a:pt x="114300" y="152400"/>
                </a:lnTo>
                <a:lnTo>
                  <a:pt x="121920" y="167640"/>
                </a:lnTo>
                <a:lnTo>
                  <a:pt x="129540" y="182880"/>
                </a:lnTo>
                <a:lnTo>
                  <a:pt x="144780" y="198120"/>
                </a:lnTo>
                <a:lnTo>
                  <a:pt x="167640" y="213360"/>
                </a:lnTo>
                <a:lnTo>
                  <a:pt x="190500" y="220980"/>
                </a:lnTo>
                <a:lnTo>
                  <a:pt x="213360" y="228600"/>
                </a:lnTo>
                <a:lnTo>
                  <a:pt x="236220" y="228600"/>
                </a:lnTo>
                <a:lnTo>
                  <a:pt x="259080" y="220980"/>
                </a:lnTo>
                <a:lnTo>
                  <a:pt x="274320" y="213360"/>
                </a:lnTo>
                <a:lnTo>
                  <a:pt x="289560" y="205740"/>
                </a:lnTo>
                <a:lnTo>
                  <a:pt x="297180" y="190500"/>
                </a:lnTo>
                <a:lnTo>
                  <a:pt x="297180" y="175260"/>
                </a:lnTo>
                <a:lnTo>
                  <a:pt x="297180" y="160020"/>
                </a:lnTo>
                <a:lnTo>
                  <a:pt x="297180" y="144780"/>
                </a:lnTo>
                <a:lnTo>
                  <a:pt x="289560" y="129540"/>
                </a:lnTo>
                <a:lnTo>
                  <a:pt x="289560" y="121920"/>
                </a:lnTo>
                <a:lnTo>
                  <a:pt x="274320" y="106680"/>
                </a:lnTo>
                <a:lnTo>
                  <a:pt x="274320" y="99060"/>
                </a:lnTo>
                <a:lnTo>
                  <a:pt x="266700" y="91440"/>
                </a:lnTo>
                <a:lnTo>
                  <a:pt x="266700" y="91440"/>
                </a:lnTo>
                <a:lnTo>
                  <a:pt x="274320" y="91440"/>
                </a:lnTo>
                <a:lnTo>
                  <a:pt x="281940" y="91440"/>
                </a:lnTo>
                <a:lnTo>
                  <a:pt x="297180" y="91440"/>
                </a:lnTo>
                <a:lnTo>
                  <a:pt x="312420" y="83820"/>
                </a:lnTo>
                <a:lnTo>
                  <a:pt x="327660" y="76200"/>
                </a:lnTo>
                <a:lnTo>
                  <a:pt x="350520" y="76200"/>
                </a:lnTo>
                <a:lnTo>
                  <a:pt x="373380" y="68580"/>
                </a:lnTo>
                <a:lnTo>
                  <a:pt x="396240" y="60960"/>
                </a:lnTo>
                <a:lnTo>
                  <a:pt x="411480" y="53340"/>
                </a:lnTo>
                <a:lnTo>
                  <a:pt x="434340" y="45720"/>
                </a:lnTo>
                <a:lnTo>
                  <a:pt x="449580" y="30480"/>
                </a:lnTo>
                <a:lnTo>
                  <a:pt x="457200" y="22860"/>
                </a:lnTo>
                <a:lnTo>
                  <a:pt x="472440" y="7620"/>
                </a:lnTo>
                <a:lnTo>
                  <a:pt x="472440" y="7620"/>
                </a:lnTo>
                <a:lnTo>
                  <a:pt x="480060" y="0"/>
                </a:lnTo>
                <a:lnTo>
                  <a:pt x="487680" y="0"/>
                </a:lnTo>
                <a:lnTo>
                  <a:pt x="487680" y="0"/>
                </a:lnTo>
                <a:lnTo>
                  <a:pt x="487680" y="7620"/>
                </a:lnTo>
                <a:lnTo>
                  <a:pt x="487680" y="15240"/>
                </a:lnTo>
                <a:lnTo>
                  <a:pt x="480060" y="30480"/>
                </a:lnTo>
                <a:lnTo>
                  <a:pt x="480060" y="53340"/>
                </a:lnTo>
                <a:lnTo>
                  <a:pt x="480060" y="76200"/>
                </a:lnTo>
                <a:lnTo>
                  <a:pt x="480060" y="106680"/>
                </a:lnTo>
                <a:lnTo>
                  <a:pt x="480060" y="129540"/>
                </a:lnTo>
                <a:lnTo>
                  <a:pt x="480060" y="160020"/>
                </a:lnTo>
                <a:lnTo>
                  <a:pt x="487680" y="190500"/>
                </a:lnTo>
                <a:lnTo>
                  <a:pt x="487680" y="213360"/>
                </a:lnTo>
                <a:lnTo>
                  <a:pt x="495300" y="251460"/>
                </a:lnTo>
                <a:lnTo>
                  <a:pt x="502920" y="266700"/>
                </a:lnTo>
                <a:lnTo>
                  <a:pt x="502920" y="2667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0" name="Freeform 79"/>
          <p:cNvSpPr/>
          <p:nvPr/>
        </p:nvSpPr>
        <p:spPr>
          <a:xfrm>
            <a:off x="1996440" y="5692140"/>
            <a:ext cx="365761" cy="236221"/>
          </a:xfrm>
          <a:custGeom>
            <a:avLst/>
            <a:gdLst/>
            <a:ahLst/>
            <a:cxnLst/>
            <a:rect l="0" t="0" r="0" b="0"/>
            <a:pathLst>
              <a:path w="365761" h="236221">
                <a:moveTo>
                  <a:pt x="22860" y="15240"/>
                </a:moveTo>
                <a:lnTo>
                  <a:pt x="15240" y="7620"/>
                </a:lnTo>
                <a:lnTo>
                  <a:pt x="7620" y="7620"/>
                </a:lnTo>
                <a:lnTo>
                  <a:pt x="7620" y="0"/>
                </a:lnTo>
                <a:lnTo>
                  <a:pt x="0" y="0"/>
                </a:lnTo>
                <a:lnTo>
                  <a:pt x="7620" y="0"/>
                </a:lnTo>
                <a:lnTo>
                  <a:pt x="7620" y="0"/>
                </a:lnTo>
                <a:lnTo>
                  <a:pt x="7620" y="0"/>
                </a:lnTo>
                <a:lnTo>
                  <a:pt x="15240" y="0"/>
                </a:lnTo>
                <a:lnTo>
                  <a:pt x="22860" y="7620"/>
                </a:lnTo>
                <a:lnTo>
                  <a:pt x="38100" y="7620"/>
                </a:lnTo>
                <a:lnTo>
                  <a:pt x="53340" y="15240"/>
                </a:lnTo>
                <a:lnTo>
                  <a:pt x="76200" y="22860"/>
                </a:lnTo>
                <a:lnTo>
                  <a:pt x="99060" y="38100"/>
                </a:lnTo>
                <a:lnTo>
                  <a:pt x="129540" y="45720"/>
                </a:lnTo>
                <a:lnTo>
                  <a:pt x="160020" y="53340"/>
                </a:lnTo>
                <a:lnTo>
                  <a:pt x="190500" y="60960"/>
                </a:lnTo>
                <a:lnTo>
                  <a:pt x="213360" y="68580"/>
                </a:lnTo>
                <a:lnTo>
                  <a:pt x="236220" y="76200"/>
                </a:lnTo>
                <a:lnTo>
                  <a:pt x="251460" y="76200"/>
                </a:lnTo>
                <a:lnTo>
                  <a:pt x="266700" y="76200"/>
                </a:lnTo>
                <a:lnTo>
                  <a:pt x="274320" y="68580"/>
                </a:lnTo>
                <a:lnTo>
                  <a:pt x="274320" y="60960"/>
                </a:lnTo>
                <a:lnTo>
                  <a:pt x="266700" y="53340"/>
                </a:lnTo>
                <a:lnTo>
                  <a:pt x="251460" y="45720"/>
                </a:lnTo>
                <a:lnTo>
                  <a:pt x="236220" y="45720"/>
                </a:lnTo>
                <a:lnTo>
                  <a:pt x="220980" y="38100"/>
                </a:lnTo>
                <a:lnTo>
                  <a:pt x="205740" y="38100"/>
                </a:lnTo>
                <a:lnTo>
                  <a:pt x="182880" y="45720"/>
                </a:lnTo>
                <a:lnTo>
                  <a:pt x="167640" y="53340"/>
                </a:lnTo>
                <a:lnTo>
                  <a:pt x="152400" y="60960"/>
                </a:lnTo>
                <a:lnTo>
                  <a:pt x="144780" y="76200"/>
                </a:lnTo>
                <a:lnTo>
                  <a:pt x="144780" y="83820"/>
                </a:lnTo>
                <a:lnTo>
                  <a:pt x="152400" y="99060"/>
                </a:lnTo>
                <a:lnTo>
                  <a:pt x="160020" y="114300"/>
                </a:lnTo>
                <a:lnTo>
                  <a:pt x="175260" y="121920"/>
                </a:lnTo>
                <a:lnTo>
                  <a:pt x="190500" y="129540"/>
                </a:lnTo>
                <a:lnTo>
                  <a:pt x="205740" y="137160"/>
                </a:lnTo>
                <a:lnTo>
                  <a:pt x="228600" y="137160"/>
                </a:lnTo>
                <a:lnTo>
                  <a:pt x="243840" y="137160"/>
                </a:lnTo>
                <a:lnTo>
                  <a:pt x="259080" y="137160"/>
                </a:lnTo>
                <a:lnTo>
                  <a:pt x="274320" y="129540"/>
                </a:lnTo>
                <a:lnTo>
                  <a:pt x="281940" y="121920"/>
                </a:lnTo>
                <a:lnTo>
                  <a:pt x="289560" y="114300"/>
                </a:lnTo>
                <a:lnTo>
                  <a:pt x="297180" y="106680"/>
                </a:lnTo>
                <a:lnTo>
                  <a:pt x="297180" y="106680"/>
                </a:lnTo>
                <a:lnTo>
                  <a:pt x="297180" y="99060"/>
                </a:lnTo>
                <a:lnTo>
                  <a:pt x="297180" y="99060"/>
                </a:lnTo>
                <a:lnTo>
                  <a:pt x="297180" y="99060"/>
                </a:lnTo>
                <a:lnTo>
                  <a:pt x="297180" y="106680"/>
                </a:lnTo>
                <a:lnTo>
                  <a:pt x="297180" y="114300"/>
                </a:lnTo>
                <a:lnTo>
                  <a:pt x="304800" y="121920"/>
                </a:lnTo>
                <a:lnTo>
                  <a:pt x="304800" y="137160"/>
                </a:lnTo>
                <a:lnTo>
                  <a:pt x="312420" y="152400"/>
                </a:lnTo>
                <a:lnTo>
                  <a:pt x="320040" y="175260"/>
                </a:lnTo>
                <a:lnTo>
                  <a:pt x="327660" y="190500"/>
                </a:lnTo>
                <a:lnTo>
                  <a:pt x="365760" y="236220"/>
                </a:lnTo>
                <a:lnTo>
                  <a:pt x="365760" y="236220"/>
                </a:lnTo>
                <a:lnTo>
                  <a:pt x="36576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1" name="Freeform 80"/>
          <p:cNvSpPr/>
          <p:nvPr/>
        </p:nvSpPr>
        <p:spPr>
          <a:xfrm>
            <a:off x="2385060" y="5539740"/>
            <a:ext cx="190501" cy="304801"/>
          </a:xfrm>
          <a:custGeom>
            <a:avLst/>
            <a:gdLst/>
            <a:ahLst/>
            <a:cxnLst/>
            <a:rect l="0" t="0" r="0" b="0"/>
            <a:pathLst>
              <a:path w="190501" h="304801">
                <a:moveTo>
                  <a:pt x="30480" y="0"/>
                </a:moveTo>
                <a:lnTo>
                  <a:pt x="30480" y="0"/>
                </a:lnTo>
                <a:lnTo>
                  <a:pt x="30480" y="7620"/>
                </a:lnTo>
                <a:lnTo>
                  <a:pt x="30480" y="15240"/>
                </a:lnTo>
                <a:lnTo>
                  <a:pt x="22860" y="30480"/>
                </a:lnTo>
                <a:lnTo>
                  <a:pt x="22860" y="45720"/>
                </a:lnTo>
                <a:lnTo>
                  <a:pt x="22860" y="53340"/>
                </a:lnTo>
                <a:lnTo>
                  <a:pt x="22860" y="60960"/>
                </a:lnTo>
                <a:lnTo>
                  <a:pt x="30480" y="83820"/>
                </a:lnTo>
                <a:lnTo>
                  <a:pt x="22860" y="114300"/>
                </a:lnTo>
                <a:lnTo>
                  <a:pt x="22860" y="152400"/>
                </a:lnTo>
                <a:lnTo>
                  <a:pt x="22860" y="182880"/>
                </a:lnTo>
                <a:lnTo>
                  <a:pt x="22860" y="205740"/>
                </a:lnTo>
                <a:lnTo>
                  <a:pt x="22860" y="236220"/>
                </a:lnTo>
                <a:lnTo>
                  <a:pt x="22860" y="251460"/>
                </a:lnTo>
                <a:lnTo>
                  <a:pt x="22860" y="266700"/>
                </a:lnTo>
                <a:lnTo>
                  <a:pt x="22860" y="281940"/>
                </a:lnTo>
                <a:lnTo>
                  <a:pt x="22860" y="289560"/>
                </a:lnTo>
                <a:lnTo>
                  <a:pt x="22860" y="289560"/>
                </a:lnTo>
                <a:lnTo>
                  <a:pt x="22860" y="281940"/>
                </a:lnTo>
                <a:lnTo>
                  <a:pt x="30480" y="274320"/>
                </a:lnTo>
                <a:lnTo>
                  <a:pt x="38100" y="266700"/>
                </a:lnTo>
                <a:lnTo>
                  <a:pt x="38100" y="251460"/>
                </a:lnTo>
                <a:lnTo>
                  <a:pt x="45720" y="243840"/>
                </a:lnTo>
                <a:lnTo>
                  <a:pt x="60960" y="228600"/>
                </a:lnTo>
                <a:lnTo>
                  <a:pt x="68580" y="213360"/>
                </a:lnTo>
                <a:lnTo>
                  <a:pt x="91440" y="205740"/>
                </a:lnTo>
                <a:lnTo>
                  <a:pt x="99060" y="198120"/>
                </a:lnTo>
                <a:lnTo>
                  <a:pt x="121920" y="198120"/>
                </a:lnTo>
                <a:lnTo>
                  <a:pt x="137160" y="198120"/>
                </a:lnTo>
                <a:lnTo>
                  <a:pt x="152400" y="205740"/>
                </a:lnTo>
                <a:lnTo>
                  <a:pt x="167640" y="213360"/>
                </a:lnTo>
                <a:lnTo>
                  <a:pt x="175260" y="228600"/>
                </a:lnTo>
                <a:lnTo>
                  <a:pt x="182880" y="236220"/>
                </a:lnTo>
                <a:lnTo>
                  <a:pt x="190500" y="251460"/>
                </a:lnTo>
                <a:lnTo>
                  <a:pt x="182880" y="266700"/>
                </a:lnTo>
                <a:lnTo>
                  <a:pt x="182880" y="281940"/>
                </a:lnTo>
                <a:lnTo>
                  <a:pt x="167640" y="289560"/>
                </a:lnTo>
                <a:lnTo>
                  <a:pt x="152400" y="297180"/>
                </a:lnTo>
                <a:lnTo>
                  <a:pt x="137160" y="297180"/>
                </a:lnTo>
                <a:lnTo>
                  <a:pt x="121920" y="304800"/>
                </a:lnTo>
                <a:lnTo>
                  <a:pt x="99060" y="304800"/>
                </a:lnTo>
                <a:lnTo>
                  <a:pt x="83820" y="297180"/>
                </a:lnTo>
                <a:lnTo>
                  <a:pt x="60960" y="297180"/>
                </a:lnTo>
                <a:lnTo>
                  <a:pt x="45720" y="281940"/>
                </a:lnTo>
                <a:lnTo>
                  <a:pt x="15240" y="266700"/>
                </a:lnTo>
                <a:lnTo>
                  <a:pt x="0" y="251460"/>
                </a:lnTo>
                <a:lnTo>
                  <a:pt x="0" y="2514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2" name="Freeform 81"/>
          <p:cNvSpPr/>
          <p:nvPr/>
        </p:nvSpPr>
        <p:spPr>
          <a:xfrm>
            <a:off x="2674620" y="5608320"/>
            <a:ext cx="15241" cy="274321"/>
          </a:xfrm>
          <a:custGeom>
            <a:avLst/>
            <a:gdLst/>
            <a:ahLst/>
            <a:cxnLst/>
            <a:rect l="0" t="0" r="0" b="0"/>
            <a:pathLst>
              <a:path w="15241" h="274321">
                <a:moveTo>
                  <a:pt x="0" y="0"/>
                </a:moveTo>
                <a:lnTo>
                  <a:pt x="7620" y="7620"/>
                </a:lnTo>
                <a:lnTo>
                  <a:pt x="7620" y="15240"/>
                </a:lnTo>
                <a:lnTo>
                  <a:pt x="7620" y="22860"/>
                </a:lnTo>
                <a:lnTo>
                  <a:pt x="7620" y="38100"/>
                </a:lnTo>
                <a:lnTo>
                  <a:pt x="7620" y="53340"/>
                </a:lnTo>
                <a:lnTo>
                  <a:pt x="7620" y="68580"/>
                </a:lnTo>
                <a:lnTo>
                  <a:pt x="7620" y="68580"/>
                </a:lnTo>
                <a:lnTo>
                  <a:pt x="7620" y="99060"/>
                </a:lnTo>
                <a:lnTo>
                  <a:pt x="7620" y="121920"/>
                </a:lnTo>
                <a:lnTo>
                  <a:pt x="15240" y="152400"/>
                </a:lnTo>
                <a:lnTo>
                  <a:pt x="15240" y="175260"/>
                </a:lnTo>
                <a:lnTo>
                  <a:pt x="15240" y="205740"/>
                </a:lnTo>
                <a:lnTo>
                  <a:pt x="15240" y="274320"/>
                </a:lnTo>
                <a:lnTo>
                  <a:pt x="15240" y="274320"/>
                </a:lnTo>
                <a:lnTo>
                  <a:pt x="15240" y="2743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3" name="Freeform 82"/>
          <p:cNvSpPr/>
          <p:nvPr/>
        </p:nvSpPr>
        <p:spPr>
          <a:xfrm>
            <a:off x="2727960" y="5730240"/>
            <a:ext cx="167641" cy="182881"/>
          </a:xfrm>
          <a:custGeom>
            <a:avLst/>
            <a:gdLst/>
            <a:ahLst/>
            <a:cxnLst/>
            <a:rect l="0" t="0" r="0" b="0"/>
            <a:pathLst>
              <a:path w="167641" h="182881">
                <a:moveTo>
                  <a:pt x="0" y="45720"/>
                </a:moveTo>
                <a:lnTo>
                  <a:pt x="7620" y="45720"/>
                </a:lnTo>
                <a:lnTo>
                  <a:pt x="15240" y="45720"/>
                </a:lnTo>
                <a:lnTo>
                  <a:pt x="22860" y="45720"/>
                </a:lnTo>
                <a:lnTo>
                  <a:pt x="38100" y="53340"/>
                </a:lnTo>
                <a:lnTo>
                  <a:pt x="53340" y="53340"/>
                </a:lnTo>
                <a:lnTo>
                  <a:pt x="60960" y="53340"/>
                </a:lnTo>
                <a:lnTo>
                  <a:pt x="68580" y="53340"/>
                </a:lnTo>
                <a:lnTo>
                  <a:pt x="91440" y="53340"/>
                </a:lnTo>
                <a:lnTo>
                  <a:pt x="106680" y="53340"/>
                </a:lnTo>
                <a:lnTo>
                  <a:pt x="129540" y="53340"/>
                </a:lnTo>
                <a:lnTo>
                  <a:pt x="144780" y="53340"/>
                </a:lnTo>
                <a:lnTo>
                  <a:pt x="152400" y="45720"/>
                </a:lnTo>
                <a:lnTo>
                  <a:pt x="160020" y="45720"/>
                </a:lnTo>
                <a:lnTo>
                  <a:pt x="167640" y="38100"/>
                </a:lnTo>
                <a:lnTo>
                  <a:pt x="167640" y="30480"/>
                </a:lnTo>
                <a:lnTo>
                  <a:pt x="160020" y="22860"/>
                </a:lnTo>
                <a:lnTo>
                  <a:pt x="152400" y="15240"/>
                </a:lnTo>
                <a:lnTo>
                  <a:pt x="137160" y="7620"/>
                </a:lnTo>
                <a:lnTo>
                  <a:pt x="121920" y="0"/>
                </a:lnTo>
                <a:lnTo>
                  <a:pt x="99060" y="0"/>
                </a:lnTo>
                <a:lnTo>
                  <a:pt x="83820" y="7620"/>
                </a:lnTo>
                <a:lnTo>
                  <a:pt x="60960" y="7620"/>
                </a:lnTo>
                <a:lnTo>
                  <a:pt x="45720" y="15240"/>
                </a:lnTo>
                <a:lnTo>
                  <a:pt x="22860" y="30480"/>
                </a:lnTo>
                <a:lnTo>
                  <a:pt x="15240" y="45720"/>
                </a:lnTo>
                <a:lnTo>
                  <a:pt x="7620" y="68580"/>
                </a:lnTo>
                <a:lnTo>
                  <a:pt x="7620" y="83820"/>
                </a:lnTo>
                <a:lnTo>
                  <a:pt x="15240" y="106680"/>
                </a:lnTo>
                <a:lnTo>
                  <a:pt x="22860" y="121920"/>
                </a:lnTo>
                <a:lnTo>
                  <a:pt x="60960" y="160020"/>
                </a:lnTo>
                <a:lnTo>
                  <a:pt x="83820" y="182880"/>
                </a:lnTo>
                <a:lnTo>
                  <a:pt x="83820" y="1828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4" name="Freeform 83"/>
          <p:cNvSpPr/>
          <p:nvPr/>
        </p:nvSpPr>
        <p:spPr>
          <a:xfrm>
            <a:off x="4015740" y="2796540"/>
            <a:ext cx="91441" cy="807721"/>
          </a:xfrm>
          <a:custGeom>
            <a:avLst/>
            <a:gdLst/>
            <a:ahLst/>
            <a:cxnLst/>
            <a:rect l="0" t="0" r="0" b="0"/>
            <a:pathLst>
              <a:path w="91441" h="807721">
                <a:moveTo>
                  <a:pt x="53340" y="0"/>
                </a:moveTo>
                <a:lnTo>
                  <a:pt x="53340" y="0"/>
                </a:lnTo>
                <a:lnTo>
                  <a:pt x="53340" y="0"/>
                </a:lnTo>
                <a:lnTo>
                  <a:pt x="45720" y="0"/>
                </a:lnTo>
                <a:lnTo>
                  <a:pt x="45720" y="7620"/>
                </a:lnTo>
                <a:lnTo>
                  <a:pt x="45720" y="22860"/>
                </a:lnTo>
                <a:lnTo>
                  <a:pt x="45720" y="22860"/>
                </a:lnTo>
                <a:lnTo>
                  <a:pt x="45720" y="30480"/>
                </a:lnTo>
                <a:lnTo>
                  <a:pt x="45720" y="45720"/>
                </a:lnTo>
                <a:lnTo>
                  <a:pt x="38100" y="68580"/>
                </a:lnTo>
                <a:lnTo>
                  <a:pt x="38100" y="91440"/>
                </a:lnTo>
                <a:lnTo>
                  <a:pt x="30480" y="121920"/>
                </a:lnTo>
                <a:lnTo>
                  <a:pt x="30480" y="160020"/>
                </a:lnTo>
                <a:lnTo>
                  <a:pt x="22860" y="198120"/>
                </a:lnTo>
                <a:lnTo>
                  <a:pt x="15240" y="236220"/>
                </a:lnTo>
                <a:lnTo>
                  <a:pt x="7620" y="274320"/>
                </a:lnTo>
                <a:lnTo>
                  <a:pt x="7620" y="312420"/>
                </a:lnTo>
                <a:lnTo>
                  <a:pt x="7620" y="358140"/>
                </a:lnTo>
                <a:lnTo>
                  <a:pt x="0" y="403860"/>
                </a:lnTo>
                <a:lnTo>
                  <a:pt x="0" y="449580"/>
                </a:lnTo>
                <a:lnTo>
                  <a:pt x="0" y="487680"/>
                </a:lnTo>
                <a:lnTo>
                  <a:pt x="0" y="525780"/>
                </a:lnTo>
                <a:lnTo>
                  <a:pt x="0" y="571500"/>
                </a:lnTo>
                <a:lnTo>
                  <a:pt x="0" y="601980"/>
                </a:lnTo>
                <a:lnTo>
                  <a:pt x="15240" y="640080"/>
                </a:lnTo>
                <a:lnTo>
                  <a:pt x="22860" y="670560"/>
                </a:lnTo>
                <a:lnTo>
                  <a:pt x="30480" y="701040"/>
                </a:lnTo>
                <a:lnTo>
                  <a:pt x="38100" y="723900"/>
                </a:lnTo>
                <a:lnTo>
                  <a:pt x="45720" y="746760"/>
                </a:lnTo>
                <a:lnTo>
                  <a:pt x="53340" y="762000"/>
                </a:lnTo>
                <a:lnTo>
                  <a:pt x="60960" y="777240"/>
                </a:lnTo>
                <a:lnTo>
                  <a:pt x="68580" y="792480"/>
                </a:lnTo>
                <a:lnTo>
                  <a:pt x="76200" y="800100"/>
                </a:lnTo>
                <a:lnTo>
                  <a:pt x="91440" y="807720"/>
                </a:lnTo>
                <a:lnTo>
                  <a:pt x="91440" y="807720"/>
                </a:lnTo>
                <a:lnTo>
                  <a:pt x="91440" y="8077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5" name="Freeform 84"/>
          <p:cNvSpPr/>
          <p:nvPr/>
        </p:nvSpPr>
        <p:spPr>
          <a:xfrm>
            <a:off x="3886200" y="3482340"/>
            <a:ext cx="388621" cy="220981"/>
          </a:xfrm>
          <a:custGeom>
            <a:avLst/>
            <a:gdLst/>
            <a:ahLst/>
            <a:cxnLst/>
            <a:rect l="0" t="0" r="0" b="0"/>
            <a:pathLst>
              <a:path w="388621" h="220981">
                <a:moveTo>
                  <a:pt x="0" y="0"/>
                </a:moveTo>
                <a:lnTo>
                  <a:pt x="0" y="0"/>
                </a:lnTo>
                <a:lnTo>
                  <a:pt x="7620" y="7620"/>
                </a:lnTo>
                <a:lnTo>
                  <a:pt x="7620" y="7620"/>
                </a:lnTo>
                <a:lnTo>
                  <a:pt x="22860" y="15240"/>
                </a:lnTo>
                <a:lnTo>
                  <a:pt x="30480" y="30480"/>
                </a:lnTo>
                <a:lnTo>
                  <a:pt x="30480" y="38100"/>
                </a:lnTo>
                <a:lnTo>
                  <a:pt x="30480" y="38100"/>
                </a:lnTo>
                <a:lnTo>
                  <a:pt x="45720" y="53340"/>
                </a:lnTo>
                <a:lnTo>
                  <a:pt x="53340" y="76200"/>
                </a:lnTo>
                <a:lnTo>
                  <a:pt x="68580" y="91440"/>
                </a:lnTo>
                <a:lnTo>
                  <a:pt x="76200" y="114300"/>
                </a:lnTo>
                <a:lnTo>
                  <a:pt x="91440" y="137160"/>
                </a:lnTo>
                <a:lnTo>
                  <a:pt x="106680" y="160020"/>
                </a:lnTo>
                <a:lnTo>
                  <a:pt x="121920" y="175260"/>
                </a:lnTo>
                <a:lnTo>
                  <a:pt x="129540" y="190500"/>
                </a:lnTo>
                <a:lnTo>
                  <a:pt x="144780" y="205740"/>
                </a:lnTo>
                <a:lnTo>
                  <a:pt x="160020" y="213360"/>
                </a:lnTo>
                <a:lnTo>
                  <a:pt x="167640" y="220980"/>
                </a:lnTo>
                <a:lnTo>
                  <a:pt x="182880" y="220980"/>
                </a:lnTo>
                <a:lnTo>
                  <a:pt x="198120" y="220980"/>
                </a:lnTo>
                <a:lnTo>
                  <a:pt x="205740" y="220980"/>
                </a:lnTo>
                <a:lnTo>
                  <a:pt x="220980" y="213360"/>
                </a:lnTo>
                <a:lnTo>
                  <a:pt x="228600" y="205740"/>
                </a:lnTo>
                <a:lnTo>
                  <a:pt x="243840" y="190500"/>
                </a:lnTo>
                <a:lnTo>
                  <a:pt x="259080" y="175260"/>
                </a:lnTo>
                <a:lnTo>
                  <a:pt x="274320" y="167640"/>
                </a:lnTo>
                <a:lnTo>
                  <a:pt x="297180" y="152400"/>
                </a:lnTo>
                <a:lnTo>
                  <a:pt x="312420" y="137160"/>
                </a:lnTo>
                <a:lnTo>
                  <a:pt x="327660" y="121920"/>
                </a:lnTo>
                <a:lnTo>
                  <a:pt x="342900" y="114300"/>
                </a:lnTo>
                <a:lnTo>
                  <a:pt x="358140" y="106680"/>
                </a:lnTo>
                <a:lnTo>
                  <a:pt x="381000" y="83820"/>
                </a:lnTo>
                <a:lnTo>
                  <a:pt x="388620" y="83820"/>
                </a:lnTo>
                <a:lnTo>
                  <a:pt x="388620" y="838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6" name="Freeform 85"/>
          <p:cNvSpPr/>
          <p:nvPr/>
        </p:nvSpPr>
        <p:spPr>
          <a:xfrm>
            <a:off x="3368040" y="3901440"/>
            <a:ext cx="266701" cy="274321"/>
          </a:xfrm>
          <a:custGeom>
            <a:avLst/>
            <a:gdLst/>
            <a:ahLst/>
            <a:cxnLst/>
            <a:rect l="0" t="0" r="0" b="0"/>
            <a:pathLst>
              <a:path w="266701" h="274321">
                <a:moveTo>
                  <a:pt x="236220" y="76200"/>
                </a:moveTo>
                <a:lnTo>
                  <a:pt x="228600" y="68580"/>
                </a:lnTo>
                <a:lnTo>
                  <a:pt x="228600" y="53340"/>
                </a:lnTo>
                <a:lnTo>
                  <a:pt x="220980" y="45720"/>
                </a:lnTo>
                <a:lnTo>
                  <a:pt x="213360" y="38100"/>
                </a:lnTo>
                <a:lnTo>
                  <a:pt x="198120" y="22860"/>
                </a:lnTo>
                <a:lnTo>
                  <a:pt x="190500" y="22860"/>
                </a:lnTo>
                <a:lnTo>
                  <a:pt x="182880" y="22860"/>
                </a:lnTo>
                <a:lnTo>
                  <a:pt x="167640" y="7620"/>
                </a:lnTo>
                <a:lnTo>
                  <a:pt x="144780" y="0"/>
                </a:lnTo>
                <a:lnTo>
                  <a:pt x="121920" y="0"/>
                </a:lnTo>
                <a:lnTo>
                  <a:pt x="99060" y="7620"/>
                </a:lnTo>
                <a:lnTo>
                  <a:pt x="76200" y="15240"/>
                </a:lnTo>
                <a:lnTo>
                  <a:pt x="60960" y="30480"/>
                </a:lnTo>
                <a:lnTo>
                  <a:pt x="38100" y="53340"/>
                </a:lnTo>
                <a:lnTo>
                  <a:pt x="22860" y="76200"/>
                </a:lnTo>
                <a:lnTo>
                  <a:pt x="15240" y="99060"/>
                </a:lnTo>
                <a:lnTo>
                  <a:pt x="7620" y="129540"/>
                </a:lnTo>
                <a:lnTo>
                  <a:pt x="0" y="160020"/>
                </a:lnTo>
                <a:lnTo>
                  <a:pt x="7620" y="190500"/>
                </a:lnTo>
                <a:lnTo>
                  <a:pt x="7620" y="213360"/>
                </a:lnTo>
                <a:lnTo>
                  <a:pt x="15240" y="228600"/>
                </a:lnTo>
                <a:lnTo>
                  <a:pt x="30480" y="243840"/>
                </a:lnTo>
                <a:lnTo>
                  <a:pt x="45720" y="251460"/>
                </a:lnTo>
                <a:lnTo>
                  <a:pt x="60960" y="251460"/>
                </a:lnTo>
                <a:lnTo>
                  <a:pt x="83820" y="251460"/>
                </a:lnTo>
                <a:lnTo>
                  <a:pt x="106680" y="236220"/>
                </a:lnTo>
                <a:lnTo>
                  <a:pt x="121920" y="220980"/>
                </a:lnTo>
                <a:lnTo>
                  <a:pt x="144780" y="198120"/>
                </a:lnTo>
                <a:lnTo>
                  <a:pt x="152400" y="175260"/>
                </a:lnTo>
                <a:lnTo>
                  <a:pt x="167640" y="152400"/>
                </a:lnTo>
                <a:lnTo>
                  <a:pt x="182880" y="121920"/>
                </a:lnTo>
                <a:lnTo>
                  <a:pt x="190500" y="91440"/>
                </a:lnTo>
                <a:lnTo>
                  <a:pt x="198120" y="76200"/>
                </a:lnTo>
                <a:lnTo>
                  <a:pt x="198120" y="53340"/>
                </a:lnTo>
                <a:lnTo>
                  <a:pt x="198120" y="38100"/>
                </a:lnTo>
                <a:lnTo>
                  <a:pt x="205740" y="22860"/>
                </a:lnTo>
                <a:lnTo>
                  <a:pt x="205740" y="22860"/>
                </a:lnTo>
                <a:lnTo>
                  <a:pt x="205740" y="22860"/>
                </a:lnTo>
                <a:lnTo>
                  <a:pt x="205740" y="30480"/>
                </a:lnTo>
                <a:lnTo>
                  <a:pt x="205740" y="45720"/>
                </a:lnTo>
                <a:lnTo>
                  <a:pt x="205740" y="60960"/>
                </a:lnTo>
                <a:lnTo>
                  <a:pt x="213360" y="83820"/>
                </a:lnTo>
                <a:lnTo>
                  <a:pt x="213360" y="106680"/>
                </a:lnTo>
                <a:lnTo>
                  <a:pt x="213360" y="137160"/>
                </a:lnTo>
                <a:lnTo>
                  <a:pt x="220980" y="167640"/>
                </a:lnTo>
                <a:lnTo>
                  <a:pt x="228600" y="190500"/>
                </a:lnTo>
                <a:lnTo>
                  <a:pt x="236220" y="213360"/>
                </a:lnTo>
                <a:lnTo>
                  <a:pt x="259080" y="259080"/>
                </a:lnTo>
                <a:lnTo>
                  <a:pt x="266700" y="274320"/>
                </a:lnTo>
                <a:lnTo>
                  <a:pt x="266700" y="2743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7" name="Freeform 86"/>
          <p:cNvSpPr/>
          <p:nvPr/>
        </p:nvSpPr>
        <p:spPr>
          <a:xfrm>
            <a:off x="3611880" y="3787140"/>
            <a:ext cx="213361" cy="335281"/>
          </a:xfrm>
          <a:custGeom>
            <a:avLst/>
            <a:gdLst/>
            <a:ahLst/>
            <a:cxnLst/>
            <a:rect l="0" t="0" r="0" b="0"/>
            <a:pathLst>
              <a:path w="213361" h="335281">
                <a:moveTo>
                  <a:pt x="53340" y="0"/>
                </a:moveTo>
                <a:lnTo>
                  <a:pt x="53340" y="0"/>
                </a:lnTo>
                <a:lnTo>
                  <a:pt x="53340" y="7620"/>
                </a:lnTo>
                <a:lnTo>
                  <a:pt x="53340" y="15240"/>
                </a:lnTo>
                <a:lnTo>
                  <a:pt x="53340" y="30480"/>
                </a:lnTo>
                <a:lnTo>
                  <a:pt x="60960" y="53340"/>
                </a:lnTo>
                <a:lnTo>
                  <a:pt x="68580" y="68580"/>
                </a:lnTo>
                <a:lnTo>
                  <a:pt x="68580" y="76200"/>
                </a:lnTo>
                <a:lnTo>
                  <a:pt x="68580" y="106680"/>
                </a:lnTo>
                <a:lnTo>
                  <a:pt x="76200" y="137160"/>
                </a:lnTo>
                <a:lnTo>
                  <a:pt x="83820" y="167640"/>
                </a:lnTo>
                <a:lnTo>
                  <a:pt x="91440" y="198120"/>
                </a:lnTo>
                <a:lnTo>
                  <a:pt x="91440" y="228600"/>
                </a:lnTo>
                <a:lnTo>
                  <a:pt x="91440" y="251460"/>
                </a:lnTo>
                <a:lnTo>
                  <a:pt x="99060" y="266700"/>
                </a:lnTo>
                <a:lnTo>
                  <a:pt x="99060" y="281940"/>
                </a:lnTo>
                <a:lnTo>
                  <a:pt x="99060" y="289560"/>
                </a:lnTo>
                <a:lnTo>
                  <a:pt x="99060" y="289560"/>
                </a:lnTo>
                <a:lnTo>
                  <a:pt x="99060" y="289560"/>
                </a:lnTo>
                <a:lnTo>
                  <a:pt x="99060" y="281940"/>
                </a:lnTo>
                <a:lnTo>
                  <a:pt x="99060" y="266700"/>
                </a:lnTo>
                <a:lnTo>
                  <a:pt x="106680" y="243840"/>
                </a:lnTo>
                <a:lnTo>
                  <a:pt x="106680" y="228600"/>
                </a:lnTo>
                <a:lnTo>
                  <a:pt x="106680" y="205740"/>
                </a:lnTo>
                <a:lnTo>
                  <a:pt x="114300" y="190500"/>
                </a:lnTo>
                <a:lnTo>
                  <a:pt x="121920" y="167640"/>
                </a:lnTo>
                <a:lnTo>
                  <a:pt x="129540" y="152400"/>
                </a:lnTo>
                <a:lnTo>
                  <a:pt x="137160" y="137160"/>
                </a:lnTo>
                <a:lnTo>
                  <a:pt x="152400" y="129540"/>
                </a:lnTo>
                <a:lnTo>
                  <a:pt x="160020" y="137160"/>
                </a:lnTo>
                <a:lnTo>
                  <a:pt x="175260" y="137160"/>
                </a:lnTo>
                <a:lnTo>
                  <a:pt x="182880" y="152400"/>
                </a:lnTo>
                <a:lnTo>
                  <a:pt x="198120" y="167640"/>
                </a:lnTo>
                <a:lnTo>
                  <a:pt x="198120" y="182880"/>
                </a:lnTo>
                <a:lnTo>
                  <a:pt x="205740" y="205740"/>
                </a:lnTo>
                <a:lnTo>
                  <a:pt x="213360" y="236220"/>
                </a:lnTo>
                <a:lnTo>
                  <a:pt x="213360" y="259080"/>
                </a:lnTo>
                <a:lnTo>
                  <a:pt x="205740" y="274320"/>
                </a:lnTo>
                <a:lnTo>
                  <a:pt x="198120" y="297180"/>
                </a:lnTo>
                <a:lnTo>
                  <a:pt x="182880" y="312420"/>
                </a:lnTo>
                <a:lnTo>
                  <a:pt x="167640" y="320040"/>
                </a:lnTo>
                <a:lnTo>
                  <a:pt x="144780" y="327660"/>
                </a:lnTo>
                <a:lnTo>
                  <a:pt x="129540" y="335280"/>
                </a:lnTo>
                <a:lnTo>
                  <a:pt x="99060" y="335280"/>
                </a:lnTo>
                <a:lnTo>
                  <a:pt x="76200" y="335280"/>
                </a:lnTo>
                <a:lnTo>
                  <a:pt x="22860" y="320040"/>
                </a:lnTo>
                <a:lnTo>
                  <a:pt x="0" y="312420"/>
                </a:lnTo>
                <a:lnTo>
                  <a:pt x="0" y="3124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8" name="Freeform 87"/>
          <p:cNvSpPr/>
          <p:nvPr/>
        </p:nvSpPr>
        <p:spPr>
          <a:xfrm>
            <a:off x="3924300" y="3916680"/>
            <a:ext cx="121921" cy="266701"/>
          </a:xfrm>
          <a:custGeom>
            <a:avLst/>
            <a:gdLst/>
            <a:ahLst/>
            <a:cxnLst/>
            <a:rect l="0" t="0" r="0" b="0"/>
            <a:pathLst>
              <a:path w="121921" h="266701">
                <a:moveTo>
                  <a:pt x="114300" y="22860"/>
                </a:moveTo>
                <a:lnTo>
                  <a:pt x="114300" y="15240"/>
                </a:lnTo>
                <a:lnTo>
                  <a:pt x="114300" y="7620"/>
                </a:lnTo>
                <a:lnTo>
                  <a:pt x="114300" y="7620"/>
                </a:lnTo>
                <a:lnTo>
                  <a:pt x="99060" y="7620"/>
                </a:lnTo>
                <a:lnTo>
                  <a:pt x="83820" y="0"/>
                </a:lnTo>
                <a:lnTo>
                  <a:pt x="76200" y="7620"/>
                </a:lnTo>
                <a:lnTo>
                  <a:pt x="76200" y="7620"/>
                </a:lnTo>
                <a:lnTo>
                  <a:pt x="60960" y="7620"/>
                </a:lnTo>
                <a:lnTo>
                  <a:pt x="45720" y="7620"/>
                </a:lnTo>
                <a:lnTo>
                  <a:pt x="30480" y="15240"/>
                </a:lnTo>
                <a:lnTo>
                  <a:pt x="15240" y="22860"/>
                </a:lnTo>
                <a:lnTo>
                  <a:pt x="7620" y="38100"/>
                </a:lnTo>
                <a:lnTo>
                  <a:pt x="0" y="53340"/>
                </a:lnTo>
                <a:lnTo>
                  <a:pt x="7620" y="76200"/>
                </a:lnTo>
                <a:lnTo>
                  <a:pt x="15240" y="91440"/>
                </a:lnTo>
                <a:lnTo>
                  <a:pt x="38100" y="121920"/>
                </a:lnTo>
                <a:lnTo>
                  <a:pt x="53340" y="144780"/>
                </a:lnTo>
                <a:lnTo>
                  <a:pt x="76200" y="167640"/>
                </a:lnTo>
                <a:lnTo>
                  <a:pt x="91440" y="190500"/>
                </a:lnTo>
                <a:lnTo>
                  <a:pt x="106680" y="213360"/>
                </a:lnTo>
                <a:lnTo>
                  <a:pt x="121920" y="228600"/>
                </a:lnTo>
                <a:lnTo>
                  <a:pt x="121920" y="243840"/>
                </a:lnTo>
                <a:lnTo>
                  <a:pt x="121920" y="251460"/>
                </a:lnTo>
                <a:lnTo>
                  <a:pt x="114300" y="259080"/>
                </a:lnTo>
                <a:lnTo>
                  <a:pt x="99060" y="266700"/>
                </a:lnTo>
                <a:lnTo>
                  <a:pt x="83820" y="259080"/>
                </a:lnTo>
                <a:lnTo>
                  <a:pt x="30480" y="251460"/>
                </a:lnTo>
                <a:lnTo>
                  <a:pt x="0" y="243840"/>
                </a:lnTo>
                <a:lnTo>
                  <a:pt x="0" y="2438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9" name="Freeform 88"/>
          <p:cNvSpPr/>
          <p:nvPr/>
        </p:nvSpPr>
        <p:spPr>
          <a:xfrm>
            <a:off x="4076700" y="3947160"/>
            <a:ext cx="403861" cy="220981"/>
          </a:xfrm>
          <a:custGeom>
            <a:avLst/>
            <a:gdLst/>
            <a:ahLst/>
            <a:cxnLst/>
            <a:rect l="0" t="0" r="0" b="0"/>
            <a:pathLst>
              <a:path w="403861" h="220981">
                <a:moveTo>
                  <a:pt x="7620" y="7620"/>
                </a:moveTo>
                <a:lnTo>
                  <a:pt x="15240" y="15240"/>
                </a:lnTo>
                <a:lnTo>
                  <a:pt x="30480" y="22860"/>
                </a:lnTo>
                <a:lnTo>
                  <a:pt x="38100" y="22860"/>
                </a:lnTo>
                <a:lnTo>
                  <a:pt x="60960" y="38100"/>
                </a:lnTo>
                <a:lnTo>
                  <a:pt x="68580" y="45720"/>
                </a:lnTo>
                <a:lnTo>
                  <a:pt x="76200" y="60960"/>
                </a:lnTo>
                <a:lnTo>
                  <a:pt x="76200" y="60960"/>
                </a:lnTo>
                <a:lnTo>
                  <a:pt x="91440" y="76200"/>
                </a:lnTo>
                <a:lnTo>
                  <a:pt x="106680" y="99060"/>
                </a:lnTo>
                <a:lnTo>
                  <a:pt x="121920" y="121920"/>
                </a:lnTo>
                <a:lnTo>
                  <a:pt x="129540" y="144780"/>
                </a:lnTo>
                <a:lnTo>
                  <a:pt x="129540" y="160020"/>
                </a:lnTo>
                <a:lnTo>
                  <a:pt x="129540" y="182880"/>
                </a:lnTo>
                <a:lnTo>
                  <a:pt x="121920" y="198120"/>
                </a:lnTo>
                <a:lnTo>
                  <a:pt x="114300" y="205740"/>
                </a:lnTo>
                <a:lnTo>
                  <a:pt x="99060" y="213360"/>
                </a:lnTo>
                <a:lnTo>
                  <a:pt x="83820" y="220980"/>
                </a:lnTo>
                <a:lnTo>
                  <a:pt x="68580" y="220980"/>
                </a:lnTo>
                <a:lnTo>
                  <a:pt x="53340" y="213360"/>
                </a:lnTo>
                <a:lnTo>
                  <a:pt x="38100" y="205740"/>
                </a:lnTo>
                <a:lnTo>
                  <a:pt x="22860" y="190500"/>
                </a:lnTo>
                <a:lnTo>
                  <a:pt x="15240" y="175260"/>
                </a:lnTo>
                <a:lnTo>
                  <a:pt x="7620" y="160020"/>
                </a:lnTo>
                <a:lnTo>
                  <a:pt x="0" y="137160"/>
                </a:lnTo>
                <a:lnTo>
                  <a:pt x="0" y="114300"/>
                </a:lnTo>
                <a:lnTo>
                  <a:pt x="0" y="99060"/>
                </a:lnTo>
                <a:lnTo>
                  <a:pt x="7620" y="83820"/>
                </a:lnTo>
                <a:lnTo>
                  <a:pt x="22860" y="68580"/>
                </a:lnTo>
                <a:lnTo>
                  <a:pt x="38100" y="53340"/>
                </a:lnTo>
                <a:lnTo>
                  <a:pt x="53340" y="45720"/>
                </a:lnTo>
                <a:lnTo>
                  <a:pt x="76200" y="45720"/>
                </a:lnTo>
                <a:lnTo>
                  <a:pt x="91440" y="45720"/>
                </a:lnTo>
                <a:lnTo>
                  <a:pt x="114300" y="45720"/>
                </a:lnTo>
                <a:lnTo>
                  <a:pt x="129540" y="53340"/>
                </a:lnTo>
                <a:lnTo>
                  <a:pt x="152400" y="68580"/>
                </a:lnTo>
                <a:lnTo>
                  <a:pt x="160020" y="76200"/>
                </a:lnTo>
                <a:lnTo>
                  <a:pt x="175260" y="99060"/>
                </a:lnTo>
                <a:lnTo>
                  <a:pt x="190500" y="114300"/>
                </a:lnTo>
                <a:lnTo>
                  <a:pt x="198120" y="137160"/>
                </a:lnTo>
                <a:lnTo>
                  <a:pt x="213360" y="152400"/>
                </a:lnTo>
                <a:lnTo>
                  <a:pt x="220980" y="167640"/>
                </a:lnTo>
                <a:lnTo>
                  <a:pt x="228600" y="182880"/>
                </a:lnTo>
                <a:lnTo>
                  <a:pt x="228600" y="198120"/>
                </a:lnTo>
                <a:lnTo>
                  <a:pt x="236220" y="205740"/>
                </a:lnTo>
                <a:lnTo>
                  <a:pt x="236220" y="205740"/>
                </a:lnTo>
                <a:lnTo>
                  <a:pt x="236220" y="205740"/>
                </a:lnTo>
                <a:lnTo>
                  <a:pt x="243840" y="198120"/>
                </a:lnTo>
                <a:lnTo>
                  <a:pt x="251460" y="190500"/>
                </a:lnTo>
                <a:lnTo>
                  <a:pt x="251460" y="175260"/>
                </a:lnTo>
                <a:lnTo>
                  <a:pt x="259080" y="160020"/>
                </a:lnTo>
                <a:lnTo>
                  <a:pt x="259080" y="144780"/>
                </a:lnTo>
                <a:lnTo>
                  <a:pt x="266700" y="121920"/>
                </a:lnTo>
                <a:lnTo>
                  <a:pt x="281940" y="99060"/>
                </a:lnTo>
                <a:lnTo>
                  <a:pt x="289560" y="76200"/>
                </a:lnTo>
                <a:lnTo>
                  <a:pt x="304800" y="60960"/>
                </a:lnTo>
                <a:lnTo>
                  <a:pt x="312420" y="45720"/>
                </a:lnTo>
                <a:lnTo>
                  <a:pt x="327660" y="30480"/>
                </a:lnTo>
                <a:lnTo>
                  <a:pt x="335280" y="22860"/>
                </a:lnTo>
                <a:lnTo>
                  <a:pt x="350520" y="15240"/>
                </a:lnTo>
                <a:lnTo>
                  <a:pt x="358140" y="7620"/>
                </a:lnTo>
                <a:lnTo>
                  <a:pt x="365760" y="7620"/>
                </a:lnTo>
                <a:lnTo>
                  <a:pt x="373380" y="7620"/>
                </a:lnTo>
                <a:lnTo>
                  <a:pt x="381000" y="7620"/>
                </a:lnTo>
                <a:lnTo>
                  <a:pt x="388620" y="7620"/>
                </a:lnTo>
                <a:lnTo>
                  <a:pt x="388620" y="7620"/>
                </a:lnTo>
                <a:lnTo>
                  <a:pt x="396240" y="7620"/>
                </a:lnTo>
                <a:lnTo>
                  <a:pt x="396240" y="7620"/>
                </a:lnTo>
                <a:lnTo>
                  <a:pt x="396240" y="7620"/>
                </a:lnTo>
                <a:lnTo>
                  <a:pt x="396240" y="7620"/>
                </a:lnTo>
                <a:lnTo>
                  <a:pt x="396240" y="7620"/>
                </a:lnTo>
                <a:lnTo>
                  <a:pt x="396240" y="7620"/>
                </a:lnTo>
                <a:lnTo>
                  <a:pt x="396240" y="7620"/>
                </a:lnTo>
                <a:lnTo>
                  <a:pt x="396240" y="7620"/>
                </a:lnTo>
                <a:lnTo>
                  <a:pt x="396240" y="7620"/>
                </a:lnTo>
                <a:lnTo>
                  <a:pt x="396240" y="7620"/>
                </a:lnTo>
                <a:lnTo>
                  <a:pt x="396240" y="0"/>
                </a:lnTo>
                <a:lnTo>
                  <a:pt x="403860" y="0"/>
                </a:lnTo>
                <a:lnTo>
                  <a:pt x="403860" y="0"/>
                </a:lnTo>
                <a:lnTo>
                  <a:pt x="403860" y="0"/>
                </a:lnTo>
                <a:lnTo>
                  <a:pt x="403860" y="0"/>
                </a:lnTo>
                <a:lnTo>
                  <a:pt x="403860" y="0"/>
                </a:lnTo>
                <a:lnTo>
                  <a:pt x="403860" y="0"/>
                </a:lnTo>
                <a:lnTo>
                  <a:pt x="403860" y="0"/>
                </a:lnTo>
                <a:lnTo>
                  <a:pt x="40386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0" name="Freeform 89"/>
          <p:cNvSpPr/>
          <p:nvPr/>
        </p:nvSpPr>
        <p:spPr>
          <a:xfrm>
            <a:off x="4411980" y="3947160"/>
            <a:ext cx="220981" cy="342901"/>
          </a:xfrm>
          <a:custGeom>
            <a:avLst/>
            <a:gdLst/>
            <a:ahLst/>
            <a:cxnLst/>
            <a:rect l="0" t="0" r="0" b="0"/>
            <a:pathLst>
              <a:path w="220981" h="342901">
                <a:moveTo>
                  <a:pt x="45720" y="60960"/>
                </a:moveTo>
                <a:lnTo>
                  <a:pt x="53340" y="76200"/>
                </a:lnTo>
                <a:lnTo>
                  <a:pt x="53340" y="91440"/>
                </a:lnTo>
                <a:lnTo>
                  <a:pt x="53340" y="99060"/>
                </a:lnTo>
                <a:lnTo>
                  <a:pt x="60960" y="129540"/>
                </a:lnTo>
                <a:lnTo>
                  <a:pt x="53340" y="152400"/>
                </a:lnTo>
                <a:lnTo>
                  <a:pt x="53340" y="167640"/>
                </a:lnTo>
                <a:lnTo>
                  <a:pt x="60960" y="175260"/>
                </a:lnTo>
                <a:lnTo>
                  <a:pt x="60960" y="205740"/>
                </a:lnTo>
                <a:lnTo>
                  <a:pt x="68580" y="236220"/>
                </a:lnTo>
                <a:lnTo>
                  <a:pt x="68580" y="266700"/>
                </a:lnTo>
                <a:lnTo>
                  <a:pt x="76200" y="289560"/>
                </a:lnTo>
                <a:lnTo>
                  <a:pt x="76200" y="312420"/>
                </a:lnTo>
                <a:lnTo>
                  <a:pt x="83820" y="327660"/>
                </a:lnTo>
                <a:lnTo>
                  <a:pt x="91440" y="335280"/>
                </a:lnTo>
                <a:lnTo>
                  <a:pt x="91440" y="342900"/>
                </a:lnTo>
                <a:lnTo>
                  <a:pt x="99060" y="335280"/>
                </a:lnTo>
                <a:lnTo>
                  <a:pt x="99060" y="327660"/>
                </a:lnTo>
                <a:lnTo>
                  <a:pt x="99060" y="312420"/>
                </a:lnTo>
                <a:lnTo>
                  <a:pt x="91440" y="297180"/>
                </a:lnTo>
                <a:lnTo>
                  <a:pt x="91440" y="274320"/>
                </a:lnTo>
                <a:lnTo>
                  <a:pt x="91440" y="243840"/>
                </a:lnTo>
                <a:lnTo>
                  <a:pt x="83820" y="213360"/>
                </a:lnTo>
                <a:lnTo>
                  <a:pt x="83820" y="175260"/>
                </a:lnTo>
                <a:lnTo>
                  <a:pt x="83820" y="144780"/>
                </a:lnTo>
                <a:lnTo>
                  <a:pt x="83820" y="106680"/>
                </a:lnTo>
                <a:lnTo>
                  <a:pt x="83820" y="76200"/>
                </a:lnTo>
                <a:lnTo>
                  <a:pt x="91440" y="53340"/>
                </a:lnTo>
                <a:lnTo>
                  <a:pt x="99060" y="30480"/>
                </a:lnTo>
                <a:lnTo>
                  <a:pt x="114300" y="15240"/>
                </a:lnTo>
                <a:lnTo>
                  <a:pt x="129540" y="7620"/>
                </a:lnTo>
                <a:lnTo>
                  <a:pt x="144780" y="0"/>
                </a:lnTo>
                <a:lnTo>
                  <a:pt x="160020" y="22860"/>
                </a:lnTo>
                <a:lnTo>
                  <a:pt x="182880" y="22860"/>
                </a:lnTo>
                <a:lnTo>
                  <a:pt x="198120" y="30480"/>
                </a:lnTo>
                <a:lnTo>
                  <a:pt x="213360" y="45720"/>
                </a:lnTo>
                <a:lnTo>
                  <a:pt x="220980" y="60960"/>
                </a:lnTo>
                <a:lnTo>
                  <a:pt x="220980" y="76200"/>
                </a:lnTo>
                <a:lnTo>
                  <a:pt x="220980" y="91440"/>
                </a:lnTo>
                <a:lnTo>
                  <a:pt x="213360" y="106680"/>
                </a:lnTo>
                <a:lnTo>
                  <a:pt x="198120" y="121920"/>
                </a:lnTo>
                <a:lnTo>
                  <a:pt x="182880" y="137160"/>
                </a:lnTo>
                <a:lnTo>
                  <a:pt x="160020" y="144780"/>
                </a:lnTo>
                <a:lnTo>
                  <a:pt x="129540" y="137160"/>
                </a:lnTo>
                <a:lnTo>
                  <a:pt x="99060" y="137160"/>
                </a:lnTo>
                <a:lnTo>
                  <a:pt x="0" y="144780"/>
                </a:lnTo>
                <a:lnTo>
                  <a:pt x="0" y="144780"/>
                </a:lnTo>
                <a:lnTo>
                  <a:pt x="0" y="1447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1" name="Freeform 90"/>
          <p:cNvSpPr/>
          <p:nvPr/>
        </p:nvSpPr>
        <p:spPr>
          <a:xfrm>
            <a:off x="4716780" y="3802380"/>
            <a:ext cx="38101" cy="281941"/>
          </a:xfrm>
          <a:custGeom>
            <a:avLst/>
            <a:gdLst/>
            <a:ahLst/>
            <a:cxnLst/>
            <a:rect l="0" t="0" r="0" b="0"/>
            <a:pathLst>
              <a:path w="38101" h="281941">
                <a:moveTo>
                  <a:pt x="0" y="0"/>
                </a:moveTo>
                <a:lnTo>
                  <a:pt x="7620" y="0"/>
                </a:lnTo>
                <a:lnTo>
                  <a:pt x="15240" y="15240"/>
                </a:lnTo>
                <a:lnTo>
                  <a:pt x="15240" y="22860"/>
                </a:lnTo>
                <a:lnTo>
                  <a:pt x="22860" y="38100"/>
                </a:lnTo>
                <a:lnTo>
                  <a:pt x="22860" y="60960"/>
                </a:lnTo>
                <a:lnTo>
                  <a:pt x="22860" y="76200"/>
                </a:lnTo>
                <a:lnTo>
                  <a:pt x="22860" y="76200"/>
                </a:lnTo>
                <a:lnTo>
                  <a:pt x="30480" y="106680"/>
                </a:lnTo>
                <a:lnTo>
                  <a:pt x="30480" y="137160"/>
                </a:lnTo>
                <a:lnTo>
                  <a:pt x="30480" y="175260"/>
                </a:lnTo>
                <a:lnTo>
                  <a:pt x="38100" y="251460"/>
                </a:lnTo>
                <a:lnTo>
                  <a:pt x="30480" y="281940"/>
                </a:lnTo>
                <a:lnTo>
                  <a:pt x="30480" y="2819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2" name="Freeform 91"/>
          <p:cNvSpPr/>
          <p:nvPr/>
        </p:nvSpPr>
        <p:spPr>
          <a:xfrm>
            <a:off x="4648200" y="3954780"/>
            <a:ext cx="297181" cy="175261"/>
          </a:xfrm>
          <a:custGeom>
            <a:avLst/>
            <a:gdLst/>
            <a:ahLst/>
            <a:cxnLst/>
            <a:rect l="0" t="0" r="0" b="0"/>
            <a:pathLst>
              <a:path w="297181" h="175261">
                <a:moveTo>
                  <a:pt x="0" y="53340"/>
                </a:moveTo>
                <a:lnTo>
                  <a:pt x="0" y="45720"/>
                </a:lnTo>
                <a:lnTo>
                  <a:pt x="7620" y="38100"/>
                </a:lnTo>
                <a:lnTo>
                  <a:pt x="7620" y="30480"/>
                </a:lnTo>
                <a:lnTo>
                  <a:pt x="15240" y="22860"/>
                </a:lnTo>
                <a:lnTo>
                  <a:pt x="30480" y="15240"/>
                </a:lnTo>
                <a:lnTo>
                  <a:pt x="38100" y="7620"/>
                </a:lnTo>
                <a:lnTo>
                  <a:pt x="45720" y="7620"/>
                </a:lnTo>
                <a:lnTo>
                  <a:pt x="68580" y="7620"/>
                </a:lnTo>
                <a:lnTo>
                  <a:pt x="91440" y="0"/>
                </a:lnTo>
                <a:lnTo>
                  <a:pt x="121920" y="0"/>
                </a:lnTo>
                <a:lnTo>
                  <a:pt x="152400" y="0"/>
                </a:lnTo>
                <a:lnTo>
                  <a:pt x="182880" y="7620"/>
                </a:lnTo>
                <a:lnTo>
                  <a:pt x="213360" y="22860"/>
                </a:lnTo>
                <a:lnTo>
                  <a:pt x="236220" y="38100"/>
                </a:lnTo>
                <a:lnTo>
                  <a:pt x="259080" y="53340"/>
                </a:lnTo>
                <a:lnTo>
                  <a:pt x="281940" y="76200"/>
                </a:lnTo>
                <a:lnTo>
                  <a:pt x="289560" y="91440"/>
                </a:lnTo>
                <a:lnTo>
                  <a:pt x="297180" y="114300"/>
                </a:lnTo>
                <a:lnTo>
                  <a:pt x="297180" y="129540"/>
                </a:lnTo>
                <a:lnTo>
                  <a:pt x="297180" y="144780"/>
                </a:lnTo>
                <a:lnTo>
                  <a:pt x="281940" y="175260"/>
                </a:lnTo>
                <a:lnTo>
                  <a:pt x="281940" y="175260"/>
                </a:lnTo>
                <a:lnTo>
                  <a:pt x="281940" y="1752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3" name="Freeform 92"/>
          <p:cNvSpPr/>
          <p:nvPr/>
        </p:nvSpPr>
        <p:spPr>
          <a:xfrm>
            <a:off x="4930140" y="3825240"/>
            <a:ext cx="1" cy="15241"/>
          </a:xfrm>
          <a:custGeom>
            <a:avLst/>
            <a:gdLst/>
            <a:ahLst/>
            <a:cxnLst/>
            <a:rect l="0" t="0" r="0" b="0"/>
            <a:pathLst>
              <a:path w="1" h="15241">
                <a:moveTo>
                  <a:pt x="0" y="15240"/>
                </a:moveTo>
                <a:lnTo>
                  <a:pt x="0" y="7620"/>
                </a:lnTo>
                <a:lnTo>
                  <a:pt x="0" y="0"/>
                </a:lnTo>
                <a:lnTo>
                  <a:pt x="0" y="7620"/>
                </a:lnTo>
                <a:lnTo>
                  <a:pt x="0" y="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4" name="Freeform 93"/>
          <p:cNvSpPr/>
          <p:nvPr/>
        </p:nvSpPr>
        <p:spPr>
          <a:xfrm>
            <a:off x="4953000" y="3970020"/>
            <a:ext cx="182881" cy="144781"/>
          </a:xfrm>
          <a:custGeom>
            <a:avLst/>
            <a:gdLst/>
            <a:ahLst/>
            <a:cxnLst/>
            <a:rect l="0" t="0" r="0" b="0"/>
            <a:pathLst>
              <a:path w="182881" h="144781">
                <a:moveTo>
                  <a:pt x="76200" y="22860"/>
                </a:moveTo>
                <a:lnTo>
                  <a:pt x="76200" y="38100"/>
                </a:lnTo>
                <a:lnTo>
                  <a:pt x="68580" y="53340"/>
                </a:lnTo>
                <a:lnTo>
                  <a:pt x="68580" y="60960"/>
                </a:lnTo>
                <a:lnTo>
                  <a:pt x="60960" y="83820"/>
                </a:lnTo>
                <a:lnTo>
                  <a:pt x="60960" y="91440"/>
                </a:lnTo>
                <a:lnTo>
                  <a:pt x="60960" y="99060"/>
                </a:lnTo>
                <a:lnTo>
                  <a:pt x="60960" y="99060"/>
                </a:lnTo>
                <a:lnTo>
                  <a:pt x="68580" y="114300"/>
                </a:lnTo>
                <a:lnTo>
                  <a:pt x="68580" y="129540"/>
                </a:lnTo>
                <a:lnTo>
                  <a:pt x="76200" y="137160"/>
                </a:lnTo>
                <a:lnTo>
                  <a:pt x="91440" y="144780"/>
                </a:lnTo>
                <a:lnTo>
                  <a:pt x="106680" y="144780"/>
                </a:lnTo>
                <a:lnTo>
                  <a:pt x="121920" y="144780"/>
                </a:lnTo>
                <a:lnTo>
                  <a:pt x="144780" y="137160"/>
                </a:lnTo>
                <a:lnTo>
                  <a:pt x="160020" y="129540"/>
                </a:lnTo>
                <a:lnTo>
                  <a:pt x="175260" y="114300"/>
                </a:lnTo>
                <a:lnTo>
                  <a:pt x="182880" y="99060"/>
                </a:lnTo>
                <a:lnTo>
                  <a:pt x="182880" y="83820"/>
                </a:lnTo>
                <a:lnTo>
                  <a:pt x="182880" y="60960"/>
                </a:lnTo>
                <a:lnTo>
                  <a:pt x="182880" y="45720"/>
                </a:lnTo>
                <a:lnTo>
                  <a:pt x="175260" y="30480"/>
                </a:lnTo>
                <a:lnTo>
                  <a:pt x="160020" y="15240"/>
                </a:lnTo>
                <a:lnTo>
                  <a:pt x="144780" y="7620"/>
                </a:lnTo>
                <a:lnTo>
                  <a:pt x="129540" y="0"/>
                </a:lnTo>
                <a:lnTo>
                  <a:pt x="106680" y="0"/>
                </a:lnTo>
                <a:lnTo>
                  <a:pt x="83820" y="0"/>
                </a:lnTo>
                <a:lnTo>
                  <a:pt x="68580" y="7620"/>
                </a:lnTo>
                <a:lnTo>
                  <a:pt x="0" y="38100"/>
                </a:lnTo>
                <a:lnTo>
                  <a:pt x="0" y="38100"/>
                </a:lnTo>
                <a:lnTo>
                  <a:pt x="0" y="381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5" name="Freeform 94"/>
          <p:cNvSpPr/>
          <p:nvPr/>
        </p:nvSpPr>
        <p:spPr>
          <a:xfrm>
            <a:off x="5173980" y="3931920"/>
            <a:ext cx="182881" cy="251461"/>
          </a:xfrm>
          <a:custGeom>
            <a:avLst/>
            <a:gdLst/>
            <a:ahLst/>
            <a:cxnLst/>
            <a:rect l="0" t="0" r="0" b="0"/>
            <a:pathLst>
              <a:path w="182881" h="251461">
                <a:moveTo>
                  <a:pt x="7620" y="0"/>
                </a:moveTo>
                <a:lnTo>
                  <a:pt x="7620" y="0"/>
                </a:lnTo>
                <a:lnTo>
                  <a:pt x="7620" y="15240"/>
                </a:lnTo>
                <a:lnTo>
                  <a:pt x="7620" y="15240"/>
                </a:lnTo>
                <a:lnTo>
                  <a:pt x="7620" y="38100"/>
                </a:lnTo>
                <a:lnTo>
                  <a:pt x="7620" y="53340"/>
                </a:lnTo>
                <a:lnTo>
                  <a:pt x="7620" y="68580"/>
                </a:lnTo>
                <a:lnTo>
                  <a:pt x="7620" y="68580"/>
                </a:lnTo>
                <a:lnTo>
                  <a:pt x="0" y="91440"/>
                </a:lnTo>
                <a:lnTo>
                  <a:pt x="0" y="121920"/>
                </a:lnTo>
                <a:lnTo>
                  <a:pt x="0" y="144780"/>
                </a:lnTo>
                <a:lnTo>
                  <a:pt x="0" y="160020"/>
                </a:lnTo>
                <a:lnTo>
                  <a:pt x="7620" y="175260"/>
                </a:lnTo>
                <a:lnTo>
                  <a:pt x="7620" y="190500"/>
                </a:lnTo>
                <a:lnTo>
                  <a:pt x="7620" y="198120"/>
                </a:lnTo>
                <a:lnTo>
                  <a:pt x="7620" y="198120"/>
                </a:lnTo>
                <a:lnTo>
                  <a:pt x="7620" y="198120"/>
                </a:lnTo>
                <a:lnTo>
                  <a:pt x="7620" y="190500"/>
                </a:lnTo>
                <a:lnTo>
                  <a:pt x="15240" y="182880"/>
                </a:lnTo>
                <a:lnTo>
                  <a:pt x="15240" y="167640"/>
                </a:lnTo>
                <a:lnTo>
                  <a:pt x="22860" y="152400"/>
                </a:lnTo>
                <a:lnTo>
                  <a:pt x="38100" y="129540"/>
                </a:lnTo>
                <a:lnTo>
                  <a:pt x="45720" y="106680"/>
                </a:lnTo>
                <a:lnTo>
                  <a:pt x="53340" y="83820"/>
                </a:lnTo>
                <a:lnTo>
                  <a:pt x="68580" y="60960"/>
                </a:lnTo>
                <a:lnTo>
                  <a:pt x="83820" y="45720"/>
                </a:lnTo>
                <a:lnTo>
                  <a:pt x="91440" y="30480"/>
                </a:lnTo>
                <a:lnTo>
                  <a:pt x="106680" y="30480"/>
                </a:lnTo>
                <a:lnTo>
                  <a:pt x="121920" y="22860"/>
                </a:lnTo>
                <a:lnTo>
                  <a:pt x="129540" y="22860"/>
                </a:lnTo>
                <a:lnTo>
                  <a:pt x="144780" y="30480"/>
                </a:lnTo>
                <a:lnTo>
                  <a:pt x="152400" y="38100"/>
                </a:lnTo>
                <a:lnTo>
                  <a:pt x="160020" y="53340"/>
                </a:lnTo>
                <a:lnTo>
                  <a:pt x="167640" y="68580"/>
                </a:lnTo>
                <a:lnTo>
                  <a:pt x="167640" y="91440"/>
                </a:lnTo>
                <a:lnTo>
                  <a:pt x="175260" y="106680"/>
                </a:lnTo>
                <a:lnTo>
                  <a:pt x="182880" y="137160"/>
                </a:lnTo>
                <a:lnTo>
                  <a:pt x="182880" y="160020"/>
                </a:lnTo>
                <a:lnTo>
                  <a:pt x="182880" y="228600"/>
                </a:lnTo>
                <a:lnTo>
                  <a:pt x="182880" y="251460"/>
                </a:lnTo>
                <a:lnTo>
                  <a:pt x="182880" y="251460"/>
                </a:lnTo>
                <a:lnTo>
                  <a:pt x="182880" y="2514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6" name="Freeform 95"/>
          <p:cNvSpPr/>
          <p:nvPr/>
        </p:nvSpPr>
        <p:spPr>
          <a:xfrm>
            <a:off x="3589020" y="4274820"/>
            <a:ext cx="60961" cy="358141"/>
          </a:xfrm>
          <a:custGeom>
            <a:avLst/>
            <a:gdLst/>
            <a:ahLst/>
            <a:cxnLst/>
            <a:rect l="0" t="0" r="0" b="0"/>
            <a:pathLst>
              <a:path w="60961" h="358141">
                <a:moveTo>
                  <a:pt x="0" y="0"/>
                </a:moveTo>
                <a:lnTo>
                  <a:pt x="0" y="0"/>
                </a:lnTo>
                <a:lnTo>
                  <a:pt x="0" y="0"/>
                </a:lnTo>
                <a:lnTo>
                  <a:pt x="0" y="0"/>
                </a:lnTo>
                <a:lnTo>
                  <a:pt x="7620" y="15240"/>
                </a:lnTo>
                <a:lnTo>
                  <a:pt x="7620" y="22860"/>
                </a:lnTo>
                <a:lnTo>
                  <a:pt x="7620" y="38100"/>
                </a:lnTo>
                <a:lnTo>
                  <a:pt x="7620" y="45720"/>
                </a:lnTo>
                <a:lnTo>
                  <a:pt x="15240" y="68580"/>
                </a:lnTo>
                <a:lnTo>
                  <a:pt x="22860" y="99060"/>
                </a:lnTo>
                <a:lnTo>
                  <a:pt x="22860" y="137160"/>
                </a:lnTo>
                <a:lnTo>
                  <a:pt x="30480" y="175260"/>
                </a:lnTo>
                <a:lnTo>
                  <a:pt x="30480" y="213360"/>
                </a:lnTo>
                <a:lnTo>
                  <a:pt x="38100" y="251460"/>
                </a:lnTo>
                <a:lnTo>
                  <a:pt x="45720" y="281940"/>
                </a:lnTo>
                <a:lnTo>
                  <a:pt x="60960" y="358140"/>
                </a:lnTo>
                <a:lnTo>
                  <a:pt x="60960" y="358140"/>
                </a:lnTo>
                <a:lnTo>
                  <a:pt x="60960" y="3581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7" name="Freeform 96"/>
          <p:cNvSpPr/>
          <p:nvPr/>
        </p:nvSpPr>
        <p:spPr>
          <a:xfrm>
            <a:off x="3467100" y="4411980"/>
            <a:ext cx="541021" cy="198121"/>
          </a:xfrm>
          <a:custGeom>
            <a:avLst/>
            <a:gdLst/>
            <a:ahLst/>
            <a:cxnLst/>
            <a:rect l="0" t="0" r="0" b="0"/>
            <a:pathLst>
              <a:path w="541021" h="198121">
                <a:moveTo>
                  <a:pt x="7620" y="22860"/>
                </a:moveTo>
                <a:lnTo>
                  <a:pt x="0" y="22860"/>
                </a:lnTo>
                <a:lnTo>
                  <a:pt x="0" y="22860"/>
                </a:lnTo>
                <a:lnTo>
                  <a:pt x="0" y="22860"/>
                </a:lnTo>
                <a:lnTo>
                  <a:pt x="0" y="15240"/>
                </a:lnTo>
                <a:lnTo>
                  <a:pt x="0" y="15240"/>
                </a:lnTo>
                <a:lnTo>
                  <a:pt x="7620" y="15240"/>
                </a:lnTo>
                <a:lnTo>
                  <a:pt x="15240" y="15240"/>
                </a:lnTo>
                <a:lnTo>
                  <a:pt x="22860" y="22860"/>
                </a:lnTo>
                <a:lnTo>
                  <a:pt x="38100" y="22860"/>
                </a:lnTo>
                <a:lnTo>
                  <a:pt x="60960" y="30480"/>
                </a:lnTo>
                <a:lnTo>
                  <a:pt x="83820" y="45720"/>
                </a:lnTo>
                <a:lnTo>
                  <a:pt x="106680" y="60960"/>
                </a:lnTo>
                <a:lnTo>
                  <a:pt x="137160" y="76200"/>
                </a:lnTo>
                <a:lnTo>
                  <a:pt x="160020" y="99060"/>
                </a:lnTo>
                <a:lnTo>
                  <a:pt x="182880" y="114300"/>
                </a:lnTo>
                <a:lnTo>
                  <a:pt x="205740" y="137160"/>
                </a:lnTo>
                <a:lnTo>
                  <a:pt x="220980" y="152400"/>
                </a:lnTo>
                <a:lnTo>
                  <a:pt x="236220" y="160020"/>
                </a:lnTo>
                <a:lnTo>
                  <a:pt x="243840" y="175260"/>
                </a:lnTo>
                <a:lnTo>
                  <a:pt x="251460" y="175260"/>
                </a:lnTo>
                <a:lnTo>
                  <a:pt x="251460" y="182880"/>
                </a:lnTo>
                <a:lnTo>
                  <a:pt x="251460" y="175260"/>
                </a:lnTo>
                <a:lnTo>
                  <a:pt x="251460" y="167640"/>
                </a:lnTo>
                <a:lnTo>
                  <a:pt x="251460" y="152400"/>
                </a:lnTo>
                <a:lnTo>
                  <a:pt x="243840" y="137160"/>
                </a:lnTo>
                <a:lnTo>
                  <a:pt x="243840" y="114300"/>
                </a:lnTo>
                <a:lnTo>
                  <a:pt x="236220" y="91440"/>
                </a:lnTo>
                <a:lnTo>
                  <a:pt x="236220" y="68580"/>
                </a:lnTo>
                <a:lnTo>
                  <a:pt x="243840" y="45720"/>
                </a:lnTo>
                <a:lnTo>
                  <a:pt x="251460" y="22860"/>
                </a:lnTo>
                <a:lnTo>
                  <a:pt x="259080" y="15240"/>
                </a:lnTo>
                <a:lnTo>
                  <a:pt x="274320" y="7620"/>
                </a:lnTo>
                <a:lnTo>
                  <a:pt x="289560" y="0"/>
                </a:lnTo>
                <a:lnTo>
                  <a:pt x="304800" y="0"/>
                </a:lnTo>
                <a:lnTo>
                  <a:pt x="327660" y="7620"/>
                </a:lnTo>
                <a:lnTo>
                  <a:pt x="350520" y="15240"/>
                </a:lnTo>
                <a:lnTo>
                  <a:pt x="373380" y="22860"/>
                </a:lnTo>
                <a:lnTo>
                  <a:pt x="388620" y="38100"/>
                </a:lnTo>
                <a:lnTo>
                  <a:pt x="411480" y="45720"/>
                </a:lnTo>
                <a:lnTo>
                  <a:pt x="426720" y="53340"/>
                </a:lnTo>
                <a:lnTo>
                  <a:pt x="441960" y="53340"/>
                </a:lnTo>
                <a:lnTo>
                  <a:pt x="457200" y="60960"/>
                </a:lnTo>
                <a:lnTo>
                  <a:pt x="464820" y="60960"/>
                </a:lnTo>
                <a:lnTo>
                  <a:pt x="472440" y="60960"/>
                </a:lnTo>
                <a:lnTo>
                  <a:pt x="472440" y="53340"/>
                </a:lnTo>
                <a:lnTo>
                  <a:pt x="472440" y="45720"/>
                </a:lnTo>
                <a:lnTo>
                  <a:pt x="457200" y="38100"/>
                </a:lnTo>
                <a:lnTo>
                  <a:pt x="449580" y="38100"/>
                </a:lnTo>
                <a:lnTo>
                  <a:pt x="434340" y="30480"/>
                </a:lnTo>
                <a:lnTo>
                  <a:pt x="419100" y="30480"/>
                </a:lnTo>
                <a:lnTo>
                  <a:pt x="403860" y="30480"/>
                </a:lnTo>
                <a:lnTo>
                  <a:pt x="388620" y="38100"/>
                </a:lnTo>
                <a:lnTo>
                  <a:pt x="373380" y="45720"/>
                </a:lnTo>
                <a:lnTo>
                  <a:pt x="358140" y="60960"/>
                </a:lnTo>
                <a:lnTo>
                  <a:pt x="350520" y="76200"/>
                </a:lnTo>
                <a:lnTo>
                  <a:pt x="342900" y="99060"/>
                </a:lnTo>
                <a:lnTo>
                  <a:pt x="342900" y="114300"/>
                </a:lnTo>
                <a:lnTo>
                  <a:pt x="350520" y="129540"/>
                </a:lnTo>
                <a:lnTo>
                  <a:pt x="358140" y="152400"/>
                </a:lnTo>
                <a:lnTo>
                  <a:pt x="365760" y="160020"/>
                </a:lnTo>
                <a:lnTo>
                  <a:pt x="381000" y="167640"/>
                </a:lnTo>
                <a:lnTo>
                  <a:pt x="396240" y="175260"/>
                </a:lnTo>
                <a:lnTo>
                  <a:pt x="419100" y="167640"/>
                </a:lnTo>
                <a:lnTo>
                  <a:pt x="434340" y="160020"/>
                </a:lnTo>
                <a:lnTo>
                  <a:pt x="441960" y="144780"/>
                </a:lnTo>
                <a:lnTo>
                  <a:pt x="457200" y="129540"/>
                </a:lnTo>
                <a:lnTo>
                  <a:pt x="464820" y="106680"/>
                </a:lnTo>
                <a:lnTo>
                  <a:pt x="472440" y="83820"/>
                </a:lnTo>
                <a:lnTo>
                  <a:pt x="472440" y="68580"/>
                </a:lnTo>
                <a:lnTo>
                  <a:pt x="472440" y="45720"/>
                </a:lnTo>
                <a:lnTo>
                  <a:pt x="472440" y="30480"/>
                </a:lnTo>
                <a:lnTo>
                  <a:pt x="464820" y="15240"/>
                </a:lnTo>
                <a:lnTo>
                  <a:pt x="464820" y="7620"/>
                </a:lnTo>
                <a:lnTo>
                  <a:pt x="457200" y="7620"/>
                </a:lnTo>
                <a:lnTo>
                  <a:pt x="457200" y="7620"/>
                </a:lnTo>
                <a:lnTo>
                  <a:pt x="457200" y="22860"/>
                </a:lnTo>
                <a:lnTo>
                  <a:pt x="457200" y="38100"/>
                </a:lnTo>
                <a:lnTo>
                  <a:pt x="457200" y="53340"/>
                </a:lnTo>
                <a:lnTo>
                  <a:pt x="464820" y="76200"/>
                </a:lnTo>
                <a:lnTo>
                  <a:pt x="472440" y="99060"/>
                </a:lnTo>
                <a:lnTo>
                  <a:pt x="480060" y="121920"/>
                </a:lnTo>
                <a:lnTo>
                  <a:pt x="487680" y="144780"/>
                </a:lnTo>
                <a:lnTo>
                  <a:pt x="502920" y="160020"/>
                </a:lnTo>
                <a:lnTo>
                  <a:pt x="525780" y="190500"/>
                </a:lnTo>
                <a:lnTo>
                  <a:pt x="541020" y="198120"/>
                </a:lnTo>
                <a:lnTo>
                  <a:pt x="54102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8" name="Freeform 97"/>
          <p:cNvSpPr/>
          <p:nvPr/>
        </p:nvSpPr>
        <p:spPr>
          <a:xfrm>
            <a:off x="4008120" y="4419600"/>
            <a:ext cx="175261" cy="190501"/>
          </a:xfrm>
          <a:custGeom>
            <a:avLst/>
            <a:gdLst/>
            <a:ahLst/>
            <a:cxnLst/>
            <a:rect l="0" t="0" r="0" b="0"/>
            <a:pathLst>
              <a:path w="175261" h="190501">
                <a:moveTo>
                  <a:pt x="22860" y="7620"/>
                </a:moveTo>
                <a:lnTo>
                  <a:pt x="15240" y="0"/>
                </a:lnTo>
                <a:lnTo>
                  <a:pt x="15240" y="0"/>
                </a:lnTo>
                <a:lnTo>
                  <a:pt x="15240" y="0"/>
                </a:lnTo>
                <a:lnTo>
                  <a:pt x="7620" y="7620"/>
                </a:lnTo>
                <a:lnTo>
                  <a:pt x="7620" y="22860"/>
                </a:lnTo>
                <a:lnTo>
                  <a:pt x="7620" y="30480"/>
                </a:lnTo>
                <a:lnTo>
                  <a:pt x="7620" y="38100"/>
                </a:lnTo>
                <a:lnTo>
                  <a:pt x="7620" y="53340"/>
                </a:lnTo>
                <a:lnTo>
                  <a:pt x="7620" y="68580"/>
                </a:lnTo>
                <a:lnTo>
                  <a:pt x="0" y="99060"/>
                </a:lnTo>
                <a:lnTo>
                  <a:pt x="0" y="121920"/>
                </a:lnTo>
                <a:lnTo>
                  <a:pt x="0" y="144780"/>
                </a:lnTo>
                <a:lnTo>
                  <a:pt x="0" y="160020"/>
                </a:lnTo>
                <a:lnTo>
                  <a:pt x="7620" y="175260"/>
                </a:lnTo>
                <a:lnTo>
                  <a:pt x="7620" y="182880"/>
                </a:lnTo>
                <a:lnTo>
                  <a:pt x="7620" y="190500"/>
                </a:lnTo>
                <a:lnTo>
                  <a:pt x="7620" y="190500"/>
                </a:lnTo>
                <a:lnTo>
                  <a:pt x="7620" y="182880"/>
                </a:lnTo>
                <a:lnTo>
                  <a:pt x="15240" y="175260"/>
                </a:lnTo>
                <a:lnTo>
                  <a:pt x="15240" y="152400"/>
                </a:lnTo>
                <a:lnTo>
                  <a:pt x="22860" y="129540"/>
                </a:lnTo>
                <a:lnTo>
                  <a:pt x="30480" y="106680"/>
                </a:lnTo>
                <a:lnTo>
                  <a:pt x="38100" y="83820"/>
                </a:lnTo>
                <a:lnTo>
                  <a:pt x="45720" y="53340"/>
                </a:lnTo>
                <a:lnTo>
                  <a:pt x="60960" y="30480"/>
                </a:lnTo>
                <a:lnTo>
                  <a:pt x="76200" y="15240"/>
                </a:lnTo>
                <a:lnTo>
                  <a:pt x="83820" y="7620"/>
                </a:lnTo>
                <a:lnTo>
                  <a:pt x="99060" y="0"/>
                </a:lnTo>
                <a:lnTo>
                  <a:pt x="114300" y="0"/>
                </a:lnTo>
                <a:lnTo>
                  <a:pt x="129540" y="7620"/>
                </a:lnTo>
                <a:lnTo>
                  <a:pt x="137160" y="22860"/>
                </a:lnTo>
                <a:lnTo>
                  <a:pt x="152400" y="38100"/>
                </a:lnTo>
                <a:lnTo>
                  <a:pt x="160020" y="53340"/>
                </a:lnTo>
                <a:lnTo>
                  <a:pt x="160020" y="83820"/>
                </a:lnTo>
                <a:lnTo>
                  <a:pt x="167640" y="99060"/>
                </a:lnTo>
                <a:lnTo>
                  <a:pt x="167640" y="121920"/>
                </a:lnTo>
                <a:lnTo>
                  <a:pt x="167640" y="144780"/>
                </a:lnTo>
                <a:lnTo>
                  <a:pt x="167640" y="182880"/>
                </a:lnTo>
                <a:lnTo>
                  <a:pt x="175260" y="182880"/>
                </a:lnTo>
                <a:lnTo>
                  <a:pt x="175260" y="1828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9" name="Freeform 98"/>
          <p:cNvSpPr/>
          <p:nvPr/>
        </p:nvSpPr>
        <p:spPr>
          <a:xfrm>
            <a:off x="4152900" y="4404360"/>
            <a:ext cx="190501" cy="160021"/>
          </a:xfrm>
          <a:custGeom>
            <a:avLst/>
            <a:gdLst/>
            <a:ahLst/>
            <a:cxnLst/>
            <a:rect l="0" t="0" r="0" b="0"/>
            <a:pathLst>
              <a:path w="190501" h="160021">
                <a:moveTo>
                  <a:pt x="160020" y="15240"/>
                </a:moveTo>
                <a:lnTo>
                  <a:pt x="152400" y="7620"/>
                </a:lnTo>
                <a:lnTo>
                  <a:pt x="144780" y="7620"/>
                </a:lnTo>
                <a:lnTo>
                  <a:pt x="144780" y="7620"/>
                </a:lnTo>
                <a:lnTo>
                  <a:pt x="129540" y="0"/>
                </a:lnTo>
                <a:lnTo>
                  <a:pt x="114300" y="7620"/>
                </a:lnTo>
                <a:lnTo>
                  <a:pt x="114300" y="7620"/>
                </a:lnTo>
                <a:lnTo>
                  <a:pt x="114300" y="7620"/>
                </a:lnTo>
                <a:lnTo>
                  <a:pt x="99060" y="7620"/>
                </a:lnTo>
                <a:lnTo>
                  <a:pt x="91440" y="15240"/>
                </a:lnTo>
                <a:lnTo>
                  <a:pt x="91440" y="22860"/>
                </a:lnTo>
                <a:lnTo>
                  <a:pt x="91440" y="38100"/>
                </a:lnTo>
                <a:lnTo>
                  <a:pt x="99060" y="45720"/>
                </a:lnTo>
                <a:lnTo>
                  <a:pt x="106680" y="60960"/>
                </a:lnTo>
                <a:lnTo>
                  <a:pt x="121920" y="76200"/>
                </a:lnTo>
                <a:lnTo>
                  <a:pt x="137160" y="91440"/>
                </a:lnTo>
                <a:lnTo>
                  <a:pt x="152400" y="106680"/>
                </a:lnTo>
                <a:lnTo>
                  <a:pt x="175260" y="121920"/>
                </a:lnTo>
                <a:lnTo>
                  <a:pt x="182880" y="129540"/>
                </a:lnTo>
                <a:lnTo>
                  <a:pt x="190500" y="144780"/>
                </a:lnTo>
                <a:lnTo>
                  <a:pt x="182880" y="152400"/>
                </a:lnTo>
                <a:lnTo>
                  <a:pt x="175260" y="160020"/>
                </a:lnTo>
                <a:lnTo>
                  <a:pt x="160020" y="160020"/>
                </a:lnTo>
                <a:lnTo>
                  <a:pt x="144780" y="160020"/>
                </a:lnTo>
                <a:lnTo>
                  <a:pt x="121920" y="160020"/>
                </a:lnTo>
                <a:lnTo>
                  <a:pt x="99060" y="160020"/>
                </a:lnTo>
                <a:lnTo>
                  <a:pt x="76200" y="160020"/>
                </a:lnTo>
                <a:lnTo>
                  <a:pt x="0" y="137160"/>
                </a:lnTo>
                <a:lnTo>
                  <a:pt x="0" y="137160"/>
                </a:lnTo>
                <a:lnTo>
                  <a:pt x="0" y="1371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0" name="Freeform 99"/>
          <p:cNvSpPr/>
          <p:nvPr/>
        </p:nvSpPr>
        <p:spPr>
          <a:xfrm>
            <a:off x="4389120" y="4389120"/>
            <a:ext cx="137161" cy="381001"/>
          </a:xfrm>
          <a:custGeom>
            <a:avLst/>
            <a:gdLst/>
            <a:ahLst/>
            <a:cxnLst/>
            <a:rect l="0" t="0" r="0" b="0"/>
            <a:pathLst>
              <a:path w="137161" h="381001">
                <a:moveTo>
                  <a:pt x="0" y="106680"/>
                </a:moveTo>
                <a:lnTo>
                  <a:pt x="7620" y="114300"/>
                </a:lnTo>
                <a:lnTo>
                  <a:pt x="15240" y="137160"/>
                </a:lnTo>
                <a:lnTo>
                  <a:pt x="15240" y="144780"/>
                </a:lnTo>
                <a:lnTo>
                  <a:pt x="22860" y="167640"/>
                </a:lnTo>
                <a:lnTo>
                  <a:pt x="22860" y="190500"/>
                </a:lnTo>
                <a:lnTo>
                  <a:pt x="22860" y="205740"/>
                </a:lnTo>
                <a:lnTo>
                  <a:pt x="22860" y="213360"/>
                </a:lnTo>
                <a:lnTo>
                  <a:pt x="30480" y="243840"/>
                </a:lnTo>
                <a:lnTo>
                  <a:pt x="38100" y="274320"/>
                </a:lnTo>
                <a:lnTo>
                  <a:pt x="38100" y="304800"/>
                </a:lnTo>
                <a:lnTo>
                  <a:pt x="38100" y="327660"/>
                </a:lnTo>
                <a:lnTo>
                  <a:pt x="38100" y="350520"/>
                </a:lnTo>
                <a:lnTo>
                  <a:pt x="45720" y="365760"/>
                </a:lnTo>
                <a:lnTo>
                  <a:pt x="45720" y="381000"/>
                </a:lnTo>
                <a:lnTo>
                  <a:pt x="45720" y="381000"/>
                </a:lnTo>
                <a:lnTo>
                  <a:pt x="45720" y="381000"/>
                </a:lnTo>
                <a:lnTo>
                  <a:pt x="45720" y="365760"/>
                </a:lnTo>
                <a:lnTo>
                  <a:pt x="38100" y="350520"/>
                </a:lnTo>
                <a:lnTo>
                  <a:pt x="38100" y="327660"/>
                </a:lnTo>
                <a:lnTo>
                  <a:pt x="30480" y="297180"/>
                </a:lnTo>
                <a:lnTo>
                  <a:pt x="30480" y="259080"/>
                </a:lnTo>
                <a:lnTo>
                  <a:pt x="22860" y="220980"/>
                </a:lnTo>
                <a:lnTo>
                  <a:pt x="15240" y="175260"/>
                </a:lnTo>
                <a:lnTo>
                  <a:pt x="15240" y="137160"/>
                </a:lnTo>
                <a:lnTo>
                  <a:pt x="7620" y="99060"/>
                </a:lnTo>
                <a:lnTo>
                  <a:pt x="7620" y="68580"/>
                </a:lnTo>
                <a:lnTo>
                  <a:pt x="7620" y="38100"/>
                </a:lnTo>
                <a:lnTo>
                  <a:pt x="15240" y="22860"/>
                </a:lnTo>
                <a:lnTo>
                  <a:pt x="22860" y="7620"/>
                </a:lnTo>
                <a:lnTo>
                  <a:pt x="38100" y="0"/>
                </a:lnTo>
                <a:lnTo>
                  <a:pt x="53340" y="0"/>
                </a:lnTo>
                <a:lnTo>
                  <a:pt x="68580" y="7620"/>
                </a:lnTo>
                <a:lnTo>
                  <a:pt x="83820" y="15240"/>
                </a:lnTo>
                <a:lnTo>
                  <a:pt x="99060" y="30480"/>
                </a:lnTo>
                <a:lnTo>
                  <a:pt x="114300" y="45720"/>
                </a:lnTo>
                <a:lnTo>
                  <a:pt x="121920" y="60960"/>
                </a:lnTo>
                <a:lnTo>
                  <a:pt x="129540" y="76200"/>
                </a:lnTo>
                <a:lnTo>
                  <a:pt x="137160" y="99060"/>
                </a:lnTo>
                <a:lnTo>
                  <a:pt x="129540" y="114300"/>
                </a:lnTo>
                <a:lnTo>
                  <a:pt x="121920" y="129540"/>
                </a:lnTo>
                <a:lnTo>
                  <a:pt x="106680" y="144780"/>
                </a:lnTo>
                <a:lnTo>
                  <a:pt x="76200" y="167640"/>
                </a:lnTo>
                <a:lnTo>
                  <a:pt x="53340" y="175260"/>
                </a:lnTo>
                <a:lnTo>
                  <a:pt x="53340" y="1752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1" name="Freeform 100"/>
          <p:cNvSpPr/>
          <p:nvPr/>
        </p:nvSpPr>
        <p:spPr>
          <a:xfrm>
            <a:off x="4556760" y="4404360"/>
            <a:ext cx="68581" cy="213361"/>
          </a:xfrm>
          <a:custGeom>
            <a:avLst/>
            <a:gdLst/>
            <a:ahLst/>
            <a:cxnLst/>
            <a:rect l="0" t="0" r="0" b="0"/>
            <a:pathLst>
              <a:path w="68581" h="213361">
                <a:moveTo>
                  <a:pt x="0" y="0"/>
                </a:moveTo>
                <a:lnTo>
                  <a:pt x="7620" y="7620"/>
                </a:lnTo>
                <a:lnTo>
                  <a:pt x="22860" y="38100"/>
                </a:lnTo>
                <a:lnTo>
                  <a:pt x="22860" y="45720"/>
                </a:lnTo>
                <a:lnTo>
                  <a:pt x="38100" y="60960"/>
                </a:lnTo>
                <a:lnTo>
                  <a:pt x="45720" y="76200"/>
                </a:lnTo>
                <a:lnTo>
                  <a:pt x="45720" y="83820"/>
                </a:lnTo>
                <a:lnTo>
                  <a:pt x="45720" y="91440"/>
                </a:lnTo>
                <a:lnTo>
                  <a:pt x="53340" y="114300"/>
                </a:lnTo>
                <a:lnTo>
                  <a:pt x="60960" y="137160"/>
                </a:lnTo>
                <a:lnTo>
                  <a:pt x="60960" y="152400"/>
                </a:lnTo>
                <a:lnTo>
                  <a:pt x="68580" y="198120"/>
                </a:lnTo>
                <a:lnTo>
                  <a:pt x="68580" y="213360"/>
                </a:lnTo>
                <a:lnTo>
                  <a:pt x="68580" y="2133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 name="Freeform 101"/>
          <p:cNvSpPr/>
          <p:nvPr/>
        </p:nvSpPr>
        <p:spPr>
          <a:xfrm>
            <a:off x="4632960" y="4351020"/>
            <a:ext cx="381001" cy="289561"/>
          </a:xfrm>
          <a:custGeom>
            <a:avLst/>
            <a:gdLst/>
            <a:ahLst/>
            <a:cxnLst/>
            <a:rect l="0" t="0" r="0" b="0"/>
            <a:pathLst>
              <a:path w="381001" h="289561">
                <a:moveTo>
                  <a:pt x="0" y="0"/>
                </a:moveTo>
                <a:lnTo>
                  <a:pt x="0" y="0"/>
                </a:lnTo>
                <a:lnTo>
                  <a:pt x="0" y="0"/>
                </a:lnTo>
                <a:lnTo>
                  <a:pt x="0" y="0"/>
                </a:lnTo>
                <a:lnTo>
                  <a:pt x="0" y="0"/>
                </a:lnTo>
                <a:lnTo>
                  <a:pt x="0" y="7620"/>
                </a:lnTo>
                <a:lnTo>
                  <a:pt x="7620" y="7620"/>
                </a:lnTo>
                <a:lnTo>
                  <a:pt x="7620" y="15240"/>
                </a:lnTo>
                <a:lnTo>
                  <a:pt x="15240" y="22860"/>
                </a:lnTo>
                <a:lnTo>
                  <a:pt x="15240" y="38100"/>
                </a:lnTo>
                <a:lnTo>
                  <a:pt x="22860" y="60960"/>
                </a:lnTo>
                <a:lnTo>
                  <a:pt x="30480" y="83820"/>
                </a:lnTo>
                <a:lnTo>
                  <a:pt x="38100" y="114300"/>
                </a:lnTo>
                <a:lnTo>
                  <a:pt x="45720" y="137160"/>
                </a:lnTo>
                <a:lnTo>
                  <a:pt x="45720" y="167640"/>
                </a:lnTo>
                <a:lnTo>
                  <a:pt x="53340" y="190500"/>
                </a:lnTo>
                <a:lnTo>
                  <a:pt x="60960" y="213360"/>
                </a:lnTo>
                <a:lnTo>
                  <a:pt x="60960" y="228600"/>
                </a:lnTo>
                <a:lnTo>
                  <a:pt x="60960" y="243840"/>
                </a:lnTo>
                <a:lnTo>
                  <a:pt x="60960" y="243840"/>
                </a:lnTo>
                <a:lnTo>
                  <a:pt x="68580" y="243840"/>
                </a:lnTo>
                <a:lnTo>
                  <a:pt x="68580" y="236220"/>
                </a:lnTo>
                <a:lnTo>
                  <a:pt x="68580" y="220980"/>
                </a:lnTo>
                <a:lnTo>
                  <a:pt x="68580" y="198120"/>
                </a:lnTo>
                <a:lnTo>
                  <a:pt x="68580" y="182880"/>
                </a:lnTo>
                <a:lnTo>
                  <a:pt x="68580" y="160020"/>
                </a:lnTo>
                <a:lnTo>
                  <a:pt x="76200" y="137160"/>
                </a:lnTo>
                <a:lnTo>
                  <a:pt x="76200" y="114300"/>
                </a:lnTo>
                <a:lnTo>
                  <a:pt x="83820" y="99060"/>
                </a:lnTo>
                <a:lnTo>
                  <a:pt x="91440" y="83820"/>
                </a:lnTo>
                <a:lnTo>
                  <a:pt x="99060" y="76200"/>
                </a:lnTo>
                <a:lnTo>
                  <a:pt x="106680" y="76200"/>
                </a:lnTo>
                <a:lnTo>
                  <a:pt x="114300" y="76200"/>
                </a:lnTo>
                <a:lnTo>
                  <a:pt x="121920" y="83820"/>
                </a:lnTo>
                <a:lnTo>
                  <a:pt x="137160" y="99060"/>
                </a:lnTo>
                <a:lnTo>
                  <a:pt x="152400" y="106680"/>
                </a:lnTo>
                <a:lnTo>
                  <a:pt x="167640" y="121920"/>
                </a:lnTo>
                <a:lnTo>
                  <a:pt x="182880" y="137160"/>
                </a:lnTo>
                <a:lnTo>
                  <a:pt x="205740" y="144780"/>
                </a:lnTo>
                <a:lnTo>
                  <a:pt x="220980" y="160020"/>
                </a:lnTo>
                <a:lnTo>
                  <a:pt x="243840" y="167640"/>
                </a:lnTo>
                <a:lnTo>
                  <a:pt x="259080" y="175260"/>
                </a:lnTo>
                <a:lnTo>
                  <a:pt x="274320" y="182880"/>
                </a:lnTo>
                <a:lnTo>
                  <a:pt x="289560" y="175260"/>
                </a:lnTo>
                <a:lnTo>
                  <a:pt x="297180" y="175260"/>
                </a:lnTo>
                <a:lnTo>
                  <a:pt x="297180" y="160020"/>
                </a:lnTo>
                <a:lnTo>
                  <a:pt x="297180" y="152400"/>
                </a:lnTo>
                <a:lnTo>
                  <a:pt x="289560" y="137160"/>
                </a:lnTo>
                <a:lnTo>
                  <a:pt x="281940" y="121920"/>
                </a:lnTo>
                <a:lnTo>
                  <a:pt x="266700" y="114300"/>
                </a:lnTo>
                <a:lnTo>
                  <a:pt x="251460" y="106680"/>
                </a:lnTo>
                <a:lnTo>
                  <a:pt x="236220" y="99060"/>
                </a:lnTo>
                <a:lnTo>
                  <a:pt x="213360" y="91440"/>
                </a:lnTo>
                <a:lnTo>
                  <a:pt x="198120" y="99060"/>
                </a:lnTo>
                <a:lnTo>
                  <a:pt x="182880" y="106680"/>
                </a:lnTo>
                <a:lnTo>
                  <a:pt x="167640" y="121920"/>
                </a:lnTo>
                <a:lnTo>
                  <a:pt x="160020" y="137160"/>
                </a:lnTo>
                <a:lnTo>
                  <a:pt x="152400" y="152400"/>
                </a:lnTo>
                <a:lnTo>
                  <a:pt x="152400" y="167640"/>
                </a:lnTo>
                <a:lnTo>
                  <a:pt x="152400" y="190500"/>
                </a:lnTo>
                <a:lnTo>
                  <a:pt x="160020" y="205740"/>
                </a:lnTo>
                <a:lnTo>
                  <a:pt x="167640" y="220980"/>
                </a:lnTo>
                <a:lnTo>
                  <a:pt x="182880" y="228600"/>
                </a:lnTo>
                <a:lnTo>
                  <a:pt x="198120" y="228600"/>
                </a:lnTo>
                <a:lnTo>
                  <a:pt x="213360" y="236220"/>
                </a:lnTo>
                <a:lnTo>
                  <a:pt x="236220" y="228600"/>
                </a:lnTo>
                <a:lnTo>
                  <a:pt x="251460" y="220980"/>
                </a:lnTo>
                <a:lnTo>
                  <a:pt x="259080" y="205740"/>
                </a:lnTo>
                <a:lnTo>
                  <a:pt x="274320" y="190500"/>
                </a:lnTo>
                <a:lnTo>
                  <a:pt x="281940" y="182880"/>
                </a:lnTo>
                <a:lnTo>
                  <a:pt x="289560" y="167640"/>
                </a:lnTo>
                <a:lnTo>
                  <a:pt x="297180" y="152400"/>
                </a:lnTo>
                <a:lnTo>
                  <a:pt x="297180" y="144780"/>
                </a:lnTo>
                <a:lnTo>
                  <a:pt x="297180" y="137160"/>
                </a:lnTo>
                <a:lnTo>
                  <a:pt x="297180" y="129540"/>
                </a:lnTo>
                <a:lnTo>
                  <a:pt x="297180" y="129540"/>
                </a:lnTo>
                <a:lnTo>
                  <a:pt x="297180" y="137160"/>
                </a:lnTo>
                <a:lnTo>
                  <a:pt x="297180" y="152400"/>
                </a:lnTo>
                <a:lnTo>
                  <a:pt x="297180" y="160020"/>
                </a:lnTo>
                <a:lnTo>
                  <a:pt x="297180" y="182880"/>
                </a:lnTo>
                <a:lnTo>
                  <a:pt x="304800" y="198120"/>
                </a:lnTo>
                <a:lnTo>
                  <a:pt x="304800" y="220980"/>
                </a:lnTo>
                <a:lnTo>
                  <a:pt x="312420" y="236220"/>
                </a:lnTo>
                <a:lnTo>
                  <a:pt x="320040" y="251460"/>
                </a:lnTo>
                <a:lnTo>
                  <a:pt x="327660" y="266700"/>
                </a:lnTo>
                <a:lnTo>
                  <a:pt x="342900" y="274320"/>
                </a:lnTo>
                <a:lnTo>
                  <a:pt x="365760" y="289560"/>
                </a:lnTo>
                <a:lnTo>
                  <a:pt x="381000" y="274320"/>
                </a:lnTo>
                <a:lnTo>
                  <a:pt x="381000" y="2743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 name="Freeform 102"/>
          <p:cNvSpPr/>
          <p:nvPr/>
        </p:nvSpPr>
        <p:spPr>
          <a:xfrm>
            <a:off x="5052060" y="4290060"/>
            <a:ext cx="38101" cy="297181"/>
          </a:xfrm>
          <a:custGeom>
            <a:avLst/>
            <a:gdLst/>
            <a:ahLst/>
            <a:cxnLst/>
            <a:rect l="0" t="0" r="0" b="0"/>
            <a:pathLst>
              <a:path w="38101" h="297181">
                <a:moveTo>
                  <a:pt x="38100" y="106680"/>
                </a:moveTo>
                <a:lnTo>
                  <a:pt x="38100" y="83820"/>
                </a:lnTo>
                <a:lnTo>
                  <a:pt x="38100" y="53340"/>
                </a:lnTo>
                <a:lnTo>
                  <a:pt x="30480" y="45720"/>
                </a:lnTo>
                <a:lnTo>
                  <a:pt x="30480" y="22860"/>
                </a:lnTo>
                <a:lnTo>
                  <a:pt x="22860" y="22860"/>
                </a:lnTo>
                <a:lnTo>
                  <a:pt x="22860" y="22860"/>
                </a:lnTo>
                <a:lnTo>
                  <a:pt x="22860" y="22860"/>
                </a:lnTo>
                <a:lnTo>
                  <a:pt x="22860" y="7620"/>
                </a:lnTo>
                <a:lnTo>
                  <a:pt x="15240" y="0"/>
                </a:lnTo>
                <a:lnTo>
                  <a:pt x="15240" y="7620"/>
                </a:lnTo>
                <a:lnTo>
                  <a:pt x="7620" y="15240"/>
                </a:lnTo>
                <a:lnTo>
                  <a:pt x="7620" y="30480"/>
                </a:lnTo>
                <a:lnTo>
                  <a:pt x="0" y="53340"/>
                </a:lnTo>
                <a:lnTo>
                  <a:pt x="0" y="83820"/>
                </a:lnTo>
                <a:lnTo>
                  <a:pt x="0" y="114300"/>
                </a:lnTo>
                <a:lnTo>
                  <a:pt x="0" y="144780"/>
                </a:lnTo>
                <a:lnTo>
                  <a:pt x="0" y="175260"/>
                </a:lnTo>
                <a:lnTo>
                  <a:pt x="7620" y="205740"/>
                </a:lnTo>
                <a:lnTo>
                  <a:pt x="15240" y="274320"/>
                </a:lnTo>
                <a:lnTo>
                  <a:pt x="22860" y="297180"/>
                </a:lnTo>
                <a:lnTo>
                  <a:pt x="22860" y="2971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 name="Freeform 103"/>
          <p:cNvSpPr/>
          <p:nvPr/>
        </p:nvSpPr>
        <p:spPr>
          <a:xfrm>
            <a:off x="4983480" y="4419600"/>
            <a:ext cx="190501" cy="129541"/>
          </a:xfrm>
          <a:custGeom>
            <a:avLst/>
            <a:gdLst/>
            <a:ahLst/>
            <a:cxnLst/>
            <a:rect l="0" t="0" r="0" b="0"/>
            <a:pathLst>
              <a:path w="190501" h="129541">
                <a:moveTo>
                  <a:pt x="7620" y="15240"/>
                </a:moveTo>
                <a:lnTo>
                  <a:pt x="7620" y="7620"/>
                </a:lnTo>
                <a:lnTo>
                  <a:pt x="0" y="7620"/>
                </a:lnTo>
                <a:lnTo>
                  <a:pt x="0" y="7620"/>
                </a:lnTo>
                <a:lnTo>
                  <a:pt x="0" y="0"/>
                </a:lnTo>
                <a:lnTo>
                  <a:pt x="7620" y="0"/>
                </a:lnTo>
                <a:lnTo>
                  <a:pt x="15240" y="0"/>
                </a:lnTo>
                <a:lnTo>
                  <a:pt x="15240" y="0"/>
                </a:lnTo>
                <a:lnTo>
                  <a:pt x="30480" y="0"/>
                </a:lnTo>
                <a:lnTo>
                  <a:pt x="38100" y="0"/>
                </a:lnTo>
                <a:lnTo>
                  <a:pt x="53340" y="0"/>
                </a:lnTo>
                <a:lnTo>
                  <a:pt x="76200" y="7620"/>
                </a:lnTo>
                <a:lnTo>
                  <a:pt x="91440" y="15240"/>
                </a:lnTo>
                <a:lnTo>
                  <a:pt x="114300" y="30480"/>
                </a:lnTo>
                <a:lnTo>
                  <a:pt x="129540" y="38100"/>
                </a:lnTo>
                <a:lnTo>
                  <a:pt x="144780" y="53340"/>
                </a:lnTo>
                <a:lnTo>
                  <a:pt x="160020" y="68580"/>
                </a:lnTo>
                <a:lnTo>
                  <a:pt x="167640" y="83820"/>
                </a:lnTo>
                <a:lnTo>
                  <a:pt x="182880" y="99060"/>
                </a:lnTo>
                <a:lnTo>
                  <a:pt x="190500" y="121920"/>
                </a:lnTo>
                <a:lnTo>
                  <a:pt x="190500" y="129540"/>
                </a:lnTo>
                <a:lnTo>
                  <a:pt x="190500" y="1295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5" name="Freeform 104"/>
          <p:cNvSpPr/>
          <p:nvPr/>
        </p:nvSpPr>
        <p:spPr>
          <a:xfrm>
            <a:off x="5189220" y="4427220"/>
            <a:ext cx="342901" cy="236221"/>
          </a:xfrm>
          <a:custGeom>
            <a:avLst/>
            <a:gdLst/>
            <a:ahLst/>
            <a:cxnLst/>
            <a:rect l="0" t="0" r="0" b="0"/>
            <a:pathLst>
              <a:path w="342901" h="236221">
                <a:moveTo>
                  <a:pt x="0" y="15240"/>
                </a:moveTo>
                <a:lnTo>
                  <a:pt x="7620" y="7620"/>
                </a:lnTo>
                <a:lnTo>
                  <a:pt x="22860" y="0"/>
                </a:lnTo>
                <a:lnTo>
                  <a:pt x="22860" y="0"/>
                </a:lnTo>
                <a:lnTo>
                  <a:pt x="45720" y="0"/>
                </a:lnTo>
                <a:lnTo>
                  <a:pt x="53340" y="7620"/>
                </a:lnTo>
                <a:lnTo>
                  <a:pt x="68580" y="7620"/>
                </a:lnTo>
                <a:lnTo>
                  <a:pt x="68580" y="15240"/>
                </a:lnTo>
                <a:lnTo>
                  <a:pt x="91440" y="22860"/>
                </a:lnTo>
                <a:lnTo>
                  <a:pt x="106680" y="30480"/>
                </a:lnTo>
                <a:lnTo>
                  <a:pt x="129540" y="45720"/>
                </a:lnTo>
                <a:lnTo>
                  <a:pt x="144780" y="60960"/>
                </a:lnTo>
                <a:lnTo>
                  <a:pt x="152400" y="76200"/>
                </a:lnTo>
                <a:lnTo>
                  <a:pt x="167640" y="99060"/>
                </a:lnTo>
                <a:lnTo>
                  <a:pt x="167640" y="114300"/>
                </a:lnTo>
                <a:lnTo>
                  <a:pt x="167640" y="129540"/>
                </a:lnTo>
                <a:lnTo>
                  <a:pt x="160020" y="137160"/>
                </a:lnTo>
                <a:lnTo>
                  <a:pt x="152400" y="144780"/>
                </a:lnTo>
                <a:lnTo>
                  <a:pt x="137160" y="144780"/>
                </a:lnTo>
                <a:lnTo>
                  <a:pt x="121920" y="144780"/>
                </a:lnTo>
                <a:lnTo>
                  <a:pt x="99060" y="144780"/>
                </a:lnTo>
                <a:lnTo>
                  <a:pt x="76200" y="129540"/>
                </a:lnTo>
                <a:lnTo>
                  <a:pt x="60960" y="121920"/>
                </a:lnTo>
                <a:lnTo>
                  <a:pt x="45720" y="106680"/>
                </a:lnTo>
                <a:lnTo>
                  <a:pt x="30480" y="91440"/>
                </a:lnTo>
                <a:lnTo>
                  <a:pt x="22860" y="76200"/>
                </a:lnTo>
                <a:lnTo>
                  <a:pt x="22860" y="60960"/>
                </a:lnTo>
                <a:lnTo>
                  <a:pt x="30480" y="38100"/>
                </a:lnTo>
                <a:lnTo>
                  <a:pt x="38100" y="22860"/>
                </a:lnTo>
                <a:lnTo>
                  <a:pt x="53340" y="15240"/>
                </a:lnTo>
                <a:lnTo>
                  <a:pt x="68580" y="7620"/>
                </a:lnTo>
                <a:lnTo>
                  <a:pt x="91440" y="0"/>
                </a:lnTo>
                <a:lnTo>
                  <a:pt x="106680" y="0"/>
                </a:lnTo>
                <a:lnTo>
                  <a:pt x="129540" y="7620"/>
                </a:lnTo>
                <a:lnTo>
                  <a:pt x="144780" y="15240"/>
                </a:lnTo>
                <a:lnTo>
                  <a:pt x="160020" y="22860"/>
                </a:lnTo>
                <a:lnTo>
                  <a:pt x="167640" y="38100"/>
                </a:lnTo>
                <a:lnTo>
                  <a:pt x="182880" y="53340"/>
                </a:lnTo>
                <a:lnTo>
                  <a:pt x="182880" y="68580"/>
                </a:lnTo>
                <a:lnTo>
                  <a:pt x="190500" y="91440"/>
                </a:lnTo>
                <a:lnTo>
                  <a:pt x="190500" y="106680"/>
                </a:lnTo>
                <a:lnTo>
                  <a:pt x="198120" y="114300"/>
                </a:lnTo>
                <a:lnTo>
                  <a:pt x="198120" y="129540"/>
                </a:lnTo>
                <a:lnTo>
                  <a:pt x="198120" y="129540"/>
                </a:lnTo>
                <a:lnTo>
                  <a:pt x="190500" y="137160"/>
                </a:lnTo>
                <a:lnTo>
                  <a:pt x="190500" y="137160"/>
                </a:lnTo>
                <a:lnTo>
                  <a:pt x="198120" y="137160"/>
                </a:lnTo>
                <a:lnTo>
                  <a:pt x="198120" y="129540"/>
                </a:lnTo>
                <a:lnTo>
                  <a:pt x="198120" y="114300"/>
                </a:lnTo>
                <a:lnTo>
                  <a:pt x="205740" y="99060"/>
                </a:lnTo>
                <a:lnTo>
                  <a:pt x="220980" y="83820"/>
                </a:lnTo>
                <a:lnTo>
                  <a:pt x="228600" y="68580"/>
                </a:lnTo>
                <a:lnTo>
                  <a:pt x="236220" y="45720"/>
                </a:lnTo>
                <a:lnTo>
                  <a:pt x="251460" y="30480"/>
                </a:lnTo>
                <a:lnTo>
                  <a:pt x="266700" y="22860"/>
                </a:lnTo>
                <a:lnTo>
                  <a:pt x="281940" y="15240"/>
                </a:lnTo>
                <a:lnTo>
                  <a:pt x="289560" y="7620"/>
                </a:lnTo>
                <a:lnTo>
                  <a:pt x="304800" y="7620"/>
                </a:lnTo>
                <a:lnTo>
                  <a:pt x="312420" y="15240"/>
                </a:lnTo>
                <a:lnTo>
                  <a:pt x="320040" y="22860"/>
                </a:lnTo>
                <a:lnTo>
                  <a:pt x="327660" y="38100"/>
                </a:lnTo>
                <a:lnTo>
                  <a:pt x="327660" y="53340"/>
                </a:lnTo>
                <a:lnTo>
                  <a:pt x="335280" y="68580"/>
                </a:lnTo>
                <a:lnTo>
                  <a:pt x="335280" y="91440"/>
                </a:lnTo>
                <a:lnTo>
                  <a:pt x="335280" y="114300"/>
                </a:lnTo>
                <a:lnTo>
                  <a:pt x="335280" y="137160"/>
                </a:lnTo>
                <a:lnTo>
                  <a:pt x="335280" y="160020"/>
                </a:lnTo>
                <a:lnTo>
                  <a:pt x="335280" y="175260"/>
                </a:lnTo>
                <a:lnTo>
                  <a:pt x="335280" y="190500"/>
                </a:lnTo>
                <a:lnTo>
                  <a:pt x="335280" y="228600"/>
                </a:lnTo>
                <a:lnTo>
                  <a:pt x="342900" y="236220"/>
                </a:lnTo>
                <a:lnTo>
                  <a:pt x="34290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6" name="Freeform 105"/>
          <p:cNvSpPr/>
          <p:nvPr/>
        </p:nvSpPr>
        <p:spPr>
          <a:xfrm>
            <a:off x="5250180" y="4282440"/>
            <a:ext cx="7621" cy="7621"/>
          </a:xfrm>
          <a:custGeom>
            <a:avLst/>
            <a:gdLst/>
            <a:ahLst/>
            <a:cxnLst/>
            <a:rect l="0" t="0" r="0" b="0"/>
            <a:pathLst>
              <a:path w="7621" h="7621">
                <a:moveTo>
                  <a:pt x="7620" y="0"/>
                </a:moveTo>
                <a:lnTo>
                  <a:pt x="7620" y="0"/>
                </a:lnTo>
                <a:lnTo>
                  <a:pt x="7620" y="0"/>
                </a:lnTo>
                <a:lnTo>
                  <a:pt x="7620" y="0"/>
                </a:lnTo>
                <a:lnTo>
                  <a:pt x="0" y="0"/>
                </a:lnTo>
                <a:lnTo>
                  <a:pt x="0" y="0"/>
                </a:lnTo>
                <a:lnTo>
                  <a:pt x="0" y="0"/>
                </a:lnTo>
                <a:lnTo>
                  <a:pt x="0" y="0"/>
                </a:lnTo>
                <a:lnTo>
                  <a:pt x="0" y="0"/>
                </a:lnTo>
                <a:lnTo>
                  <a:pt x="0" y="7620"/>
                </a:lnTo>
                <a:lnTo>
                  <a:pt x="0" y="7620"/>
                </a:lnTo>
                <a:lnTo>
                  <a:pt x="0" y="76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7" name="Freeform 106"/>
          <p:cNvSpPr/>
          <p:nvPr/>
        </p:nvSpPr>
        <p:spPr>
          <a:xfrm>
            <a:off x="3749040" y="5006340"/>
            <a:ext cx="76201" cy="297181"/>
          </a:xfrm>
          <a:custGeom>
            <a:avLst/>
            <a:gdLst/>
            <a:ahLst/>
            <a:cxnLst/>
            <a:rect l="0" t="0" r="0" b="0"/>
            <a:pathLst>
              <a:path w="76201" h="297181">
                <a:moveTo>
                  <a:pt x="0" y="0"/>
                </a:moveTo>
                <a:lnTo>
                  <a:pt x="0" y="7620"/>
                </a:lnTo>
                <a:lnTo>
                  <a:pt x="0" y="15240"/>
                </a:lnTo>
                <a:lnTo>
                  <a:pt x="0" y="15240"/>
                </a:lnTo>
                <a:lnTo>
                  <a:pt x="7620" y="30480"/>
                </a:lnTo>
                <a:lnTo>
                  <a:pt x="7620" y="45720"/>
                </a:lnTo>
                <a:lnTo>
                  <a:pt x="15240" y="60960"/>
                </a:lnTo>
                <a:lnTo>
                  <a:pt x="15240" y="68580"/>
                </a:lnTo>
                <a:lnTo>
                  <a:pt x="22860" y="91440"/>
                </a:lnTo>
                <a:lnTo>
                  <a:pt x="22860" y="121920"/>
                </a:lnTo>
                <a:lnTo>
                  <a:pt x="30480" y="152400"/>
                </a:lnTo>
                <a:lnTo>
                  <a:pt x="45720" y="182880"/>
                </a:lnTo>
                <a:lnTo>
                  <a:pt x="53340" y="213360"/>
                </a:lnTo>
                <a:lnTo>
                  <a:pt x="68580" y="274320"/>
                </a:lnTo>
                <a:lnTo>
                  <a:pt x="76200" y="297180"/>
                </a:lnTo>
                <a:lnTo>
                  <a:pt x="76200" y="2971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8" name="Freeform 107"/>
          <p:cNvSpPr/>
          <p:nvPr/>
        </p:nvSpPr>
        <p:spPr>
          <a:xfrm>
            <a:off x="3893820" y="5097780"/>
            <a:ext cx="198121" cy="198121"/>
          </a:xfrm>
          <a:custGeom>
            <a:avLst/>
            <a:gdLst/>
            <a:ahLst/>
            <a:cxnLst/>
            <a:rect l="0" t="0" r="0" b="0"/>
            <a:pathLst>
              <a:path w="198121" h="198121">
                <a:moveTo>
                  <a:pt x="0" y="15240"/>
                </a:moveTo>
                <a:lnTo>
                  <a:pt x="7620" y="15240"/>
                </a:lnTo>
                <a:lnTo>
                  <a:pt x="7620" y="22860"/>
                </a:lnTo>
                <a:lnTo>
                  <a:pt x="15240" y="30480"/>
                </a:lnTo>
                <a:lnTo>
                  <a:pt x="15240" y="45720"/>
                </a:lnTo>
                <a:lnTo>
                  <a:pt x="22860" y="60960"/>
                </a:lnTo>
                <a:lnTo>
                  <a:pt x="22860" y="68580"/>
                </a:lnTo>
                <a:lnTo>
                  <a:pt x="22860" y="76200"/>
                </a:lnTo>
                <a:lnTo>
                  <a:pt x="22860" y="99060"/>
                </a:lnTo>
                <a:lnTo>
                  <a:pt x="30480" y="121920"/>
                </a:lnTo>
                <a:lnTo>
                  <a:pt x="30480" y="137160"/>
                </a:lnTo>
                <a:lnTo>
                  <a:pt x="30480" y="160020"/>
                </a:lnTo>
                <a:lnTo>
                  <a:pt x="30480" y="175260"/>
                </a:lnTo>
                <a:lnTo>
                  <a:pt x="30480" y="190500"/>
                </a:lnTo>
                <a:lnTo>
                  <a:pt x="30480" y="198120"/>
                </a:lnTo>
                <a:lnTo>
                  <a:pt x="30480" y="198120"/>
                </a:lnTo>
                <a:lnTo>
                  <a:pt x="30480" y="198120"/>
                </a:lnTo>
                <a:lnTo>
                  <a:pt x="30480" y="190500"/>
                </a:lnTo>
                <a:lnTo>
                  <a:pt x="30480" y="175260"/>
                </a:lnTo>
                <a:lnTo>
                  <a:pt x="30480" y="160020"/>
                </a:lnTo>
                <a:lnTo>
                  <a:pt x="38100" y="137160"/>
                </a:lnTo>
                <a:lnTo>
                  <a:pt x="38100" y="114300"/>
                </a:lnTo>
                <a:lnTo>
                  <a:pt x="45720" y="83820"/>
                </a:lnTo>
                <a:lnTo>
                  <a:pt x="53340" y="60960"/>
                </a:lnTo>
                <a:lnTo>
                  <a:pt x="60960" y="45720"/>
                </a:lnTo>
                <a:lnTo>
                  <a:pt x="68580" y="22860"/>
                </a:lnTo>
                <a:lnTo>
                  <a:pt x="76200" y="15240"/>
                </a:lnTo>
                <a:lnTo>
                  <a:pt x="83820" y="0"/>
                </a:lnTo>
                <a:lnTo>
                  <a:pt x="99060" y="7620"/>
                </a:lnTo>
                <a:lnTo>
                  <a:pt x="106680" y="7620"/>
                </a:lnTo>
                <a:lnTo>
                  <a:pt x="121920" y="22860"/>
                </a:lnTo>
                <a:lnTo>
                  <a:pt x="129540" y="38100"/>
                </a:lnTo>
                <a:lnTo>
                  <a:pt x="144780" y="53340"/>
                </a:lnTo>
                <a:lnTo>
                  <a:pt x="152400" y="76200"/>
                </a:lnTo>
                <a:lnTo>
                  <a:pt x="160020" y="99060"/>
                </a:lnTo>
                <a:lnTo>
                  <a:pt x="175260" y="114300"/>
                </a:lnTo>
                <a:lnTo>
                  <a:pt x="198120" y="175260"/>
                </a:lnTo>
                <a:lnTo>
                  <a:pt x="198120" y="175260"/>
                </a:lnTo>
                <a:lnTo>
                  <a:pt x="198120" y="1752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9" name="Freeform 108"/>
          <p:cNvSpPr/>
          <p:nvPr/>
        </p:nvSpPr>
        <p:spPr>
          <a:xfrm>
            <a:off x="4137660" y="4998720"/>
            <a:ext cx="53341" cy="236221"/>
          </a:xfrm>
          <a:custGeom>
            <a:avLst/>
            <a:gdLst/>
            <a:ahLst/>
            <a:cxnLst/>
            <a:rect l="0" t="0" r="0" b="0"/>
            <a:pathLst>
              <a:path w="53341" h="236221">
                <a:moveTo>
                  <a:pt x="0" y="7620"/>
                </a:moveTo>
                <a:lnTo>
                  <a:pt x="0" y="0"/>
                </a:lnTo>
                <a:lnTo>
                  <a:pt x="0" y="0"/>
                </a:lnTo>
                <a:lnTo>
                  <a:pt x="0" y="0"/>
                </a:lnTo>
                <a:lnTo>
                  <a:pt x="0" y="0"/>
                </a:lnTo>
                <a:lnTo>
                  <a:pt x="0" y="7620"/>
                </a:lnTo>
                <a:lnTo>
                  <a:pt x="0" y="15240"/>
                </a:lnTo>
                <a:lnTo>
                  <a:pt x="0" y="22860"/>
                </a:lnTo>
                <a:lnTo>
                  <a:pt x="7620" y="30480"/>
                </a:lnTo>
                <a:lnTo>
                  <a:pt x="7620" y="53340"/>
                </a:lnTo>
                <a:lnTo>
                  <a:pt x="15240" y="76200"/>
                </a:lnTo>
                <a:lnTo>
                  <a:pt x="22860" y="99060"/>
                </a:lnTo>
                <a:lnTo>
                  <a:pt x="22860" y="129540"/>
                </a:lnTo>
                <a:lnTo>
                  <a:pt x="30480" y="160020"/>
                </a:lnTo>
                <a:lnTo>
                  <a:pt x="45720" y="213360"/>
                </a:lnTo>
                <a:lnTo>
                  <a:pt x="53340" y="236220"/>
                </a:lnTo>
                <a:lnTo>
                  <a:pt x="5334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0" name="Freeform 109"/>
          <p:cNvSpPr/>
          <p:nvPr/>
        </p:nvSpPr>
        <p:spPr>
          <a:xfrm>
            <a:off x="4114800" y="5067300"/>
            <a:ext cx="853441" cy="373381"/>
          </a:xfrm>
          <a:custGeom>
            <a:avLst/>
            <a:gdLst/>
            <a:ahLst/>
            <a:cxnLst/>
            <a:rect l="0" t="0" r="0" b="0"/>
            <a:pathLst>
              <a:path w="853441" h="373381">
                <a:moveTo>
                  <a:pt x="0" y="15240"/>
                </a:moveTo>
                <a:lnTo>
                  <a:pt x="0" y="15240"/>
                </a:lnTo>
                <a:lnTo>
                  <a:pt x="7620" y="22860"/>
                </a:lnTo>
                <a:lnTo>
                  <a:pt x="7620" y="30480"/>
                </a:lnTo>
                <a:lnTo>
                  <a:pt x="22860" y="38100"/>
                </a:lnTo>
                <a:lnTo>
                  <a:pt x="30480" y="38100"/>
                </a:lnTo>
                <a:lnTo>
                  <a:pt x="45720" y="45720"/>
                </a:lnTo>
                <a:lnTo>
                  <a:pt x="45720" y="45720"/>
                </a:lnTo>
                <a:lnTo>
                  <a:pt x="68580" y="45720"/>
                </a:lnTo>
                <a:lnTo>
                  <a:pt x="91440" y="53340"/>
                </a:lnTo>
                <a:lnTo>
                  <a:pt x="114300" y="60960"/>
                </a:lnTo>
                <a:lnTo>
                  <a:pt x="137160" y="60960"/>
                </a:lnTo>
                <a:lnTo>
                  <a:pt x="160020" y="60960"/>
                </a:lnTo>
                <a:lnTo>
                  <a:pt x="182880" y="53340"/>
                </a:lnTo>
                <a:lnTo>
                  <a:pt x="198120" y="53340"/>
                </a:lnTo>
                <a:lnTo>
                  <a:pt x="213360" y="45720"/>
                </a:lnTo>
                <a:lnTo>
                  <a:pt x="220980" y="38100"/>
                </a:lnTo>
                <a:lnTo>
                  <a:pt x="220980" y="30480"/>
                </a:lnTo>
                <a:lnTo>
                  <a:pt x="220980" y="22860"/>
                </a:lnTo>
                <a:lnTo>
                  <a:pt x="220980" y="15240"/>
                </a:lnTo>
                <a:lnTo>
                  <a:pt x="213360" y="7620"/>
                </a:lnTo>
                <a:lnTo>
                  <a:pt x="205740" y="0"/>
                </a:lnTo>
                <a:lnTo>
                  <a:pt x="190500" y="0"/>
                </a:lnTo>
                <a:lnTo>
                  <a:pt x="175260" y="0"/>
                </a:lnTo>
                <a:lnTo>
                  <a:pt x="167640" y="7620"/>
                </a:lnTo>
                <a:lnTo>
                  <a:pt x="152400" y="22860"/>
                </a:lnTo>
                <a:lnTo>
                  <a:pt x="144780" y="30480"/>
                </a:lnTo>
                <a:lnTo>
                  <a:pt x="137160" y="53340"/>
                </a:lnTo>
                <a:lnTo>
                  <a:pt x="129540" y="68580"/>
                </a:lnTo>
                <a:lnTo>
                  <a:pt x="129540" y="83820"/>
                </a:lnTo>
                <a:lnTo>
                  <a:pt x="137160" y="99060"/>
                </a:lnTo>
                <a:lnTo>
                  <a:pt x="144780" y="121920"/>
                </a:lnTo>
                <a:lnTo>
                  <a:pt x="152400" y="137160"/>
                </a:lnTo>
                <a:lnTo>
                  <a:pt x="175260" y="152400"/>
                </a:lnTo>
                <a:lnTo>
                  <a:pt x="190500" y="160020"/>
                </a:lnTo>
                <a:lnTo>
                  <a:pt x="205740" y="167640"/>
                </a:lnTo>
                <a:lnTo>
                  <a:pt x="228600" y="175260"/>
                </a:lnTo>
                <a:lnTo>
                  <a:pt x="243840" y="175260"/>
                </a:lnTo>
                <a:lnTo>
                  <a:pt x="251460" y="175260"/>
                </a:lnTo>
                <a:lnTo>
                  <a:pt x="266700" y="167640"/>
                </a:lnTo>
                <a:lnTo>
                  <a:pt x="274320" y="167640"/>
                </a:lnTo>
                <a:lnTo>
                  <a:pt x="274320" y="152400"/>
                </a:lnTo>
                <a:lnTo>
                  <a:pt x="281940" y="144780"/>
                </a:lnTo>
                <a:lnTo>
                  <a:pt x="274320" y="137160"/>
                </a:lnTo>
                <a:lnTo>
                  <a:pt x="274320" y="121920"/>
                </a:lnTo>
                <a:lnTo>
                  <a:pt x="274320" y="106680"/>
                </a:lnTo>
                <a:lnTo>
                  <a:pt x="266700" y="99060"/>
                </a:lnTo>
                <a:lnTo>
                  <a:pt x="266700" y="83820"/>
                </a:lnTo>
                <a:lnTo>
                  <a:pt x="266700" y="76200"/>
                </a:lnTo>
                <a:lnTo>
                  <a:pt x="266700" y="60960"/>
                </a:lnTo>
                <a:lnTo>
                  <a:pt x="274320" y="53340"/>
                </a:lnTo>
                <a:lnTo>
                  <a:pt x="281940" y="45720"/>
                </a:lnTo>
                <a:lnTo>
                  <a:pt x="297180" y="45720"/>
                </a:lnTo>
                <a:lnTo>
                  <a:pt x="320040" y="38100"/>
                </a:lnTo>
                <a:lnTo>
                  <a:pt x="335280" y="30480"/>
                </a:lnTo>
                <a:lnTo>
                  <a:pt x="358140" y="30480"/>
                </a:lnTo>
                <a:lnTo>
                  <a:pt x="381000" y="30480"/>
                </a:lnTo>
                <a:lnTo>
                  <a:pt x="396240" y="30480"/>
                </a:lnTo>
                <a:lnTo>
                  <a:pt x="419100" y="30480"/>
                </a:lnTo>
                <a:lnTo>
                  <a:pt x="426720" y="30480"/>
                </a:lnTo>
                <a:lnTo>
                  <a:pt x="441960" y="30480"/>
                </a:lnTo>
                <a:lnTo>
                  <a:pt x="449580" y="30480"/>
                </a:lnTo>
                <a:lnTo>
                  <a:pt x="457200" y="60960"/>
                </a:lnTo>
                <a:lnTo>
                  <a:pt x="457200" y="60960"/>
                </a:lnTo>
                <a:lnTo>
                  <a:pt x="449580" y="30480"/>
                </a:lnTo>
                <a:lnTo>
                  <a:pt x="441960" y="38100"/>
                </a:lnTo>
                <a:lnTo>
                  <a:pt x="426720" y="45720"/>
                </a:lnTo>
                <a:lnTo>
                  <a:pt x="419100" y="53340"/>
                </a:lnTo>
                <a:lnTo>
                  <a:pt x="403860" y="60960"/>
                </a:lnTo>
                <a:lnTo>
                  <a:pt x="388620" y="76200"/>
                </a:lnTo>
                <a:lnTo>
                  <a:pt x="373380" y="83820"/>
                </a:lnTo>
                <a:lnTo>
                  <a:pt x="365760" y="99060"/>
                </a:lnTo>
                <a:lnTo>
                  <a:pt x="358140" y="121920"/>
                </a:lnTo>
                <a:lnTo>
                  <a:pt x="358140" y="137160"/>
                </a:lnTo>
                <a:lnTo>
                  <a:pt x="358140" y="152400"/>
                </a:lnTo>
                <a:lnTo>
                  <a:pt x="365760" y="160020"/>
                </a:lnTo>
                <a:lnTo>
                  <a:pt x="381000" y="167640"/>
                </a:lnTo>
                <a:lnTo>
                  <a:pt x="403860" y="175260"/>
                </a:lnTo>
                <a:lnTo>
                  <a:pt x="426720" y="182880"/>
                </a:lnTo>
                <a:lnTo>
                  <a:pt x="449580" y="182880"/>
                </a:lnTo>
                <a:lnTo>
                  <a:pt x="472440" y="205740"/>
                </a:lnTo>
                <a:lnTo>
                  <a:pt x="495300" y="198120"/>
                </a:lnTo>
                <a:lnTo>
                  <a:pt x="518160" y="182880"/>
                </a:lnTo>
                <a:lnTo>
                  <a:pt x="533400" y="175260"/>
                </a:lnTo>
                <a:lnTo>
                  <a:pt x="556260" y="160020"/>
                </a:lnTo>
                <a:lnTo>
                  <a:pt x="563880" y="144780"/>
                </a:lnTo>
                <a:lnTo>
                  <a:pt x="571500" y="129540"/>
                </a:lnTo>
                <a:lnTo>
                  <a:pt x="571500" y="114300"/>
                </a:lnTo>
                <a:lnTo>
                  <a:pt x="571500" y="99060"/>
                </a:lnTo>
                <a:lnTo>
                  <a:pt x="563880" y="91440"/>
                </a:lnTo>
                <a:lnTo>
                  <a:pt x="556260" y="83820"/>
                </a:lnTo>
                <a:lnTo>
                  <a:pt x="541020" y="76200"/>
                </a:lnTo>
                <a:lnTo>
                  <a:pt x="533400" y="76200"/>
                </a:lnTo>
                <a:lnTo>
                  <a:pt x="518160" y="83820"/>
                </a:lnTo>
                <a:lnTo>
                  <a:pt x="510540" y="91440"/>
                </a:lnTo>
                <a:lnTo>
                  <a:pt x="495300" y="99060"/>
                </a:lnTo>
                <a:lnTo>
                  <a:pt x="487680" y="114300"/>
                </a:lnTo>
                <a:lnTo>
                  <a:pt x="480060" y="129540"/>
                </a:lnTo>
                <a:lnTo>
                  <a:pt x="480060" y="144780"/>
                </a:lnTo>
                <a:lnTo>
                  <a:pt x="487680" y="160020"/>
                </a:lnTo>
                <a:lnTo>
                  <a:pt x="495300" y="175260"/>
                </a:lnTo>
                <a:lnTo>
                  <a:pt x="510540" y="182880"/>
                </a:lnTo>
                <a:lnTo>
                  <a:pt x="533400" y="198120"/>
                </a:lnTo>
                <a:lnTo>
                  <a:pt x="548640" y="198120"/>
                </a:lnTo>
                <a:lnTo>
                  <a:pt x="571500" y="205740"/>
                </a:lnTo>
                <a:lnTo>
                  <a:pt x="594360" y="205740"/>
                </a:lnTo>
                <a:lnTo>
                  <a:pt x="617220" y="198120"/>
                </a:lnTo>
                <a:lnTo>
                  <a:pt x="632460" y="198120"/>
                </a:lnTo>
                <a:lnTo>
                  <a:pt x="647700" y="182880"/>
                </a:lnTo>
                <a:lnTo>
                  <a:pt x="662940" y="175260"/>
                </a:lnTo>
                <a:lnTo>
                  <a:pt x="670560" y="167640"/>
                </a:lnTo>
                <a:lnTo>
                  <a:pt x="678180" y="152400"/>
                </a:lnTo>
                <a:lnTo>
                  <a:pt x="685800" y="152400"/>
                </a:lnTo>
                <a:lnTo>
                  <a:pt x="685800" y="144780"/>
                </a:lnTo>
                <a:lnTo>
                  <a:pt x="685800" y="137160"/>
                </a:lnTo>
                <a:lnTo>
                  <a:pt x="693420" y="137160"/>
                </a:lnTo>
                <a:lnTo>
                  <a:pt x="693420" y="144780"/>
                </a:lnTo>
                <a:lnTo>
                  <a:pt x="693420" y="152400"/>
                </a:lnTo>
                <a:lnTo>
                  <a:pt x="693420" y="167640"/>
                </a:lnTo>
                <a:lnTo>
                  <a:pt x="693420" y="190500"/>
                </a:lnTo>
                <a:lnTo>
                  <a:pt x="693420" y="213360"/>
                </a:lnTo>
                <a:lnTo>
                  <a:pt x="693420" y="236220"/>
                </a:lnTo>
                <a:lnTo>
                  <a:pt x="693420" y="266700"/>
                </a:lnTo>
                <a:lnTo>
                  <a:pt x="701040" y="297180"/>
                </a:lnTo>
                <a:lnTo>
                  <a:pt x="701040" y="320040"/>
                </a:lnTo>
                <a:lnTo>
                  <a:pt x="708660" y="342900"/>
                </a:lnTo>
                <a:lnTo>
                  <a:pt x="716280" y="358140"/>
                </a:lnTo>
                <a:lnTo>
                  <a:pt x="716280" y="365760"/>
                </a:lnTo>
                <a:lnTo>
                  <a:pt x="716280" y="373380"/>
                </a:lnTo>
                <a:lnTo>
                  <a:pt x="723900" y="373380"/>
                </a:lnTo>
                <a:lnTo>
                  <a:pt x="723900" y="365760"/>
                </a:lnTo>
                <a:lnTo>
                  <a:pt x="723900" y="358140"/>
                </a:lnTo>
                <a:lnTo>
                  <a:pt x="723900" y="342900"/>
                </a:lnTo>
                <a:lnTo>
                  <a:pt x="716280" y="320040"/>
                </a:lnTo>
                <a:lnTo>
                  <a:pt x="716280" y="289560"/>
                </a:lnTo>
                <a:lnTo>
                  <a:pt x="716280" y="259080"/>
                </a:lnTo>
                <a:lnTo>
                  <a:pt x="716280" y="220980"/>
                </a:lnTo>
                <a:lnTo>
                  <a:pt x="708660" y="190500"/>
                </a:lnTo>
                <a:lnTo>
                  <a:pt x="716280" y="152400"/>
                </a:lnTo>
                <a:lnTo>
                  <a:pt x="716280" y="121920"/>
                </a:lnTo>
                <a:lnTo>
                  <a:pt x="716280" y="99060"/>
                </a:lnTo>
                <a:lnTo>
                  <a:pt x="723900" y="76200"/>
                </a:lnTo>
                <a:lnTo>
                  <a:pt x="731520" y="60960"/>
                </a:lnTo>
                <a:lnTo>
                  <a:pt x="739140" y="45720"/>
                </a:lnTo>
                <a:lnTo>
                  <a:pt x="754380" y="45720"/>
                </a:lnTo>
                <a:lnTo>
                  <a:pt x="769620" y="53340"/>
                </a:lnTo>
                <a:lnTo>
                  <a:pt x="777240" y="60960"/>
                </a:lnTo>
                <a:lnTo>
                  <a:pt x="800100" y="68580"/>
                </a:lnTo>
                <a:lnTo>
                  <a:pt x="815340" y="83820"/>
                </a:lnTo>
                <a:lnTo>
                  <a:pt x="822960" y="99060"/>
                </a:lnTo>
                <a:lnTo>
                  <a:pt x="838200" y="121920"/>
                </a:lnTo>
                <a:lnTo>
                  <a:pt x="853440" y="137160"/>
                </a:lnTo>
                <a:lnTo>
                  <a:pt x="853440" y="152400"/>
                </a:lnTo>
                <a:lnTo>
                  <a:pt x="853440" y="167640"/>
                </a:lnTo>
                <a:lnTo>
                  <a:pt x="853440" y="182880"/>
                </a:lnTo>
                <a:lnTo>
                  <a:pt x="845820" y="190500"/>
                </a:lnTo>
                <a:lnTo>
                  <a:pt x="830580" y="198120"/>
                </a:lnTo>
                <a:lnTo>
                  <a:pt x="815340" y="198120"/>
                </a:lnTo>
                <a:lnTo>
                  <a:pt x="800100" y="190500"/>
                </a:lnTo>
                <a:lnTo>
                  <a:pt x="769620" y="190500"/>
                </a:lnTo>
                <a:lnTo>
                  <a:pt x="754380" y="182880"/>
                </a:lnTo>
                <a:lnTo>
                  <a:pt x="678180" y="137160"/>
                </a:lnTo>
                <a:lnTo>
                  <a:pt x="678180" y="137160"/>
                </a:lnTo>
                <a:lnTo>
                  <a:pt x="678180" y="1371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1" name="Freeform 110"/>
          <p:cNvSpPr/>
          <p:nvPr/>
        </p:nvSpPr>
        <p:spPr>
          <a:xfrm>
            <a:off x="5021580" y="4968240"/>
            <a:ext cx="198121" cy="297181"/>
          </a:xfrm>
          <a:custGeom>
            <a:avLst/>
            <a:gdLst/>
            <a:ahLst/>
            <a:cxnLst/>
            <a:rect l="0" t="0" r="0" b="0"/>
            <a:pathLst>
              <a:path w="198121" h="297181">
                <a:moveTo>
                  <a:pt x="0" y="0"/>
                </a:moveTo>
                <a:lnTo>
                  <a:pt x="7620" y="0"/>
                </a:lnTo>
                <a:lnTo>
                  <a:pt x="15240" y="7620"/>
                </a:lnTo>
                <a:lnTo>
                  <a:pt x="15240" y="7620"/>
                </a:lnTo>
                <a:lnTo>
                  <a:pt x="22860" y="22860"/>
                </a:lnTo>
                <a:lnTo>
                  <a:pt x="22860" y="38100"/>
                </a:lnTo>
                <a:lnTo>
                  <a:pt x="22860" y="45720"/>
                </a:lnTo>
                <a:lnTo>
                  <a:pt x="22860" y="53340"/>
                </a:lnTo>
                <a:lnTo>
                  <a:pt x="30480" y="76200"/>
                </a:lnTo>
                <a:lnTo>
                  <a:pt x="30480" y="99060"/>
                </a:lnTo>
                <a:lnTo>
                  <a:pt x="30480" y="129540"/>
                </a:lnTo>
                <a:lnTo>
                  <a:pt x="38100" y="160020"/>
                </a:lnTo>
                <a:lnTo>
                  <a:pt x="38100" y="190500"/>
                </a:lnTo>
                <a:lnTo>
                  <a:pt x="45720" y="213360"/>
                </a:lnTo>
                <a:lnTo>
                  <a:pt x="45720" y="236220"/>
                </a:lnTo>
                <a:lnTo>
                  <a:pt x="45720" y="259080"/>
                </a:lnTo>
                <a:lnTo>
                  <a:pt x="45720" y="274320"/>
                </a:lnTo>
                <a:lnTo>
                  <a:pt x="53340" y="281940"/>
                </a:lnTo>
                <a:lnTo>
                  <a:pt x="53340" y="281940"/>
                </a:lnTo>
                <a:lnTo>
                  <a:pt x="60960" y="281940"/>
                </a:lnTo>
                <a:lnTo>
                  <a:pt x="60960" y="274320"/>
                </a:lnTo>
                <a:lnTo>
                  <a:pt x="68580" y="266700"/>
                </a:lnTo>
                <a:lnTo>
                  <a:pt x="76200" y="251460"/>
                </a:lnTo>
                <a:lnTo>
                  <a:pt x="83820" y="243840"/>
                </a:lnTo>
                <a:lnTo>
                  <a:pt x="91440" y="220980"/>
                </a:lnTo>
                <a:lnTo>
                  <a:pt x="106680" y="205740"/>
                </a:lnTo>
                <a:lnTo>
                  <a:pt x="114300" y="190500"/>
                </a:lnTo>
                <a:lnTo>
                  <a:pt x="121920" y="182880"/>
                </a:lnTo>
                <a:lnTo>
                  <a:pt x="129540" y="175260"/>
                </a:lnTo>
                <a:lnTo>
                  <a:pt x="137160" y="167640"/>
                </a:lnTo>
                <a:lnTo>
                  <a:pt x="144780" y="167640"/>
                </a:lnTo>
                <a:lnTo>
                  <a:pt x="152400" y="175260"/>
                </a:lnTo>
                <a:lnTo>
                  <a:pt x="160020" y="182880"/>
                </a:lnTo>
                <a:lnTo>
                  <a:pt x="167640" y="190500"/>
                </a:lnTo>
                <a:lnTo>
                  <a:pt x="167640" y="205740"/>
                </a:lnTo>
                <a:lnTo>
                  <a:pt x="175260" y="220980"/>
                </a:lnTo>
                <a:lnTo>
                  <a:pt x="182880" y="236220"/>
                </a:lnTo>
                <a:lnTo>
                  <a:pt x="190500" y="251460"/>
                </a:lnTo>
                <a:lnTo>
                  <a:pt x="198120" y="297180"/>
                </a:lnTo>
                <a:lnTo>
                  <a:pt x="198120" y="297180"/>
                </a:lnTo>
                <a:lnTo>
                  <a:pt x="198120" y="2971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2" name="Freeform 111"/>
          <p:cNvSpPr/>
          <p:nvPr/>
        </p:nvSpPr>
        <p:spPr>
          <a:xfrm>
            <a:off x="5273040" y="5082540"/>
            <a:ext cx="335281" cy="281941"/>
          </a:xfrm>
          <a:custGeom>
            <a:avLst/>
            <a:gdLst/>
            <a:ahLst/>
            <a:cxnLst/>
            <a:rect l="0" t="0" r="0" b="0"/>
            <a:pathLst>
              <a:path w="335281" h="281941">
                <a:moveTo>
                  <a:pt x="38100" y="15240"/>
                </a:moveTo>
                <a:lnTo>
                  <a:pt x="45720" y="15240"/>
                </a:lnTo>
                <a:lnTo>
                  <a:pt x="53340" y="15240"/>
                </a:lnTo>
                <a:lnTo>
                  <a:pt x="53340" y="15240"/>
                </a:lnTo>
                <a:lnTo>
                  <a:pt x="68580" y="15240"/>
                </a:lnTo>
                <a:lnTo>
                  <a:pt x="76200" y="22860"/>
                </a:lnTo>
                <a:lnTo>
                  <a:pt x="83820" y="30480"/>
                </a:lnTo>
                <a:lnTo>
                  <a:pt x="83820" y="30480"/>
                </a:lnTo>
                <a:lnTo>
                  <a:pt x="91440" y="45720"/>
                </a:lnTo>
                <a:lnTo>
                  <a:pt x="99060" y="60960"/>
                </a:lnTo>
                <a:lnTo>
                  <a:pt x="106680" y="68580"/>
                </a:lnTo>
                <a:lnTo>
                  <a:pt x="114300" y="91440"/>
                </a:lnTo>
                <a:lnTo>
                  <a:pt x="114300" y="106680"/>
                </a:lnTo>
                <a:lnTo>
                  <a:pt x="114300" y="121920"/>
                </a:lnTo>
                <a:lnTo>
                  <a:pt x="114300" y="137160"/>
                </a:lnTo>
                <a:lnTo>
                  <a:pt x="106680" y="152400"/>
                </a:lnTo>
                <a:lnTo>
                  <a:pt x="99060" y="160020"/>
                </a:lnTo>
                <a:lnTo>
                  <a:pt x="91440" y="167640"/>
                </a:lnTo>
                <a:lnTo>
                  <a:pt x="76200" y="167640"/>
                </a:lnTo>
                <a:lnTo>
                  <a:pt x="60960" y="167640"/>
                </a:lnTo>
                <a:lnTo>
                  <a:pt x="45720" y="160020"/>
                </a:lnTo>
                <a:lnTo>
                  <a:pt x="30480" y="152400"/>
                </a:lnTo>
                <a:lnTo>
                  <a:pt x="15240" y="144780"/>
                </a:lnTo>
                <a:lnTo>
                  <a:pt x="7620" y="129540"/>
                </a:lnTo>
                <a:lnTo>
                  <a:pt x="7620" y="114300"/>
                </a:lnTo>
                <a:lnTo>
                  <a:pt x="0" y="91440"/>
                </a:lnTo>
                <a:lnTo>
                  <a:pt x="7620" y="76200"/>
                </a:lnTo>
                <a:lnTo>
                  <a:pt x="15240" y="53340"/>
                </a:lnTo>
                <a:lnTo>
                  <a:pt x="22860" y="38100"/>
                </a:lnTo>
                <a:lnTo>
                  <a:pt x="30480" y="22860"/>
                </a:lnTo>
                <a:lnTo>
                  <a:pt x="45720" y="15240"/>
                </a:lnTo>
                <a:lnTo>
                  <a:pt x="60960" y="0"/>
                </a:lnTo>
                <a:lnTo>
                  <a:pt x="68580" y="0"/>
                </a:lnTo>
                <a:lnTo>
                  <a:pt x="83820" y="0"/>
                </a:lnTo>
                <a:lnTo>
                  <a:pt x="99060" y="7620"/>
                </a:lnTo>
                <a:lnTo>
                  <a:pt x="114300" y="22860"/>
                </a:lnTo>
                <a:lnTo>
                  <a:pt x="121920" y="30480"/>
                </a:lnTo>
                <a:lnTo>
                  <a:pt x="129540" y="53340"/>
                </a:lnTo>
                <a:lnTo>
                  <a:pt x="137160" y="68580"/>
                </a:lnTo>
                <a:lnTo>
                  <a:pt x="144780" y="91440"/>
                </a:lnTo>
                <a:lnTo>
                  <a:pt x="152400" y="114300"/>
                </a:lnTo>
                <a:lnTo>
                  <a:pt x="152400" y="129540"/>
                </a:lnTo>
                <a:lnTo>
                  <a:pt x="152400" y="144780"/>
                </a:lnTo>
                <a:lnTo>
                  <a:pt x="160020" y="160020"/>
                </a:lnTo>
                <a:lnTo>
                  <a:pt x="160020" y="167640"/>
                </a:lnTo>
                <a:lnTo>
                  <a:pt x="160020" y="175260"/>
                </a:lnTo>
                <a:lnTo>
                  <a:pt x="160020" y="182880"/>
                </a:lnTo>
                <a:lnTo>
                  <a:pt x="167640" y="175260"/>
                </a:lnTo>
                <a:lnTo>
                  <a:pt x="167640" y="175260"/>
                </a:lnTo>
                <a:lnTo>
                  <a:pt x="175260" y="160020"/>
                </a:lnTo>
                <a:lnTo>
                  <a:pt x="182880" y="152400"/>
                </a:lnTo>
                <a:lnTo>
                  <a:pt x="190500" y="137160"/>
                </a:lnTo>
                <a:lnTo>
                  <a:pt x="205740" y="121920"/>
                </a:lnTo>
                <a:lnTo>
                  <a:pt x="213360" y="106680"/>
                </a:lnTo>
                <a:lnTo>
                  <a:pt x="228600" y="91440"/>
                </a:lnTo>
                <a:lnTo>
                  <a:pt x="243840" y="76200"/>
                </a:lnTo>
                <a:lnTo>
                  <a:pt x="251460" y="60960"/>
                </a:lnTo>
                <a:lnTo>
                  <a:pt x="266700" y="60960"/>
                </a:lnTo>
                <a:lnTo>
                  <a:pt x="274320" y="53340"/>
                </a:lnTo>
                <a:lnTo>
                  <a:pt x="281940" y="53340"/>
                </a:lnTo>
                <a:lnTo>
                  <a:pt x="289560" y="53340"/>
                </a:lnTo>
                <a:lnTo>
                  <a:pt x="289560" y="60960"/>
                </a:lnTo>
                <a:lnTo>
                  <a:pt x="289560" y="68580"/>
                </a:lnTo>
                <a:lnTo>
                  <a:pt x="289560" y="83820"/>
                </a:lnTo>
                <a:lnTo>
                  <a:pt x="289560" y="99060"/>
                </a:lnTo>
                <a:lnTo>
                  <a:pt x="281940" y="121920"/>
                </a:lnTo>
                <a:lnTo>
                  <a:pt x="281940" y="137160"/>
                </a:lnTo>
                <a:lnTo>
                  <a:pt x="274320" y="160020"/>
                </a:lnTo>
                <a:lnTo>
                  <a:pt x="274320" y="182880"/>
                </a:lnTo>
                <a:lnTo>
                  <a:pt x="281940" y="205740"/>
                </a:lnTo>
                <a:lnTo>
                  <a:pt x="281940" y="220980"/>
                </a:lnTo>
                <a:lnTo>
                  <a:pt x="297180" y="236220"/>
                </a:lnTo>
                <a:lnTo>
                  <a:pt x="320040" y="266700"/>
                </a:lnTo>
                <a:lnTo>
                  <a:pt x="335280" y="281940"/>
                </a:lnTo>
                <a:lnTo>
                  <a:pt x="335280" y="2819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3" name="Freeform 112"/>
          <p:cNvSpPr/>
          <p:nvPr/>
        </p:nvSpPr>
        <p:spPr>
          <a:xfrm>
            <a:off x="5013960" y="5082540"/>
            <a:ext cx="236221" cy="22861"/>
          </a:xfrm>
          <a:custGeom>
            <a:avLst/>
            <a:gdLst/>
            <a:ahLst/>
            <a:cxnLst/>
            <a:rect l="0" t="0" r="0" b="0"/>
            <a:pathLst>
              <a:path w="236221" h="22861">
                <a:moveTo>
                  <a:pt x="0" y="22860"/>
                </a:moveTo>
                <a:lnTo>
                  <a:pt x="0" y="22860"/>
                </a:lnTo>
                <a:lnTo>
                  <a:pt x="7620" y="15240"/>
                </a:lnTo>
                <a:lnTo>
                  <a:pt x="15240" y="15240"/>
                </a:lnTo>
                <a:lnTo>
                  <a:pt x="22860" y="7620"/>
                </a:lnTo>
                <a:lnTo>
                  <a:pt x="38100" y="7620"/>
                </a:lnTo>
                <a:lnTo>
                  <a:pt x="53340" y="7620"/>
                </a:lnTo>
                <a:lnTo>
                  <a:pt x="53340" y="7620"/>
                </a:lnTo>
                <a:lnTo>
                  <a:pt x="76200" y="0"/>
                </a:lnTo>
                <a:lnTo>
                  <a:pt x="106680" y="0"/>
                </a:lnTo>
                <a:lnTo>
                  <a:pt x="129540" y="0"/>
                </a:lnTo>
                <a:lnTo>
                  <a:pt x="160020" y="0"/>
                </a:lnTo>
                <a:lnTo>
                  <a:pt x="220980" y="0"/>
                </a:lnTo>
                <a:lnTo>
                  <a:pt x="236220" y="0"/>
                </a:lnTo>
                <a:lnTo>
                  <a:pt x="23622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4" name="Freeform 113"/>
          <p:cNvSpPr/>
          <p:nvPr/>
        </p:nvSpPr>
        <p:spPr>
          <a:xfrm>
            <a:off x="3794760" y="5364480"/>
            <a:ext cx="251461" cy="236221"/>
          </a:xfrm>
          <a:custGeom>
            <a:avLst/>
            <a:gdLst/>
            <a:ahLst/>
            <a:cxnLst/>
            <a:rect l="0" t="0" r="0" b="0"/>
            <a:pathLst>
              <a:path w="251461" h="236221">
                <a:moveTo>
                  <a:pt x="220980" y="0"/>
                </a:moveTo>
                <a:lnTo>
                  <a:pt x="220980" y="0"/>
                </a:lnTo>
                <a:lnTo>
                  <a:pt x="220980" y="0"/>
                </a:lnTo>
                <a:lnTo>
                  <a:pt x="220980" y="0"/>
                </a:lnTo>
                <a:lnTo>
                  <a:pt x="220980" y="0"/>
                </a:lnTo>
                <a:lnTo>
                  <a:pt x="213360" y="0"/>
                </a:lnTo>
                <a:lnTo>
                  <a:pt x="213360" y="0"/>
                </a:lnTo>
                <a:lnTo>
                  <a:pt x="205740" y="0"/>
                </a:lnTo>
                <a:lnTo>
                  <a:pt x="198120" y="0"/>
                </a:lnTo>
                <a:lnTo>
                  <a:pt x="190500" y="0"/>
                </a:lnTo>
                <a:lnTo>
                  <a:pt x="175260" y="7620"/>
                </a:lnTo>
                <a:lnTo>
                  <a:pt x="152400" y="7620"/>
                </a:lnTo>
                <a:lnTo>
                  <a:pt x="137160" y="15240"/>
                </a:lnTo>
                <a:lnTo>
                  <a:pt x="114300" y="22860"/>
                </a:lnTo>
                <a:lnTo>
                  <a:pt x="99060" y="30480"/>
                </a:lnTo>
                <a:lnTo>
                  <a:pt x="76200" y="38100"/>
                </a:lnTo>
                <a:lnTo>
                  <a:pt x="68580" y="45720"/>
                </a:lnTo>
                <a:lnTo>
                  <a:pt x="60960" y="53340"/>
                </a:lnTo>
                <a:lnTo>
                  <a:pt x="53340" y="60960"/>
                </a:lnTo>
                <a:lnTo>
                  <a:pt x="60960" y="68580"/>
                </a:lnTo>
                <a:lnTo>
                  <a:pt x="68580" y="76200"/>
                </a:lnTo>
                <a:lnTo>
                  <a:pt x="76200" y="83820"/>
                </a:lnTo>
                <a:lnTo>
                  <a:pt x="99060" y="91440"/>
                </a:lnTo>
                <a:lnTo>
                  <a:pt x="121920" y="99060"/>
                </a:lnTo>
                <a:lnTo>
                  <a:pt x="144780" y="114300"/>
                </a:lnTo>
                <a:lnTo>
                  <a:pt x="167640" y="121920"/>
                </a:lnTo>
                <a:lnTo>
                  <a:pt x="190500" y="137160"/>
                </a:lnTo>
                <a:lnTo>
                  <a:pt x="213360" y="144780"/>
                </a:lnTo>
                <a:lnTo>
                  <a:pt x="228600" y="160020"/>
                </a:lnTo>
                <a:lnTo>
                  <a:pt x="243840" y="175260"/>
                </a:lnTo>
                <a:lnTo>
                  <a:pt x="251460" y="190500"/>
                </a:lnTo>
                <a:lnTo>
                  <a:pt x="251460" y="198120"/>
                </a:lnTo>
                <a:lnTo>
                  <a:pt x="243840" y="213360"/>
                </a:lnTo>
                <a:lnTo>
                  <a:pt x="236220" y="220980"/>
                </a:lnTo>
                <a:lnTo>
                  <a:pt x="220980" y="228600"/>
                </a:lnTo>
                <a:lnTo>
                  <a:pt x="198120" y="228600"/>
                </a:lnTo>
                <a:lnTo>
                  <a:pt x="175260" y="228600"/>
                </a:lnTo>
                <a:lnTo>
                  <a:pt x="144780" y="236220"/>
                </a:lnTo>
                <a:lnTo>
                  <a:pt x="114300" y="228600"/>
                </a:lnTo>
                <a:lnTo>
                  <a:pt x="83820" y="220980"/>
                </a:lnTo>
                <a:lnTo>
                  <a:pt x="22860" y="205740"/>
                </a:lnTo>
                <a:lnTo>
                  <a:pt x="0" y="190500"/>
                </a:lnTo>
                <a:lnTo>
                  <a:pt x="0" y="1905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5" name="Freeform 114"/>
          <p:cNvSpPr/>
          <p:nvPr/>
        </p:nvSpPr>
        <p:spPr>
          <a:xfrm>
            <a:off x="4046220" y="5349240"/>
            <a:ext cx="106681" cy="220981"/>
          </a:xfrm>
          <a:custGeom>
            <a:avLst/>
            <a:gdLst/>
            <a:ahLst/>
            <a:cxnLst/>
            <a:rect l="0" t="0" r="0" b="0"/>
            <a:pathLst>
              <a:path w="106681" h="220981">
                <a:moveTo>
                  <a:pt x="0" y="0"/>
                </a:moveTo>
                <a:lnTo>
                  <a:pt x="15240" y="0"/>
                </a:lnTo>
                <a:lnTo>
                  <a:pt x="45720" y="0"/>
                </a:lnTo>
                <a:lnTo>
                  <a:pt x="45720" y="0"/>
                </a:lnTo>
                <a:lnTo>
                  <a:pt x="68580" y="0"/>
                </a:lnTo>
                <a:lnTo>
                  <a:pt x="76200" y="0"/>
                </a:lnTo>
                <a:lnTo>
                  <a:pt x="76200" y="7620"/>
                </a:lnTo>
                <a:lnTo>
                  <a:pt x="76200" y="15240"/>
                </a:lnTo>
                <a:lnTo>
                  <a:pt x="91440" y="22860"/>
                </a:lnTo>
                <a:lnTo>
                  <a:pt x="99060" y="38100"/>
                </a:lnTo>
                <a:lnTo>
                  <a:pt x="106680" y="60960"/>
                </a:lnTo>
                <a:lnTo>
                  <a:pt x="106680" y="83820"/>
                </a:lnTo>
                <a:lnTo>
                  <a:pt x="106680" y="106680"/>
                </a:lnTo>
                <a:lnTo>
                  <a:pt x="106680" y="137160"/>
                </a:lnTo>
                <a:lnTo>
                  <a:pt x="106680" y="220980"/>
                </a:lnTo>
                <a:lnTo>
                  <a:pt x="106680" y="220980"/>
                </a:lnTo>
                <a:lnTo>
                  <a:pt x="106680" y="2209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6" name="Freeform 115"/>
          <p:cNvSpPr/>
          <p:nvPr/>
        </p:nvSpPr>
        <p:spPr>
          <a:xfrm>
            <a:off x="4168140" y="5417820"/>
            <a:ext cx="312421" cy="182881"/>
          </a:xfrm>
          <a:custGeom>
            <a:avLst/>
            <a:gdLst/>
            <a:ahLst/>
            <a:cxnLst/>
            <a:rect l="0" t="0" r="0" b="0"/>
            <a:pathLst>
              <a:path w="312421" h="182881">
                <a:moveTo>
                  <a:pt x="0" y="83820"/>
                </a:moveTo>
                <a:lnTo>
                  <a:pt x="0" y="76200"/>
                </a:lnTo>
                <a:lnTo>
                  <a:pt x="15240" y="76200"/>
                </a:lnTo>
                <a:lnTo>
                  <a:pt x="15240" y="76200"/>
                </a:lnTo>
                <a:lnTo>
                  <a:pt x="30480" y="76200"/>
                </a:lnTo>
                <a:lnTo>
                  <a:pt x="45720" y="76200"/>
                </a:lnTo>
                <a:lnTo>
                  <a:pt x="60960" y="76200"/>
                </a:lnTo>
                <a:lnTo>
                  <a:pt x="60960" y="76200"/>
                </a:lnTo>
                <a:lnTo>
                  <a:pt x="83820" y="68580"/>
                </a:lnTo>
                <a:lnTo>
                  <a:pt x="106680" y="68580"/>
                </a:lnTo>
                <a:lnTo>
                  <a:pt x="137160" y="68580"/>
                </a:lnTo>
                <a:lnTo>
                  <a:pt x="160020" y="60960"/>
                </a:lnTo>
                <a:lnTo>
                  <a:pt x="182880" y="53340"/>
                </a:lnTo>
                <a:lnTo>
                  <a:pt x="205740" y="45720"/>
                </a:lnTo>
                <a:lnTo>
                  <a:pt x="220980" y="38100"/>
                </a:lnTo>
                <a:lnTo>
                  <a:pt x="236220" y="38100"/>
                </a:lnTo>
                <a:lnTo>
                  <a:pt x="243840" y="30480"/>
                </a:lnTo>
                <a:lnTo>
                  <a:pt x="243840" y="22860"/>
                </a:lnTo>
                <a:lnTo>
                  <a:pt x="243840" y="15240"/>
                </a:lnTo>
                <a:lnTo>
                  <a:pt x="236220" y="7620"/>
                </a:lnTo>
                <a:lnTo>
                  <a:pt x="220980" y="0"/>
                </a:lnTo>
                <a:lnTo>
                  <a:pt x="213360" y="0"/>
                </a:lnTo>
                <a:lnTo>
                  <a:pt x="190500" y="0"/>
                </a:lnTo>
                <a:lnTo>
                  <a:pt x="175260" y="0"/>
                </a:lnTo>
                <a:lnTo>
                  <a:pt x="160020" y="7620"/>
                </a:lnTo>
                <a:lnTo>
                  <a:pt x="144780" y="15240"/>
                </a:lnTo>
                <a:lnTo>
                  <a:pt x="129540" y="30480"/>
                </a:lnTo>
                <a:lnTo>
                  <a:pt x="121920" y="45720"/>
                </a:lnTo>
                <a:lnTo>
                  <a:pt x="114300" y="68580"/>
                </a:lnTo>
                <a:lnTo>
                  <a:pt x="121920" y="83820"/>
                </a:lnTo>
                <a:lnTo>
                  <a:pt x="121920" y="106680"/>
                </a:lnTo>
                <a:lnTo>
                  <a:pt x="129540" y="121920"/>
                </a:lnTo>
                <a:lnTo>
                  <a:pt x="144780" y="144780"/>
                </a:lnTo>
                <a:lnTo>
                  <a:pt x="167640" y="160020"/>
                </a:lnTo>
                <a:lnTo>
                  <a:pt x="190500" y="175260"/>
                </a:lnTo>
                <a:lnTo>
                  <a:pt x="213360" y="175260"/>
                </a:lnTo>
                <a:lnTo>
                  <a:pt x="236220" y="182880"/>
                </a:lnTo>
                <a:lnTo>
                  <a:pt x="289560" y="175260"/>
                </a:lnTo>
                <a:lnTo>
                  <a:pt x="312420" y="160020"/>
                </a:lnTo>
                <a:lnTo>
                  <a:pt x="312420" y="1600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7" name="Freeform 116"/>
          <p:cNvSpPr/>
          <p:nvPr/>
        </p:nvSpPr>
        <p:spPr>
          <a:xfrm>
            <a:off x="4495800" y="5410200"/>
            <a:ext cx="236221" cy="228601"/>
          </a:xfrm>
          <a:custGeom>
            <a:avLst/>
            <a:gdLst/>
            <a:ahLst/>
            <a:cxnLst/>
            <a:rect l="0" t="0" r="0" b="0"/>
            <a:pathLst>
              <a:path w="236221" h="228601">
                <a:moveTo>
                  <a:pt x="22860" y="30480"/>
                </a:moveTo>
                <a:lnTo>
                  <a:pt x="22860" y="30480"/>
                </a:lnTo>
                <a:lnTo>
                  <a:pt x="15240" y="22860"/>
                </a:lnTo>
                <a:lnTo>
                  <a:pt x="15240" y="22860"/>
                </a:lnTo>
                <a:lnTo>
                  <a:pt x="15240" y="22860"/>
                </a:lnTo>
                <a:lnTo>
                  <a:pt x="15240" y="30480"/>
                </a:lnTo>
                <a:lnTo>
                  <a:pt x="15240" y="30480"/>
                </a:lnTo>
                <a:lnTo>
                  <a:pt x="15240" y="30480"/>
                </a:lnTo>
                <a:lnTo>
                  <a:pt x="7620" y="45720"/>
                </a:lnTo>
                <a:lnTo>
                  <a:pt x="7620" y="53340"/>
                </a:lnTo>
                <a:lnTo>
                  <a:pt x="7620" y="76200"/>
                </a:lnTo>
                <a:lnTo>
                  <a:pt x="7620" y="91440"/>
                </a:lnTo>
                <a:lnTo>
                  <a:pt x="0" y="114300"/>
                </a:lnTo>
                <a:lnTo>
                  <a:pt x="7620" y="129540"/>
                </a:lnTo>
                <a:lnTo>
                  <a:pt x="7620" y="152400"/>
                </a:lnTo>
                <a:lnTo>
                  <a:pt x="7620" y="167640"/>
                </a:lnTo>
                <a:lnTo>
                  <a:pt x="7620" y="182880"/>
                </a:lnTo>
                <a:lnTo>
                  <a:pt x="7620" y="190500"/>
                </a:lnTo>
                <a:lnTo>
                  <a:pt x="7620" y="190500"/>
                </a:lnTo>
                <a:lnTo>
                  <a:pt x="7620" y="182880"/>
                </a:lnTo>
                <a:lnTo>
                  <a:pt x="7620" y="175260"/>
                </a:lnTo>
                <a:lnTo>
                  <a:pt x="7620" y="160020"/>
                </a:lnTo>
                <a:lnTo>
                  <a:pt x="7620" y="144780"/>
                </a:lnTo>
                <a:lnTo>
                  <a:pt x="7620" y="121920"/>
                </a:lnTo>
                <a:lnTo>
                  <a:pt x="15240" y="91440"/>
                </a:lnTo>
                <a:lnTo>
                  <a:pt x="22860" y="68580"/>
                </a:lnTo>
                <a:lnTo>
                  <a:pt x="30480" y="45720"/>
                </a:lnTo>
                <a:lnTo>
                  <a:pt x="38100" y="30480"/>
                </a:lnTo>
                <a:lnTo>
                  <a:pt x="53340" y="15240"/>
                </a:lnTo>
                <a:lnTo>
                  <a:pt x="60960" y="7620"/>
                </a:lnTo>
                <a:lnTo>
                  <a:pt x="68580" y="0"/>
                </a:lnTo>
                <a:lnTo>
                  <a:pt x="76200" y="22860"/>
                </a:lnTo>
                <a:lnTo>
                  <a:pt x="83820" y="38100"/>
                </a:lnTo>
                <a:lnTo>
                  <a:pt x="91440" y="45720"/>
                </a:lnTo>
                <a:lnTo>
                  <a:pt x="91440" y="60960"/>
                </a:lnTo>
                <a:lnTo>
                  <a:pt x="91440" y="83820"/>
                </a:lnTo>
                <a:lnTo>
                  <a:pt x="99060" y="106680"/>
                </a:lnTo>
                <a:lnTo>
                  <a:pt x="99060" y="129540"/>
                </a:lnTo>
                <a:lnTo>
                  <a:pt x="91440" y="152400"/>
                </a:lnTo>
                <a:lnTo>
                  <a:pt x="91440" y="167640"/>
                </a:lnTo>
                <a:lnTo>
                  <a:pt x="91440" y="182880"/>
                </a:lnTo>
                <a:lnTo>
                  <a:pt x="99060" y="190500"/>
                </a:lnTo>
                <a:lnTo>
                  <a:pt x="99060" y="198120"/>
                </a:lnTo>
                <a:lnTo>
                  <a:pt x="99060" y="198120"/>
                </a:lnTo>
                <a:lnTo>
                  <a:pt x="106680" y="198120"/>
                </a:lnTo>
                <a:lnTo>
                  <a:pt x="106680" y="182880"/>
                </a:lnTo>
                <a:lnTo>
                  <a:pt x="114300" y="175260"/>
                </a:lnTo>
                <a:lnTo>
                  <a:pt x="129540" y="160020"/>
                </a:lnTo>
                <a:lnTo>
                  <a:pt x="137160" y="137160"/>
                </a:lnTo>
                <a:lnTo>
                  <a:pt x="144780" y="121920"/>
                </a:lnTo>
                <a:lnTo>
                  <a:pt x="160020" y="106680"/>
                </a:lnTo>
                <a:lnTo>
                  <a:pt x="167640" y="91440"/>
                </a:lnTo>
                <a:lnTo>
                  <a:pt x="182880" y="76200"/>
                </a:lnTo>
                <a:lnTo>
                  <a:pt x="190500" y="68580"/>
                </a:lnTo>
                <a:lnTo>
                  <a:pt x="198120" y="68580"/>
                </a:lnTo>
                <a:lnTo>
                  <a:pt x="205740" y="68580"/>
                </a:lnTo>
                <a:lnTo>
                  <a:pt x="213360" y="76200"/>
                </a:lnTo>
                <a:lnTo>
                  <a:pt x="213360" y="91440"/>
                </a:lnTo>
                <a:lnTo>
                  <a:pt x="220980" y="99060"/>
                </a:lnTo>
                <a:lnTo>
                  <a:pt x="228600" y="121920"/>
                </a:lnTo>
                <a:lnTo>
                  <a:pt x="228600" y="137160"/>
                </a:lnTo>
                <a:lnTo>
                  <a:pt x="228600" y="160020"/>
                </a:lnTo>
                <a:lnTo>
                  <a:pt x="236220" y="175260"/>
                </a:lnTo>
                <a:lnTo>
                  <a:pt x="236220" y="220980"/>
                </a:lnTo>
                <a:lnTo>
                  <a:pt x="236220" y="228600"/>
                </a:lnTo>
                <a:lnTo>
                  <a:pt x="236220" y="2286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8" name="Freeform 117"/>
          <p:cNvSpPr/>
          <p:nvPr/>
        </p:nvSpPr>
        <p:spPr>
          <a:xfrm>
            <a:off x="4945380" y="5402580"/>
            <a:ext cx="182881" cy="381001"/>
          </a:xfrm>
          <a:custGeom>
            <a:avLst/>
            <a:gdLst/>
            <a:ahLst/>
            <a:cxnLst/>
            <a:rect l="0" t="0" r="0" b="0"/>
            <a:pathLst>
              <a:path w="182881" h="381001">
                <a:moveTo>
                  <a:pt x="167640" y="53340"/>
                </a:moveTo>
                <a:lnTo>
                  <a:pt x="175260" y="45720"/>
                </a:lnTo>
                <a:lnTo>
                  <a:pt x="182880" y="38100"/>
                </a:lnTo>
                <a:lnTo>
                  <a:pt x="182880" y="38100"/>
                </a:lnTo>
                <a:lnTo>
                  <a:pt x="182880" y="22860"/>
                </a:lnTo>
                <a:lnTo>
                  <a:pt x="182880" y="15240"/>
                </a:lnTo>
                <a:lnTo>
                  <a:pt x="182880" y="15240"/>
                </a:lnTo>
                <a:lnTo>
                  <a:pt x="175260" y="15240"/>
                </a:lnTo>
                <a:lnTo>
                  <a:pt x="175260" y="7620"/>
                </a:lnTo>
                <a:lnTo>
                  <a:pt x="167640" y="0"/>
                </a:lnTo>
                <a:lnTo>
                  <a:pt x="152400" y="0"/>
                </a:lnTo>
                <a:lnTo>
                  <a:pt x="144780" y="0"/>
                </a:lnTo>
                <a:lnTo>
                  <a:pt x="129540" y="7620"/>
                </a:lnTo>
                <a:lnTo>
                  <a:pt x="106680" y="22860"/>
                </a:lnTo>
                <a:lnTo>
                  <a:pt x="91440" y="38100"/>
                </a:lnTo>
                <a:lnTo>
                  <a:pt x="68580" y="60960"/>
                </a:lnTo>
                <a:lnTo>
                  <a:pt x="53340" y="91440"/>
                </a:lnTo>
                <a:lnTo>
                  <a:pt x="38100" y="121920"/>
                </a:lnTo>
                <a:lnTo>
                  <a:pt x="22860" y="152400"/>
                </a:lnTo>
                <a:lnTo>
                  <a:pt x="7620" y="190500"/>
                </a:lnTo>
                <a:lnTo>
                  <a:pt x="7620" y="220980"/>
                </a:lnTo>
                <a:lnTo>
                  <a:pt x="0" y="259080"/>
                </a:lnTo>
                <a:lnTo>
                  <a:pt x="0" y="289560"/>
                </a:lnTo>
                <a:lnTo>
                  <a:pt x="0" y="358140"/>
                </a:lnTo>
                <a:lnTo>
                  <a:pt x="7620" y="381000"/>
                </a:lnTo>
                <a:lnTo>
                  <a:pt x="7620" y="3810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9" name="Freeform 118"/>
          <p:cNvSpPr/>
          <p:nvPr/>
        </p:nvSpPr>
        <p:spPr>
          <a:xfrm>
            <a:off x="4914900" y="5501640"/>
            <a:ext cx="259081" cy="167641"/>
          </a:xfrm>
          <a:custGeom>
            <a:avLst/>
            <a:gdLst/>
            <a:ahLst/>
            <a:cxnLst/>
            <a:rect l="0" t="0" r="0" b="0"/>
            <a:pathLst>
              <a:path w="259081" h="167641">
                <a:moveTo>
                  <a:pt x="0" y="53340"/>
                </a:moveTo>
                <a:lnTo>
                  <a:pt x="0" y="53340"/>
                </a:lnTo>
                <a:lnTo>
                  <a:pt x="0" y="53340"/>
                </a:lnTo>
                <a:lnTo>
                  <a:pt x="0" y="53340"/>
                </a:lnTo>
                <a:lnTo>
                  <a:pt x="0" y="53340"/>
                </a:lnTo>
                <a:lnTo>
                  <a:pt x="7620" y="53340"/>
                </a:lnTo>
                <a:lnTo>
                  <a:pt x="7620" y="53340"/>
                </a:lnTo>
                <a:lnTo>
                  <a:pt x="15240" y="53340"/>
                </a:lnTo>
                <a:lnTo>
                  <a:pt x="30480" y="53340"/>
                </a:lnTo>
                <a:lnTo>
                  <a:pt x="45720" y="53340"/>
                </a:lnTo>
                <a:lnTo>
                  <a:pt x="60960" y="53340"/>
                </a:lnTo>
                <a:lnTo>
                  <a:pt x="83820" y="53340"/>
                </a:lnTo>
                <a:lnTo>
                  <a:pt x="114300" y="53340"/>
                </a:lnTo>
                <a:lnTo>
                  <a:pt x="137160" y="53340"/>
                </a:lnTo>
                <a:lnTo>
                  <a:pt x="160020" y="45720"/>
                </a:lnTo>
                <a:lnTo>
                  <a:pt x="182880" y="38100"/>
                </a:lnTo>
                <a:lnTo>
                  <a:pt x="205740" y="30480"/>
                </a:lnTo>
                <a:lnTo>
                  <a:pt x="220980" y="22860"/>
                </a:lnTo>
                <a:lnTo>
                  <a:pt x="236220" y="15240"/>
                </a:lnTo>
                <a:lnTo>
                  <a:pt x="243840" y="7620"/>
                </a:lnTo>
                <a:lnTo>
                  <a:pt x="251460" y="7620"/>
                </a:lnTo>
                <a:lnTo>
                  <a:pt x="259080" y="0"/>
                </a:lnTo>
                <a:lnTo>
                  <a:pt x="259080" y="0"/>
                </a:lnTo>
                <a:lnTo>
                  <a:pt x="259080" y="7620"/>
                </a:lnTo>
                <a:lnTo>
                  <a:pt x="259080" y="15240"/>
                </a:lnTo>
                <a:lnTo>
                  <a:pt x="259080" y="22860"/>
                </a:lnTo>
                <a:lnTo>
                  <a:pt x="251460" y="38100"/>
                </a:lnTo>
                <a:lnTo>
                  <a:pt x="251460" y="53340"/>
                </a:lnTo>
                <a:lnTo>
                  <a:pt x="243840" y="76200"/>
                </a:lnTo>
                <a:lnTo>
                  <a:pt x="236220" y="91440"/>
                </a:lnTo>
                <a:lnTo>
                  <a:pt x="228600" y="114300"/>
                </a:lnTo>
                <a:lnTo>
                  <a:pt x="213360" y="167640"/>
                </a:lnTo>
                <a:lnTo>
                  <a:pt x="213360" y="167640"/>
                </a:lnTo>
                <a:lnTo>
                  <a:pt x="213360" y="1676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0" name="Freeform 119"/>
          <p:cNvSpPr/>
          <p:nvPr/>
        </p:nvSpPr>
        <p:spPr>
          <a:xfrm>
            <a:off x="5227320" y="5509260"/>
            <a:ext cx="137161" cy="182881"/>
          </a:xfrm>
          <a:custGeom>
            <a:avLst/>
            <a:gdLst/>
            <a:ahLst/>
            <a:cxnLst/>
            <a:rect l="0" t="0" r="0" b="0"/>
            <a:pathLst>
              <a:path w="137161" h="182881">
                <a:moveTo>
                  <a:pt x="76200" y="45720"/>
                </a:moveTo>
                <a:lnTo>
                  <a:pt x="68580" y="45720"/>
                </a:lnTo>
                <a:lnTo>
                  <a:pt x="60960" y="45720"/>
                </a:lnTo>
                <a:lnTo>
                  <a:pt x="53340" y="53340"/>
                </a:lnTo>
                <a:lnTo>
                  <a:pt x="38100" y="68580"/>
                </a:lnTo>
                <a:lnTo>
                  <a:pt x="30480" y="76200"/>
                </a:lnTo>
                <a:lnTo>
                  <a:pt x="30480" y="83820"/>
                </a:lnTo>
                <a:lnTo>
                  <a:pt x="30480" y="91440"/>
                </a:lnTo>
                <a:lnTo>
                  <a:pt x="15240" y="106680"/>
                </a:lnTo>
                <a:lnTo>
                  <a:pt x="15240" y="121920"/>
                </a:lnTo>
                <a:lnTo>
                  <a:pt x="7620" y="144780"/>
                </a:lnTo>
                <a:lnTo>
                  <a:pt x="15240" y="160020"/>
                </a:lnTo>
                <a:lnTo>
                  <a:pt x="15240" y="167640"/>
                </a:lnTo>
                <a:lnTo>
                  <a:pt x="30480" y="182880"/>
                </a:lnTo>
                <a:lnTo>
                  <a:pt x="45720" y="182880"/>
                </a:lnTo>
                <a:lnTo>
                  <a:pt x="53340" y="182880"/>
                </a:lnTo>
                <a:lnTo>
                  <a:pt x="68580" y="182880"/>
                </a:lnTo>
                <a:lnTo>
                  <a:pt x="83820" y="167640"/>
                </a:lnTo>
                <a:lnTo>
                  <a:pt x="99060" y="160020"/>
                </a:lnTo>
                <a:lnTo>
                  <a:pt x="114300" y="137160"/>
                </a:lnTo>
                <a:lnTo>
                  <a:pt x="121920" y="121920"/>
                </a:lnTo>
                <a:lnTo>
                  <a:pt x="129540" y="99060"/>
                </a:lnTo>
                <a:lnTo>
                  <a:pt x="137160" y="76200"/>
                </a:lnTo>
                <a:lnTo>
                  <a:pt x="129540" y="60960"/>
                </a:lnTo>
                <a:lnTo>
                  <a:pt x="129540" y="38100"/>
                </a:lnTo>
                <a:lnTo>
                  <a:pt x="114300" y="22860"/>
                </a:lnTo>
                <a:lnTo>
                  <a:pt x="99060" y="15240"/>
                </a:lnTo>
                <a:lnTo>
                  <a:pt x="83820" y="7620"/>
                </a:lnTo>
                <a:lnTo>
                  <a:pt x="68580" y="0"/>
                </a:lnTo>
                <a:lnTo>
                  <a:pt x="22860" y="0"/>
                </a:lnTo>
                <a:lnTo>
                  <a:pt x="0" y="0"/>
                </a:lnTo>
                <a:lnTo>
                  <a:pt x="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1" name="Freeform 120"/>
          <p:cNvSpPr/>
          <p:nvPr/>
        </p:nvSpPr>
        <p:spPr>
          <a:xfrm>
            <a:off x="5417820" y="5539740"/>
            <a:ext cx="281941" cy="205741"/>
          </a:xfrm>
          <a:custGeom>
            <a:avLst/>
            <a:gdLst/>
            <a:ahLst/>
            <a:cxnLst/>
            <a:rect l="0" t="0" r="0" b="0"/>
            <a:pathLst>
              <a:path w="281941" h="205741">
                <a:moveTo>
                  <a:pt x="22860" y="0"/>
                </a:moveTo>
                <a:lnTo>
                  <a:pt x="22860" y="0"/>
                </a:lnTo>
                <a:lnTo>
                  <a:pt x="22860" y="7620"/>
                </a:lnTo>
                <a:lnTo>
                  <a:pt x="22860" y="15240"/>
                </a:lnTo>
                <a:lnTo>
                  <a:pt x="15240" y="22860"/>
                </a:lnTo>
                <a:lnTo>
                  <a:pt x="15240" y="30480"/>
                </a:lnTo>
                <a:lnTo>
                  <a:pt x="15240" y="38100"/>
                </a:lnTo>
                <a:lnTo>
                  <a:pt x="15240" y="45720"/>
                </a:lnTo>
                <a:lnTo>
                  <a:pt x="7620" y="60960"/>
                </a:lnTo>
                <a:lnTo>
                  <a:pt x="7620" y="76200"/>
                </a:lnTo>
                <a:lnTo>
                  <a:pt x="0" y="91440"/>
                </a:lnTo>
                <a:lnTo>
                  <a:pt x="0" y="114300"/>
                </a:lnTo>
                <a:lnTo>
                  <a:pt x="0" y="129540"/>
                </a:lnTo>
                <a:lnTo>
                  <a:pt x="7620" y="137160"/>
                </a:lnTo>
                <a:lnTo>
                  <a:pt x="15240" y="152400"/>
                </a:lnTo>
                <a:lnTo>
                  <a:pt x="22860" y="160020"/>
                </a:lnTo>
                <a:lnTo>
                  <a:pt x="30480" y="160020"/>
                </a:lnTo>
                <a:lnTo>
                  <a:pt x="45720" y="160020"/>
                </a:lnTo>
                <a:lnTo>
                  <a:pt x="53340" y="160020"/>
                </a:lnTo>
                <a:lnTo>
                  <a:pt x="68580" y="152400"/>
                </a:lnTo>
                <a:lnTo>
                  <a:pt x="76200" y="144780"/>
                </a:lnTo>
                <a:lnTo>
                  <a:pt x="91440" y="137160"/>
                </a:lnTo>
                <a:lnTo>
                  <a:pt x="99060" y="129540"/>
                </a:lnTo>
                <a:lnTo>
                  <a:pt x="99060" y="121920"/>
                </a:lnTo>
                <a:lnTo>
                  <a:pt x="106680" y="114300"/>
                </a:lnTo>
                <a:lnTo>
                  <a:pt x="114300" y="114300"/>
                </a:lnTo>
                <a:lnTo>
                  <a:pt x="114300" y="114300"/>
                </a:lnTo>
                <a:lnTo>
                  <a:pt x="114300" y="114300"/>
                </a:lnTo>
                <a:lnTo>
                  <a:pt x="121920" y="121920"/>
                </a:lnTo>
                <a:lnTo>
                  <a:pt x="121920" y="129540"/>
                </a:lnTo>
                <a:lnTo>
                  <a:pt x="121920" y="144780"/>
                </a:lnTo>
                <a:lnTo>
                  <a:pt x="129540" y="160020"/>
                </a:lnTo>
                <a:lnTo>
                  <a:pt x="137160" y="167640"/>
                </a:lnTo>
                <a:lnTo>
                  <a:pt x="144780" y="182880"/>
                </a:lnTo>
                <a:lnTo>
                  <a:pt x="152400" y="198120"/>
                </a:lnTo>
                <a:lnTo>
                  <a:pt x="167640" y="205740"/>
                </a:lnTo>
                <a:lnTo>
                  <a:pt x="182880" y="205740"/>
                </a:lnTo>
                <a:lnTo>
                  <a:pt x="198120" y="205740"/>
                </a:lnTo>
                <a:lnTo>
                  <a:pt x="213360" y="205740"/>
                </a:lnTo>
                <a:lnTo>
                  <a:pt x="220980" y="198120"/>
                </a:lnTo>
                <a:lnTo>
                  <a:pt x="243840" y="182880"/>
                </a:lnTo>
                <a:lnTo>
                  <a:pt x="251460" y="167640"/>
                </a:lnTo>
                <a:lnTo>
                  <a:pt x="266700" y="152400"/>
                </a:lnTo>
                <a:lnTo>
                  <a:pt x="266700" y="129540"/>
                </a:lnTo>
                <a:lnTo>
                  <a:pt x="281940" y="106680"/>
                </a:lnTo>
                <a:lnTo>
                  <a:pt x="281940" y="83820"/>
                </a:lnTo>
                <a:lnTo>
                  <a:pt x="281940" y="68580"/>
                </a:lnTo>
                <a:lnTo>
                  <a:pt x="274320" y="45720"/>
                </a:lnTo>
                <a:lnTo>
                  <a:pt x="259080" y="15240"/>
                </a:lnTo>
                <a:lnTo>
                  <a:pt x="243840" y="0"/>
                </a:lnTo>
                <a:lnTo>
                  <a:pt x="24384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2" name="Freeform 121"/>
          <p:cNvSpPr/>
          <p:nvPr/>
        </p:nvSpPr>
        <p:spPr>
          <a:xfrm>
            <a:off x="5806440" y="2743200"/>
            <a:ext cx="838201" cy="647701"/>
          </a:xfrm>
          <a:custGeom>
            <a:avLst/>
            <a:gdLst/>
            <a:ahLst/>
            <a:cxnLst/>
            <a:rect l="0" t="0" r="0" b="0"/>
            <a:pathLst>
              <a:path w="838201" h="647701">
                <a:moveTo>
                  <a:pt x="0" y="0"/>
                </a:moveTo>
                <a:lnTo>
                  <a:pt x="0" y="0"/>
                </a:lnTo>
                <a:lnTo>
                  <a:pt x="7620" y="0"/>
                </a:lnTo>
                <a:lnTo>
                  <a:pt x="7620" y="0"/>
                </a:lnTo>
                <a:lnTo>
                  <a:pt x="15240" y="7620"/>
                </a:lnTo>
                <a:lnTo>
                  <a:pt x="30480" y="15240"/>
                </a:lnTo>
                <a:lnTo>
                  <a:pt x="30480" y="22860"/>
                </a:lnTo>
                <a:lnTo>
                  <a:pt x="38100" y="30480"/>
                </a:lnTo>
                <a:lnTo>
                  <a:pt x="53340" y="45720"/>
                </a:lnTo>
                <a:lnTo>
                  <a:pt x="76200" y="60960"/>
                </a:lnTo>
                <a:lnTo>
                  <a:pt x="106680" y="83820"/>
                </a:lnTo>
                <a:lnTo>
                  <a:pt x="137160" y="106680"/>
                </a:lnTo>
                <a:lnTo>
                  <a:pt x="167640" y="144780"/>
                </a:lnTo>
                <a:lnTo>
                  <a:pt x="205740" y="175260"/>
                </a:lnTo>
                <a:lnTo>
                  <a:pt x="251460" y="213360"/>
                </a:lnTo>
                <a:lnTo>
                  <a:pt x="304800" y="251460"/>
                </a:lnTo>
                <a:lnTo>
                  <a:pt x="350520" y="289560"/>
                </a:lnTo>
                <a:lnTo>
                  <a:pt x="403860" y="335280"/>
                </a:lnTo>
                <a:lnTo>
                  <a:pt x="457200" y="373380"/>
                </a:lnTo>
                <a:lnTo>
                  <a:pt x="510540" y="419100"/>
                </a:lnTo>
                <a:lnTo>
                  <a:pt x="563880" y="457200"/>
                </a:lnTo>
                <a:lnTo>
                  <a:pt x="609600" y="487680"/>
                </a:lnTo>
                <a:lnTo>
                  <a:pt x="655320" y="525780"/>
                </a:lnTo>
                <a:lnTo>
                  <a:pt x="693420" y="556260"/>
                </a:lnTo>
                <a:lnTo>
                  <a:pt x="731521" y="579120"/>
                </a:lnTo>
                <a:lnTo>
                  <a:pt x="762000" y="594360"/>
                </a:lnTo>
                <a:lnTo>
                  <a:pt x="784860" y="609600"/>
                </a:lnTo>
                <a:lnTo>
                  <a:pt x="800100" y="624840"/>
                </a:lnTo>
                <a:lnTo>
                  <a:pt x="830580" y="647700"/>
                </a:lnTo>
                <a:lnTo>
                  <a:pt x="838200" y="647700"/>
                </a:lnTo>
                <a:lnTo>
                  <a:pt x="838200" y="6477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3" name="Freeform 122"/>
          <p:cNvSpPr/>
          <p:nvPr/>
        </p:nvSpPr>
        <p:spPr>
          <a:xfrm>
            <a:off x="6362700" y="3230880"/>
            <a:ext cx="426721" cy="266701"/>
          </a:xfrm>
          <a:custGeom>
            <a:avLst/>
            <a:gdLst/>
            <a:ahLst/>
            <a:cxnLst/>
            <a:rect l="0" t="0" r="0" b="0"/>
            <a:pathLst>
              <a:path w="426721" h="266701">
                <a:moveTo>
                  <a:pt x="0" y="152400"/>
                </a:moveTo>
                <a:lnTo>
                  <a:pt x="0" y="144780"/>
                </a:lnTo>
                <a:lnTo>
                  <a:pt x="7620" y="137160"/>
                </a:lnTo>
                <a:lnTo>
                  <a:pt x="7620" y="137160"/>
                </a:lnTo>
                <a:lnTo>
                  <a:pt x="15240" y="129540"/>
                </a:lnTo>
                <a:lnTo>
                  <a:pt x="22860" y="129540"/>
                </a:lnTo>
                <a:lnTo>
                  <a:pt x="22860" y="129540"/>
                </a:lnTo>
                <a:lnTo>
                  <a:pt x="30480" y="129540"/>
                </a:lnTo>
                <a:lnTo>
                  <a:pt x="45720" y="137160"/>
                </a:lnTo>
                <a:lnTo>
                  <a:pt x="60960" y="137160"/>
                </a:lnTo>
                <a:lnTo>
                  <a:pt x="76200" y="144780"/>
                </a:lnTo>
                <a:lnTo>
                  <a:pt x="76200" y="144780"/>
                </a:lnTo>
                <a:lnTo>
                  <a:pt x="91440" y="160020"/>
                </a:lnTo>
                <a:lnTo>
                  <a:pt x="114300" y="167640"/>
                </a:lnTo>
                <a:lnTo>
                  <a:pt x="137160" y="182880"/>
                </a:lnTo>
                <a:lnTo>
                  <a:pt x="137160" y="198120"/>
                </a:lnTo>
                <a:lnTo>
                  <a:pt x="167640" y="213360"/>
                </a:lnTo>
                <a:lnTo>
                  <a:pt x="198120" y="228600"/>
                </a:lnTo>
                <a:lnTo>
                  <a:pt x="228600" y="243840"/>
                </a:lnTo>
                <a:lnTo>
                  <a:pt x="251461" y="251460"/>
                </a:lnTo>
                <a:lnTo>
                  <a:pt x="274320" y="259080"/>
                </a:lnTo>
                <a:lnTo>
                  <a:pt x="297180" y="266700"/>
                </a:lnTo>
                <a:lnTo>
                  <a:pt x="320040" y="266700"/>
                </a:lnTo>
                <a:lnTo>
                  <a:pt x="327661" y="259080"/>
                </a:lnTo>
                <a:lnTo>
                  <a:pt x="342900" y="251460"/>
                </a:lnTo>
                <a:lnTo>
                  <a:pt x="342900" y="243840"/>
                </a:lnTo>
                <a:lnTo>
                  <a:pt x="350520" y="228600"/>
                </a:lnTo>
                <a:lnTo>
                  <a:pt x="358140" y="213360"/>
                </a:lnTo>
                <a:lnTo>
                  <a:pt x="388620" y="190500"/>
                </a:lnTo>
                <a:lnTo>
                  <a:pt x="388620" y="167640"/>
                </a:lnTo>
                <a:lnTo>
                  <a:pt x="396240" y="144780"/>
                </a:lnTo>
                <a:lnTo>
                  <a:pt x="396240" y="121920"/>
                </a:lnTo>
                <a:lnTo>
                  <a:pt x="396240" y="99060"/>
                </a:lnTo>
                <a:lnTo>
                  <a:pt x="403861" y="83820"/>
                </a:lnTo>
                <a:lnTo>
                  <a:pt x="403861" y="60960"/>
                </a:lnTo>
                <a:lnTo>
                  <a:pt x="411480" y="45720"/>
                </a:lnTo>
                <a:lnTo>
                  <a:pt x="419100" y="30480"/>
                </a:lnTo>
                <a:lnTo>
                  <a:pt x="426720" y="0"/>
                </a:lnTo>
                <a:lnTo>
                  <a:pt x="426720" y="0"/>
                </a:lnTo>
                <a:lnTo>
                  <a:pt x="42672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4" name="Freeform 123"/>
          <p:cNvSpPr/>
          <p:nvPr/>
        </p:nvSpPr>
        <p:spPr>
          <a:xfrm>
            <a:off x="6073140" y="3779520"/>
            <a:ext cx="236221" cy="251461"/>
          </a:xfrm>
          <a:custGeom>
            <a:avLst/>
            <a:gdLst/>
            <a:ahLst/>
            <a:cxnLst/>
            <a:rect l="0" t="0" r="0" b="0"/>
            <a:pathLst>
              <a:path w="236221" h="251461">
                <a:moveTo>
                  <a:pt x="228600" y="45720"/>
                </a:moveTo>
                <a:lnTo>
                  <a:pt x="228600" y="45720"/>
                </a:lnTo>
                <a:lnTo>
                  <a:pt x="236220" y="38100"/>
                </a:lnTo>
                <a:lnTo>
                  <a:pt x="236220" y="30480"/>
                </a:lnTo>
                <a:lnTo>
                  <a:pt x="236220" y="22860"/>
                </a:lnTo>
                <a:lnTo>
                  <a:pt x="228600" y="15240"/>
                </a:lnTo>
                <a:lnTo>
                  <a:pt x="228600" y="15240"/>
                </a:lnTo>
                <a:lnTo>
                  <a:pt x="220980" y="15240"/>
                </a:lnTo>
                <a:lnTo>
                  <a:pt x="213360" y="7620"/>
                </a:lnTo>
                <a:lnTo>
                  <a:pt x="198120" y="0"/>
                </a:lnTo>
                <a:lnTo>
                  <a:pt x="182880" y="0"/>
                </a:lnTo>
                <a:lnTo>
                  <a:pt x="160020" y="7620"/>
                </a:lnTo>
                <a:lnTo>
                  <a:pt x="129540" y="7620"/>
                </a:lnTo>
                <a:lnTo>
                  <a:pt x="99060" y="22860"/>
                </a:lnTo>
                <a:lnTo>
                  <a:pt x="76200" y="38100"/>
                </a:lnTo>
                <a:lnTo>
                  <a:pt x="53340" y="60960"/>
                </a:lnTo>
                <a:lnTo>
                  <a:pt x="30480" y="76200"/>
                </a:lnTo>
                <a:lnTo>
                  <a:pt x="15240" y="106680"/>
                </a:lnTo>
                <a:lnTo>
                  <a:pt x="7620" y="129540"/>
                </a:lnTo>
                <a:lnTo>
                  <a:pt x="0" y="152400"/>
                </a:lnTo>
                <a:lnTo>
                  <a:pt x="7620" y="175260"/>
                </a:lnTo>
                <a:lnTo>
                  <a:pt x="15240" y="198120"/>
                </a:lnTo>
                <a:lnTo>
                  <a:pt x="30480" y="213360"/>
                </a:lnTo>
                <a:lnTo>
                  <a:pt x="76200" y="243840"/>
                </a:lnTo>
                <a:lnTo>
                  <a:pt x="106680" y="251460"/>
                </a:lnTo>
                <a:lnTo>
                  <a:pt x="106680" y="2514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5" name="Freeform 124"/>
          <p:cNvSpPr/>
          <p:nvPr/>
        </p:nvSpPr>
        <p:spPr>
          <a:xfrm>
            <a:off x="6385560" y="3718560"/>
            <a:ext cx="1211581" cy="304801"/>
          </a:xfrm>
          <a:custGeom>
            <a:avLst/>
            <a:gdLst/>
            <a:ahLst/>
            <a:cxnLst/>
            <a:rect l="0" t="0" r="0" b="0"/>
            <a:pathLst>
              <a:path w="1211581" h="304801">
                <a:moveTo>
                  <a:pt x="30480" y="7620"/>
                </a:moveTo>
                <a:lnTo>
                  <a:pt x="30480" y="7620"/>
                </a:lnTo>
                <a:lnTo>
                  <a:pt x="30480" y="7620"/>
                </a:lnTo>
                <a:lnTo>
                  <a:pt x="30480" y="7620"/>
                </a:lnTo>
                <a:lnTo>
                  <a:pt x="30480" y="15240"/>
                </a:lnTo>
                <a:lnTo>
                  <a:pt x="30480" y="22860"/>
                </a:lnTo>
                <a:lnTo>
                  <a:pt x="30480" y="38100"/>
                </a:lnTo>
                <a:lnTo>
                  <a:pt x="30480" y="38100"/>
                </a:lnTo>
                <a:lnTo>
                  <a:pt x="30480" y="60960"/>
                </a:lnTo>
                <a:lnTo>
                  <a:pt x="22860" y="83820"/>
                </a:lnTo>
                <a:lnTo>
                  <a:pt x="22860" y="106680"/>
                </a:lnTo>
                <a:lnTo>
                  <a:pt x="22860" y="137160"/>
                </a:lnTo>
                <a:lnTo>
                  <a:pt x="15240" y="167640"/>
                </a:lnTo>
                <a:lnTo>
                  <a:pt x="15240" y="190500"/>
                </a:lnTo>
                <a:lnTo>
                  <a:pt x="7620" y="213360"/>
                </a:lnTo>
                <a:lnTo>
                  <a:pt x="7620" y="228600"/>
                </a:lnTo>
                <a:lnTo>
                  <a:pt x="7620" y="243840"/>
                </a:lnTo>
                <a:lnTo>
                  <a:pt x="0" y="243840"/>
                </a:lnTo>
                <a:lnTo>
                  <a:pt x="0" y="243840"/>
                </a:lnTo>
                <a:lnTo>
                  <a:pt x="7620" y="243840"/>
                </a:lnTo>
                <a:lnTo>
                  <a:pt x="15240" y="228600"/>
                </a:lnTo>
                <a:lnTo>
                  <a:pt x="22860" y="220980"/>
                </a:lnTo>
                <a:lnTo>
                  <a:pt x="30480" y="205740"/>
                </a:lnTo>
                <a:lnTo>
                  <a:pt x="45720" y="182880"/>
                </a:lnTo>
                <a:lnTo>
                  <a:pt x="60960" y="167640"/>
                </a:lnTo>
                <a:lnTo>
                  <a:pt x="76200" y="152400"/>
                </a:lnTo>
                <a:lnTo>
                  <a:pt x="83820" y="137160"/>
                </a:lnTo>
                <a:lnTo>
                  <a:pt x="99060" y="129540"/>
                </a:lnTo>
                <a:lnTo>
                  <a:pt x="114300" y="129540"/>
                </a:lnTo>
                <a:lnTo>
                  <a:pt x="121920" y="137160"/>
                </a:lnTo>
                <a:lnTo>
                  <a:pt x="137160" y="144780"/>
                </a:lnTo>
                <a:lnTo>
                  <a:pt x="144780" y="160020"/>
                </a:lnTo>
                <a:lnTo>
                  <a:pt x="152401" y="175260"/>
                </a:lnTo>
                <a:lnTo>
                  <a:pt x="152401" y="198120"/>
                </a:lnTo>
                <a:lnTo>
                  <a:pt x="160020" y="220980"/>
                </a:lnTo>
                <a:lnTo>
                  <a:pt x="167640" y="243840"/>
                </a:lnTo>
                <a:lnTo>
                  <a:pt x="175260" y="259080"/>
                </a:lnTo>
                <a:lnTo>
                  <a:pt x="182880" y="281940"/>
                </a:lnTo>
                <a:lnTo>
                  <a:pt x="198120" y="289560"/>
                </a:lnTo>
                <a:lnTo>
                  <a:pt x="205740" y="304800"/>
                </a:lnTo>
                <a:lnTo>
                  <a:pt x="228601" y="304800"/>
                </a:lnTo>
                <a:lnTo>
                  <a:pt x="251460" y="297180"/>
                </a:lnTo>
                <a:lnTo>
                  <a:pt x="266701" y="289560"/>
                </a:lnTo>
                <a:lnTo>
                  <a:pt x="297180" y="281940"/>
                </a:lnTo>
                <a:lnTo>
                  <a:pt x="320040" y="266700"/>
                </a:lnTo>
                <a:lnTo>
                  <a:pt x="350520" y="243840"/>
                </a:lnTo>
                <a:lnTo>
                  <a:pt x="365760" y="220980"/>
                </a:lnTo>
                <a:lnTo>
                  <a:pt x="381001" y="198120"/>
                </a:lnTo>
                <a:lnTo>
                  <a:pt x="388620" y="175260"/>
                </a:lnTo>
                <a:lnTo>
                  <a:pt x="388620" y="152400"/>
                </a:lnTo>
                <a:lnTo>
                  <a:pt x="381001" y="137160"/>
                </a:lnTo>
                <a:lnTo>
                  <a:pt x="373380" y="121920"/>
                </a:lnTo>
                <a:lnTo>
                  <a:pt x="358140" y="121920"/>
                </a:lnTo>
                <a:lnTo>
                  <a:pt x="335280" y="114300"/>
                </a:lnTo>
                <a:lnTo>
                  <a:pt x="312420" y="121920"/>
                </a:lnTo>
                <a:lnTo>
                  <a:pt x="281940" y="137160"/>
                </a:lnTo>
                <a:lnTo>
                  <a:pt x="266701" y="152400"/>
                </a:lnTo>
                <a:lnTo>
                  <a:pt x="243840" y="175260"/>
                </a:lnTo>
                <a:lnTo>
                  <a:pt x="228601" y="190500"/>
                </a:lnTo>
                <a:lnTo>
                  <a:pt x="213360" y="213360"/>
                </a:lnTo>
                <a:lnTo>
                  <a:pt x="205740" y="236220"/>
                </a:lnTo>
                <a:lnTo>
                  <a:pt x="205740" y="251460"/>
                </a:lnTo>
                <a:lnTo>
                  <a:pt x="213360" y="259080"/>
                </a:lnTo>
                <a:lnTo>
                  <a:pt x="228601" y="266700"/>
                </a:lnTo>
                <a:lnTo>
                  <a:pt x="243840" y="274320"/>
                </a:lnTo>
                <a:lnTo>
                  <a:pt x="266701" y="274320"/>
                </a:lnTo>
                <a:lnTo>
                  <a:pt x="289560" y="266700"/>
                </a:lnTo>
                <a:lnTo>
                  <a:pt x="312420" y="251460"/>
                </a:lnTo>
                <a:lnTo>
                  <a:pt x="327660" y="236220"/>
                </a:lnTo>
                <a:lnTo>
                  <a:pt x="350520" y="220980"/>
                </a:lnTo>
                <a:lnTo>
                  <a:pt x="365760" y="205740"/>
                </a:lnTo>
                <a:lnTo>
                  <a:pt x="373380" y="190500"/>
                </a:lnTo>
                <a:lnTo>
                  <a:pt x="381001" y="167640"/>
                </a:lnTo>
                <a:lnTo>
                  <a:pt x="388620" y="160020"/>
                </a:lnTo>
                <a:lnTo>
                  <a:pt x="388620" y="152400"/>
                </a:lnTo>
                <a:lnTo>
                  <a:pt x="388620" y="144780"/>
                </a:lnTo>
                <a:lnTo>
                  <a:pt x="388620" y="144780"/>
                </a:lnTo>
                <a:lnTo>
                  <a:pt x="381001" y="144780"/>
                </a:lnTo>
                <a:lnTo>
                  <a:pt x="381001" y="160020"/>
                </a:lnTo>
                <a:lnTo>
                  <a:pt x="373380" y="167640"/>
                </a:lnTo>
                <a:lnTo>
                  <a:pt x="373380" y="182880"/>
                </a:lnTo>
                <a:lnTo>
                  <a:pt x="373380" y="205740"/>
                </a:lnTo>
                <a:lnTo>
                  <a:pt x="373380" y="220980"/>
                </a:lnTo>
                <a:lnTo>
                  <a:pt x="373380" y="236220"/>
                </a:lnTo>
                <a:lnTo>
                  <a:pt x="373380" y="251460"/>
                </a:lnTo>
                <a:lnTo>
                  <a:pt x="381001" y="259080"/>
                </a:lnTo>
                <a:lnTo>
                  <a:pt x="396240" y="266700"/>
                </a:lnTo>
                <a:lnTo>
                  <a:pt x="411480" y="266700"/>
                </a:lnTo>
                <a:lnTo>
                  <a:pt x="426720" y="259080"/>
                </a:lnTo>
                <a:lnTo>
                  <a:pt x="441960" y="243840"/>
                </a:lnTo>
                <a:lnTo>
                  <a:pt x="457201" y="228600"/>
                </a:lnTo>
                <a:lnTo>
                  <a:pt x="472440" y="213360"/>
                </a:lnTo>
                <a:lnTo>
                  <a:pt x="495301" y="182880"/>
                </a:lnTo>
                <a:lnTo>
                  <a:pt x="502920" y="160020"/>
                </a:lnTo>
                <a:lnTo>
                  <a:pt x="518160" y="137160"/>
                </a:lnTo>
                <a:lnTo>
                  <a:pt x="525780" y="121920"/>
                </a:lnTo>
                <a:lnTo>
                  <a:pt x="533401" y="106680"/>
                </a:lnTo>
                <a:lnTo>
                  <a:pt x="541020" y="99060"/>
                </a:lnTo>
                <a:lnTo>
                  <a:pt x="541020" y="99060"/>
                </a:lnTo>
                <a:lnTo>
                  <a:pt x="541020" y="99060"/>
                </a:lnTo>
                <a:lnTo>
                  <a:pt x="525780" y="114300"/>
                </a:lnTo>
                <a:lnTo>
                  <a:pt x="518160" y="129540"/>
                </a:lnTo>
                <a:lnTo>
                  <a:pt x="510540" y="144780"/>
                </a:lnTo>
                <a:lnTo>
                  <a:pt x="502920" y="167640"/>
                </a:lnTo>
                <a:lnTo>
                  <a:pt x="487680" y="182880"/>
                </a:lnTo>
                <a:lnTo>
                  <a:pt x="472440" y="205740"/>
                </a:lnTo>
                <a:lnTo>
                  <a:pt x="464820" y="220980"/>
                </a:lnTo>
                <a:lnTo>
                  <a:pt x="457201" y="228600"/>
                </a:lnTo>
                <a:lnTo>
                  <a:pt x="449580" y="236220"/>
                </a:lnTo>
                <a:lnTo>
                  <a:pt x="449580" y="243840"/>
                </a:lnTo>
                <a:lnTo>
                  <a:pt x="449580" y="236220"/>
                </a:lnTo>
                <a:lnTo>
                  <a:pt x="457201" y="228600"/>
                </a:lnTo>
                <a:lnTo>
                  <a:pt x="464820" y="213360"/>
                </a:lnTo>
                <a:lnTo>
                  <a:pt x="472440" y="190500"/>
                </a:lnTo>
                <a:lnTo>
                  <a:pt x="495301" y="175260"/>
                </a:lnTo>
                <a:lnTo>
                  <a:pt x="510540" y="152400"/>
                </a:lnTo>
                <a:lnTo>
                  <a:pt x="525780" y="129540"/>
                </a:lnTo>
                <a:lnTo>
                  <a:pt x="548640" y="106680"/>
                </a:lnTo>
                <a:lnTo>
                  <a:pt x="563880" y="99060"/>
                </a:lnTo>
                <a:lnTo>
                  <a:pt x="579120" y="91440"/>
                </a:lnTo>
                <a:lnTo>
                  <a:pt x="594360" y="83820"/>
                </a:lnTo>
                <a:lnTo>
                  <a:pt x="601980" y="91440"/>
                </a:lnTo>
                <a:lnTo>
                  <a:pt x="601980" y="106680"/>
                </a:lnTo>
                <a:lnTo>
                  <a:pt x="609601" y="121920"/>
                </a:lnTo>
                <a:lnTo>
                  <a:pt x="609601" y="152400"/>
                </a:lnTo>
                <a:lnTo>
                  <a:pt x="617220" y="175260"/>
                </a:lnTo>
                <a:lnTo>
                  <a:pt x="617220" y="198120"/>
                </a:lnTo>
                <a:lnTo>
                  <a:pt x="617220" y="228600"/>
                </a:lnTo>
                <a:lnTo>
                  <a:pt x="624840" y="251460"/>
                </a:lnTo>
                <a:lnTo>
                  <a:pt x="624840" y="266700"/>
                </a:lnTo>
                <a:lnTo>
                  <a:pt x="640080" y="281940"/>
                </a:lnTo>
                <a:lnTo>
                  <a:pt x="647701" y="297180"/>
                </a:lnTo>
                <a:lnTo>
                  <a:pt x="655320" y="297180"/>
                </a:lnTo>
                <a:lnTo>
                  <a:pt x="670560" y="297180"/>
                </a:lnTo>
                <a:lnTo>
                  <a:pt x="685801" y="289560"/>
                </a:lnTo>
                <a:lnTo>
                  <a:pt x="701040" y="274320"/>
                </a:lnTo>
                <a:lnTo>
                  <a:pt x="716280" y="259080"/>
                </a:lnTo>
                <a:lnTo>
                  <a:pt x="731520" y="236220"/>
                </a:lnTo>
                <a:lnTo>
                  <a:pt x="746760" y="213360"/>
                </a:lnTo>
                <a:lnTo>
                  <a:pt x="754380" y="190500"/>
                </a:lnTo>
                <a:lnTo>
                  <a:pt x="769620" y="167640"/>
                </a:lnTo>
                <a:lnTo>
                  <a:pt x="777240" y="152400"/>
                </a:lnTo>
                <a:lnTo>
                  <a:pt x="784860" y="144780"/>
                </a:lnTo>
                <a:lnTo>
                  <a:pt x="784860" y="137160"/>
                </a:lnTo>
                <a:lnTo>
                  <a:pt x="784860" y="137160"/>
                </a:lnTo>
                <a:lnTo>
                  <a:pt x="784860" y="144780"/>
                </a:lnTo>
                <a:lnTo>
                  <a:pt x="777240" y="160020"/>
                </a:lnTo>
                <a:lnTo>
                  <a:pt x="769620" y="175260"/>
                </a:lnTo>
                <a:lnTo>
                  <a:pt x="762001" y="190500"/>
                </a:lnTo>
                <a:lnTo>
                  <a:pt x="754380" y="213360"/>
                </a:lnTo>
                <a:lnTo>
                  <a:pt x="746760" y="228600"/>
                </a:lnTo>
                <a:lnTo>
                  <a:pt x="731520" y="243840"/>
                </a:lnTo>
                <a:lnTo>
                  <a:pt x="723901" y="259080"/>
                </a:lnTo>
                <a:lnTo>
                  <a:pt x="708660" y="274320"/>
                </a:lnTo>
                <a:lnTo>
                  <a:pt x="708660" y="274320"/>
                </a:lnTo>
                <a:lnTo>
                  <a:pt x="701040" y="281940"/>
                </a:lnTo>
                <a:lnTo>
                  <a:pt x="701040" y="274320"/>
                </a:lnTo>
                <a:lnTo>
                  <a:pt x="708660" y="259080"/>
                </a:lnTo>
                <a:lnTo>
                  <a:pt x="716280" y="236220"/>
                </a:lnTo>
                <a:lnTo>
                  <a:pt x="723901" y="220980"/>
                </a:lnTo>
                <a:lnTo>
                  <a:pt x="739140" y="190500"/>
                </a:lnTo>
                <a:lnTo>
                  <a:pt x="754380" y="160020"/>
                </a:lnTo>
                <a:lnTo>
                  <a:pt x="769620" y="137160"/>
                </a:lnTo>
                <a:lnTo>
                  <a:pt x="784860" y="114300"/>
                </a:lnTo>
                <a:lnTo>
                  <a:pt x="800101" y="99060"/>
                </a:lnTo>
                <a:lnTo>
                  <a:pt x="815340" y="83820"/>
                </a:lnTo>
                <a:lnTo>
                  <a:pt x="822960" y="76200"/>
                </a:lnTo>
                <a:lnTo>
                  <a:pt x="838201" y="83820"/>
                </a:lnTo>
                <a:lnTo>
                  <a:pt x="845820" y="91440"/>
                </a:lnTo>
                <a:lnTo>
                  <a:pt x="845820" y="106680"/>
                </a:lnTo>
                <a:lnTo>
                  <a:pt x="853440" y="121920"/>
                </a:lnTo>
                <a:lnTo>
                  <a:pt x="853440" y="144780"/>
                </a:lnTo>
                <a:lnTo>
                  <a:pt x="853440" y="160020"/>
                </a:lnTo>
                <a:lnTo>
                  <a:pt x="853440" y="182880"/>
                </a:lnTo>
                <a:lnTo>
                  <a:pt x="861060" y="205740"/>
                </a:lnTo>
                <a:lnTo>
                  <a:pt x="868680" y="228600"/>
                </a:lnTo>
                <a:lnTo>
                  <a:pt x="876301" y="243840"/>
                </a:lnTo>
                <a:lnTo>
                  <a:pt x="891540" y="251460"/>
                </a:lnTo>
                <a:lnTo>
                  <a:pt x="899160" y="259080"/>
                </a:lnTo>
                <a:lnTo>
                  <a:pt x="922020" y="259080"/>
                </a:lnTo>
                <a:lnTo>
                  <a:pt x="937260" y="259080"/>
                </a:lnTo>
                <a:lnTo>
                  <a:pt x="960120" y="243840"/>
                </a:lnTo>
                <a:lnTo>
                  <a:pt x="982980" y="236220"/>
                </a:lnTo>
                <a:lnTo>
                  <a:pt x="998220" y="220980"/>
                </a:lnTo>
                <a:lnTo>
                  <a:pt x="1013460" y="198120"/>
                </a:lnTo>
                <a:lnTo>
                  <a:pt x="1021080" y="175260"/>
                </a:lnTo>
                <a:lnTo>
                  <a:pt x="1028701" y="160020"/>
                </a:lnTo>
                <a:lnTo>
                  <a:pt x="1028701" y="144780"/>
                </a:lnTo>
                <a:lnTo>
                  <a:pt x="1028701" y="129540"/>
                </a:lnTo>
                <a:lnTo>
                  <a:pt x="1013460" y="114300"/>
                </a:lnTo>
                <a:lnTo>
                  <a:pt x="1005840" y="114300"/>
                </a:lnTo>
                <a:lnTo>
                  <a:pt x="990601" y="114300"/>
                </a:lnTo>
                <a:lnTo>
                  <a:pt x="975360" y="121920"/>
                </a:lnTo>
                <a:lnTo>
                  <a:pt x="960120" y="129540"/>
                </a:lnTo>
                <a:lnTo>
                  <a:pt x="944880" y="144780"/>
                </a:lnTo>
                <a:lnTo>
                  <a:pt x="937260" y="160020"/>
                </a:lnTo>
                <a:lnTo>
                  <a:pt x="922020" y="175260"/>
                </a:lnTo>
                <a:lnTo>
                  <a:pt x="922020" y="198120"/>
                </a:lnTo>
                <a:lnTo>
                  <a:pt x="914401" y="213360"/>
                </a:lnTo>
                <a:lnTo>
                  <a:pt x="922020" y="228600"/>
                </a:lnTo>
                <a:lnTo>
                  <a:pt x="929640" y="243840"/>
                </a:lnTo>
                <a:lnTo>
                  <a:pt x="944880" y="251460"/>
                </a:lnTo>
                <a:lnTo>
                  <a:pt x="960120" y="259080"/>
                </a:lnTo>
                <a:lnTo>
                  <a:pt x="982980" y="259080"/>
                </a:lnTo>
                <a:lnTo>
                  <a:pt x="1005840" y="251460"/>
                </a:lnTo>
                <a:lnTo>
                  <a:pt x="1036320" y="243840"/>
                </a:lnTo>
                <a:lnTo>
                  <a:pt x="1059180" y="228600"/>
                </a:lnTo>
                <a:lnTo>
                  <a:pt x="1082040" y="205740"/>
                </a:lnTo>
                <a:lnTo>
                  <a:pt x="1104901" y="175260"/>
                </a:lnTo>
                <a:lnTo>
                  <a:pt x="1135380" y="152400"/>
                </a:lnTo>
                <a:lnTo>
                  <a:pt x="1150620" y="121920"/>
                </a:lnTo>
                <a:lnTo>
                  <a:pt x="1173480" y="91440"/>
                </a:lnTo>
                <a:lnTo>
                  <a:pt x="1188720" y="68580"/>
                </a:lnTo>
                <a:lnTo>
                  <a:pt x="1196340" y="38100"/>
                </a:lnTo>
                <a:lnTo>
                  <a:pt x="1203960" y="22860"/>
                </a:lnTo>
                <a:lnTo>
                  <a:pt x="1211580" y="7620"/>
                </a:lnTo>
                <a:lnTo>
                  <a:pt x="1211580" y="0"/>
                </a:lnTo>
                <a:lnTo>
                  <a:pt x="1211580" y="0"/>
                </a:lnTo>
                <a:lnTo>
                  <a:pt x="1211580" y="7620"/>
                </a:lnTo>
                <a:lnTo>
                  <a:pt x="1203960" y="15240"/>
                </a:lnTo>
                <a:lnTo>
                  <a:pt x="1196340" y="38100"/>
                </a:lnTo>
                <a:lnTo>
                  <a:pt x="1188720" y="53340"/>
                </a:lnTo>
                <a:lnTo>
                  <a:pt x="1173480" y="83820"/>
                </a:lnTo>
                <a:lnTo>
                  <a:pt x="1158240" y="106680"/>
                </a:lnTo>
                <a:lnTo>
                  <a:pt x="1150620" y="137160"/>
                </a:lnTo>
                <a:lnTo>
                  <a:pt x="1135380" y="167640"/>
                </a:lnTo>
                <a:lnTo>
                  <a:pt x="1112520" y="228600"/>
                </a:lnTo>
                <a:lnTo>
                  <a:pt x="1104901" y="251460"/>
                </a:lnTo>
                <a:lnTo>
                  <a:pt x="1104901" y="2514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6" name="Freeform 125"/>
          <p:cNvSpPr/>
          <p:nvPr/>
        </p:nvSpPr>
        <p:spPr>
          <a:xfrm>
            <a:off x="7780020" y="3695700"/>
            <a:ext cx="198121" cy="358141"/>
          </a:xfrm>
          <a:custGeom>
            <a:avLst/>
            <a:gdLst/>
            <a:ahLst/>
            <a:cxnLst/>
            <a:rect l="0" t="0" r="0" b="0"/>
            <a:pathLst>
              <a:path w="198121" h="358141">
                <a:moveTo>
                  <a:pt x="198120" y="68580"/>
                </a:moveTo>
                <a:lnTo>
                  <a:pt x="198120" y="60960"/>
                </a:lnTo>
                <a:lnTo>
                  <a:pt x="198120" y="45720"/>
                </a:lnTo>
                <a:lnTo>
                  <a:pt x="198120" y="45720"/>
                </a:lnTo>
                <a:lnTo>
                  <a:pt x="198120" y="30480"/>
                </a:lnTo>
                <a:lnTo>
                  <a:pt x="190500" y="22860"/>
                </a:lnTo>
                <a:lnTo>
                  <a:pt x="182880" y="15240"/>
                </a:lnTo>
                <a:lnTo>
                  <a:pt x="182880" y="15240"/>
                </a:lnTo>
                <a:lnTo>
                  <a:pt x="175260" y="7620"/>
                </a:lnTo>
                <a:lnTo>
                  <a:pt x="160020" y="0"/>
                </a:lnTo>
                <a:lnTo>
                  <a:pt x="144780" y="7620"/>
                </a:lnTo>
                <a:lnTo>
                  <a:pt x="129541" y="7620"/>
                </a:lnTo>
                <a:lnTo>
                  <a:pt x="106680" y="22860"/>
                </a:lnTo>
                <a:lnTo>
                  <a:pt x="91441" y="38100"/>
                </a:lnTo>
                <a:lnTo>
                  <a:pt x="68580" y="60960"/>
                </a:lnTo>
                <a:lnTo>
                  <a:pt x="53341" y="91440"/>
                </a:lnTo>
                <a:lnTo>
                  <a:pt x="38100" y="129540"/>
                </a:lnTo>
                <a:lnTo>
                  <a:pt x="22860" y="167640"/>
                </a:lnTo>
                <a:lnTo>
                  <a:pt x="15241" y="205740"/>
                </a:lnTo>
                <a:lnTo>
                  <a:pt x="7620" y="243840"/>
                </a:lnTo>
                <a:lnTo>
                  <a:pt x="0" y="320040"/>
                </a:lnTo>
                <a:lnTo>
                  <a:pt x="7620" y="358140"/>
                </a:lnTo>
                <a:lnTo>
                  <a:pt x="7620" y="3581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7" name="Freeform 126"/>
          <p:cNvSpPr/>
          <p:nvPr/>
        </p:nvSpPr>
        <p:spPr>
          <a:xfrm>
            <a:off x="7726680" y="3771900"/>
            <a:ext cx="373382" cy="213361"/>
          </a:xfrm>
          <a:custGeom>
            <a:avLst/>
            <a:gdLst/>
            <a:ahLst/>
            <a:cxnLst/>
            <a:rect l="0" t="0" r="0" b="0"/>
            <a:pathLst>
              <a:path w="373382" h="213361">
                <a:moveTo>
                  <a:pt x="0" y="152400"/>
                </a:moveTo>
                <a:lnTo>
                  <a:pt x="7620" y="144780"/>
                </a:lnTo>
                <a:lnTo>
                  <a:pt x="15240" y="137160"/>
                </a:lnTo>
                <a:lnTo>
                  <a:pt x="15240" y="137160"/>
                </a:lnTo>
                <a:lnTo>
                  <a:pt x="38100" y="129540"/>
                </a:lnTo>
                <a:lnTo>
                  <a:pt x="53340" y="121920"/>
                </a:lnTo>
                <a:lnTo>
                  <a:pt x="68581" y="121920"/>
                </a:lnTo>
                <a:lnTo>
                  <a:pt x="76200" y="114300"/>
                </a:lnTo>
                <a:lnTo>
                  <a:pt x="106681" y="106680"/>
                </a:lnTo>
                <a:lnTo>
                  <a:pt x="137160" y="99060"/>
                </a:lnTo>
                <a:lnTo>
                  <a:pt x="167640" y="91440"/>
                </a:lnTo>
                <a:lnTo>
                  <a:pt x="205740" y="76200"/>
                </a:lnTo>
                <a:lnTo>
                  <a:pt x="236220" y="60960"/>
                </a:lnTo>
                <a:lnTo>
                  <a:pt x="274320" y="53340"/>
                </a:lnTo>
                <a:lnTo>
                  <a:pt x="297181" y="38100"/>
                </a:lnTo>
                <a:lnTo>
                  <a:pt x="320040" y="22860"/>
                </a:lnTo>
                <a:lnTo>
                  <a:pt x="335281" y="15240"/>
                </a:lnTo>
                <a:lnTo>
                  <a:pt x="350520" y="7620"/>
                </a:lnTo>
                <a:lnTo>
                  <a:pt x="358140" y="0"/>
                </a:lnTo>
                <a:lnTo>
                  <a:pt x="365760" y="0"/>
                </a:lnTo>
                <a:lnTo>
                  <a:pt x="373381" y="0"/>
                </a:lnTo>
                <a:lnTo>
                  <a:pt x="365760" y="0"/>
                </a:lnTo>
                <a:lnTo>
                  <a:pt x="358140" y="15240"/>
                </a:lnTo>
                <a:lnTo>
                  <a:pt x="350520" y="30480"/>
                </a:lnTo>
                <a:lnTo>
                  <a:pt x="342900" y="53340"/>
                </a:lnTo>
                <a:lnTo>
                  <a:pt x="335281" y="68580"/>
                </a:lnTo>
                <a:lnTo>
                  <a:pt x="327660" y="99060"/>
                </a:lnTo>
                <a:lnTo>
                  <a:pt x="312420" y="121920"/>
                </a:lnTo>
                <a:lnTo>
                  <a:pt x="304800" y="152400"/>
                </a:lnTo>
                <a:lnTo>
                  <a:pt x="289560" y="198120"/>
                </a:lnTo>
                <a:lnTo>
                  <a:pt x="289560" y="213360"/>
                </a:lnTo>
                <a:lnTo>
                  <a:pt x="289560" y="2133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8" name="Freeform 127"/>
          <p:cNvSpPr/>
          <p:nvPr/>
        </p:nvSpPr>
        <p:spPr>
          <a:xfrm>
            <a:off x="8138161" y="3825240"/>
            <a:ext cx="144780" cy="152401"/>
          </a:xfrm>
          <a:custGeom>
            <a:avLst/>
            <a:gdLst/>
            <a:ahLst/>
            <a:cxnLst/>
            <a:rect l="0" t="0" r="0" b="0"/>
            <a:pathLst>
              <a:path w="144780" h="152401">
                <a:moveTo>
                  <a:pt x="83819" y="0"/>
                </a:moveTo>
                <a:lnTo>
                  <a:pt x="83819" y="0"/>
                </a:lnTo>
                <a:lnTo>
                  <a:pt x="76200" y="7620"/>
                </a:lnTo>
                <a:lnTo>
                  <a:pt x="76200" y="7620"/>
                </a:lnTo>
                <a:lnTo>
                  <a:pt x="60959" y="22860"/>
                </a:lnTo>
                <a:lnTo>
                  <a:pt x="45719" y="30480"/>
                </a:lnTo>
                <a:lnTo>
                  <a:pt x="45719" y="38100"/>
                </a:lnTo>
                <a:lnTo>
                  <a:pt x="38100" y="45720"/>
                </a:lnTo>
                <a:lnTo>
                  <a:pt x="30479" y="60960"/>
                </a:lnTo>
                <a:lnTo>
                  <a:pt x="22859" y="76200"/>
                </a:lnTo>
                <a:lnTo>
                  <a:pt x="15239" y="91440"/>
                </a:lnTo>
                <a:lnTo>
                  <a:pt x="0" y="106680"/>
                </a:lnTo>
                <a:lnTo>
                  <a:pt x="0" y="121920"/>
                </a:lnTo>
                <a:lnTo>
                  <a:pt x="7619" y="137160"/>
                </a:lnTo>
                <a:lnTo>
                  <a:pt x="15239" y="144780"/>
                </a:lnTo>
                <a:lnTo>
                  <a:pt x="30479" y="152400"/>
                </a:lnTo>
                <a:lnTo>
                  <a:pt x="38100" y="152400"/>
                </a:lnTo>
                <a:lnTo>
                  <a:pt x="60959" y="152400"/>
                </a:lnTo>
                <a:lnTo>
                  <a:pt x="76200" y="137160"/>
                </a:lnTo>
                <a:lnTo>
                  <a:pt x="91439" y="129540"/>
                </a:lnTo>
                <a:lnTo>
                  <a:pt x="114300" y="114300"/>
                </a:lnTo>
                <a:lnTo>
                  <a:pt x="121919" y="91440"/>
                </a:lnTo>
                <a:lnTo>
                  <a:pt x="137159" y="76200"/>
                </a:lnTo>
                <a:lnTo>
                  <a:pt x="137159" y="53340"/>
                </a:lnTo>
                <a:lnTo>
                  <a:pt x="144779" y="38100"/>
                </a:lnTo>
                <a:lnTo>
                  <a:pt x="137159" y="22860"/>
                </a:lnTo>
                <a:lnTo>
                  <a:pt x="129539" y="7620"/>
                </a:lnTo>
                <a:lnTo>
                  <a:pt x="121919" y="0"/>
                </a:lnTo>
                <a:lnTo>
                  <a:pt x="106679" y="0"/>
                </a:lnTo>
                <a:lnTo>
                  <a:pt x="68579" y="0"/>
                </a:lnTo>
                <a:lnTo>
                  <a:pt x="38100" y="15240"/>
                </a:lnTo>
                <a:lnTo>
                  <a:pt x="38100" y="152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9" name="Freeform 128"/>
          <p:cNvSpPr/>
          <p:nvPr/>
        </p:nvSpPr>
        <p:spPr>
          <a:xfrm>
            <a:off x="8359140" y="3787140"/>
            <a:ext cx="312422" cy="152401"/>
          </a:xfrm>
          <a:custGeom>
            <a:avLst/>
            <a:gdLst/>
            <a:ahLst/>
            <a:cxnLst/>
            <a:rect l="0" t="0" r="0" b="0"/>
            <a:pathLst>
              <a:path w="312422" h="152401">
                <a:moveTo>
                  <a:pt x="15240" y="22860"/>
                </a:moveTo>
                <a:lnTo>
                  <a:pt x="22860" y="22860"/>
                </a:lnTo>
                <a:lnTo>
                  <a:pt x="22860" y="22860"/>
                </a:lnTo>
                <a:lnTo>
                  <a:pt x="22860" y="22860"/>
                </a:lnTo>
                <a:lnTo>
                  <a:pt x="30480" y="22860"/>
                </a:lnTo>
                <a:lnTo>
                  <a:pt x="30480" y="30480"/>
                </a:lnTo>
                <a:lnTo>
                  <a:pt x="22860" y="38100"/>
                </a:lnTo>
                <a:lnTo>
                  <a:pt x="22860" y="38100"/>
                </a:lnTo>
                <a:lnTo>
                  <a:pt x="22860" y="45720"/>
                </a:lnTo>
                <a:lnTo>
                  <a:pt x="15240" y="53340"/>
                </a:lnTo>
                <a:lnTo>
                  <a:pt x="7621" y="68580"/>
                </a:lnTo>
                <a:lnTo>
                  <a:pt x="0" y="83820"/>
                </a:lnTo>
                <a:lnTo>
                  <a:pt x="0" y="99060"/>
                </a:lnTo>
                <a:lnTo>
                  <a:pt x="0" y="114300"/>
                </a:lnTo>
                <a:lnTo>
                  <a:pt x="0" y="121920"/>
                </a:lnTo>
                <a:lnTo>
                  <a:pt x="0" y="129540"/>
                </a:lnTo>
                <a:lnTo>
                  <a:pt x="7621" y="137160"/>
                </a:lnTo>
                <a:lnTo>
                  <a:pt x="15240" y="137160"/>
                </a:lnTo>
                <a:lnTo>
                  <a:pt x="30480" y="129540"/>
                </a:lnTo>
                <a:lnTo>
                  <a:pt x="45721" y="121920"/>
                </a:lnTo>
                <a:lnTo>
                  <a:pt x="60960" y="114300"/>
                </a:lnTo>
                <a:lnTo>
                  <a:pt x="83821" y="99060"/>
                </a:lnTo>
                <a:lnTo>
                  <a:pt x="99060" y="91440"/>
                </a:lnTo>
                <a:lnTo>
                  <a:pt x="114300" y="76200"/>
                </a:lnTo>
                <a:lnTo>
                  <a:pt x="121921" y="68580"/>
                </a:lnTo>
                <a:lnTo>
                  <a:pt x="137160" y="60960"/>
                </a:lnTo>
                <a:lnTo>
                  <a:pt x="144780" y="53340"/>
                </a:lnTo>
                <a:lnTo>
                  <a:pt x="144780" y="53340"/>
                </a:lnTo>
                <a:lnTo>
                  <a:pt x="144780" y="60960"/>
                </a:lnTo>
                <a:lnTo>
                  <a:pt x="152400" y="76200"/>
                </a:lnTo>
                <a:lnTo>
                  <a:pt x="144780" y="83820"/>
                </a:lnTo>
                <a:lnTo>
                  <a:pt x="144780" y="106680"/>
                </a:lnTo>
                <a:lnTo>
                  <a:pt x="152400" y="114300"/>
                </a:lnTo>
                <a:lnTo>
                  <a:pt x="152400" y="129540"/>
                </a:lnTo>
                <a:lnTo>
                  <a:pt x="160021" y="144780"/>
                </a:lnTo>
                <a:lnTo>
                  <a:pt x="167640" y="152400"/>
                </a:lnTo>
                <a:lnTo>
                  <a:pt x="182880" y="152400"/>
                </a:lnTo>
                <a:lnTo>
                  <a:pt x="198121" y="152400"/>
                </a:lnTo>
                <a:lnTo>
                  <a:pt x="205740" y="137160"/>
                </a:lnTo>
                <a:lnTo>
                  <a:pt x="228600" y="129540"/>
                </a:lnTo>
                <a:lnTo>
                  <a:pt x="243840" y="106680"/>
                </a:lnTo>
                <a:lnTo>
                  <a:pt x="259080" y="91440"/>
                </a:lnTo>
                <a:lnTo>
                  <a:pt x="274321" y="76200"/>
                </a:lnTo>
                <a:lnTo>
                  <a:pt x="289560" y="53340"/>
                </a:lnTo>
                <a:lnTo>
                  <a:pt x="297180" y="38100"/>
                </a:lnTo>
                <a:lnTo>
                  <a:pt x="312421" y="7620"/>
                </a:lnTo>
                <a:lnTo>
                  <a:pt x="304800" y="0"/>
                </a:lnTo>
                <a:lnTo>
                  <a:pt x="30480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0" name="Freeform 129"/>
          <p:cNvSpPr/>
          <p:nvPr/>
        </p:nvSpPr>
        <p:spPr>
          <a:xfrm>
            <a:off x="6195060" y="4221480"/>
            <a:ext cx="190501" cy="251461"/>
          </a:xfrm>
          <a:custGeom>
            <a:avLst/>
            <a:gdLst/>
            <a:ahLst/>
            <a:cxnLst/>
            <a:rect l="0" t="0" r="0" b="0"/>
            <a:pathLst>
              <a:path w="190501" h="251461">
                <a:moveTo>
                  <a:pt x="160020" y="22860"/>
                </a:moveTo>
                <a:lnTo>
                  <a:pt x="160020" y="22860"/>
                </a:lnTo>
                <a:lnTo>
                  <a:pt x="160020" y="22860"/>
                </a:lnTo>
                <a:lnTo>
                  <a:pt x="160020" y="22860"/>
                </a:lnTo>
                <a:lnTo>
                  <a:pt x="152400" y="30480"/>
                </a:lnTo>
                <a:lnTo>
                  <a:pt x="129540" y="45720"/>
                </a:lnTo>
                <a:lnTo>
                  <a:pt x="121920" y="53340"/>
                </a:lnTo>
                <a:lnTo>
                  <a:pt x="121920" y="53340"/>
                </a:lnTo>
                <a:lnTo>
                  <a:pt x="106680" y="76200"/>
                </a:lnTo>
                <a:lnTo>
                  <a:pt x="83820" y="99060"/>
                </a:lnTo>
                <a:lnTo>
                  <a:pt x="60960" y="121920"/>
                </a:lnTo>
                <a:lnTo>
                  <a:pt x="45720" y="144780"/>
                </a:lnTo>
                <a:lnTo>
                  <a:pt x="22860" y="175260"/>
                </a:lnTo>
                <a:lnTo>
                  <a:pt x="15240" y="198120"/>
                </a:lnTo>
                <a:lnTo>
                  <a:pt x="7620" y="220980"/>
                </a:lnTo>
                <a:lnTo>
                  <a:pt x="0" y="236220"/>
                </a:lnTo>
                <a:lnTo>
                  <a:pt x="7620" y="251460"/>
                </a:lnTo>
                <a:lnTo>
                  <a:pt x="15240" y="251460"/>
                </a:lnTo>
                <a:lnTo>
                  <a:pt x="30480" y="251460"/>
                </a:lnTo>
                <a:lnTo>
                  <a:pt x="53340" y="243840"/>
                </a:lnTo>
                <a:lnTo>
                  <a:pt x="76200" y="236220"/>
                </a:lnTo>
                <a:lnTo>
                  <a:pt x="99060" y="220980"/>
                </a:lnTo>
                <a:lnTo>
                  <a:pt x="121920" y="198120"/>
                </a:lnTo>
                <a:lnTo>
                  <a:pt x="144780" y="175260"/>
                </a:lnTo>
                <a:lnTo>
                  <a:pt x="167640" y="144780"/>
                </a:lnTo>
                <a:lnTo>
                  <a:pt x="175260" y="121920"/>
                </a:lnTo>
                <a:lnTo>
                  <a:pt x="190500" y="91440"/>
                </a:lnTo>
                <a:lnTo>
                  <a:pt x="190500" y="68580"/>
                </a:lnTo>
                <a:lnTo>
                  <a:pt x="190500" y="45720"/>
                </a:lnTo>
                <a:lnTo>
                  <a:pt x="175260" y="30480"/>
                </a:lnTo>
                <a:lnTo>
                  <a:pt x="167640" y="15240"/>
                </a:lnTo>
                <a:lnTo>
                  <a:pt x="152400" y="7620"/>
                </a:lnTo>
                <a:lnTo>
                  <a:pt x="137160" y="0"/>
                </a:lnTo>
                <a:lnTo>
                  <a:pt x="83820" y="7620"/>
                </a:lnTo>
                <a:lnTo>
                  <a:pt x="83820" y="7620"/>
                </a:lnTo>
                <a:lnTo>
                  <a:pt x="83820" y="76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1" name="Freeform 130"/>
          <p:cNvSpPr/>
          <p:nvPr/>
        </p:nvSpPr>
        <p:spPr>
          <a:xfrm>
            <a:off x="6454140" y="4130040"/>
            <a:ext cx="1135381" cy="342901"/>
          </a:xfrm>
          <a:custGeom>
            <a:avLst/>
            <a:gdLst/>
            <a:ahLst/>
            <a:cxnLst/>
            <a:rect l="0" t="0" r="0" b="0"/>
            <a:pathLst>
              <a:path w="1135381" h="342901">
                <a:moveTo>
                  <a:pt x="0" y="121920"/>
                </a:moveTo>
                <a:lnTo>
                  <a:pt x="0" y="121920"/>
                </a:lnTo>
                <a:lnTo>
                  <a:pt x="0" y="129540"/>
                </a:lnTo>
                <a:lnTo>
                  <a:pt x="0" y="129540"/>
                </a:lnTo>
                <a:lnTo>
                  <a:pt x="0" y="144780"/>
                </a:lnTo>
                <a:lnTo>
                  <a:pt x="7620" y="160020"/>
                </a:lnTo>
                <a:lnTo>
                  <a:pt x="7620" y="167640"/>
                </a:lnTo>
                <a:lnTo>
                  <a:pt x="7620" y="175260"/>
                </a:lnTo>
                <a:lnTo>
                  <a:pt x="7620" y="198120"/>
                </a:lnTo>
                <a:lnTo>
                  <a:pt x="15240" y="220980"/>
                </a:lnTo>
                <a:lnTo>
                  <a:pt x="22860" y="243840"/>
                </a:lnTo>
                <a:lnTo>
                  <a:pt x="30480" y="274320"/>
                </a:lnTo>
                <a:lnTo>
                  <a:pt x="38100" y="297180"/>
                </a:lnTo>
                <a:lnTo>
                  <a:pt x="45720" y="312420"/>
                </a:lnTo>
                <a:lnTo>
                  <a:pt x="53340" y="327660"/>
                </a:lnTo>
                <a:lnTo>
                  <a:pt x="60960" y="342900"/>
                </a:lnTo>
                <a:lnTo>
                  <a:pt x="76200" y="342900"/>
                </a:lnTo>
                <a:lnTo>
                  <a:pt x="91440" y="335280"/>
                </a:lnTo>
                <a:lnTo>
                  <a:pt x="99060" y="327660"/>
                </a:lnTo>
                <a:lnTo>
                  <a:pt x="114300" y="312420"/>
                </a:lnTo>
                <a:lnTo>
                  <a:pt x="121921" y="289560"/>
                </a:lnTo>
                <a:lnTo>
                  <a:pt x="129540" y="266700"/>
                </a:lnTo>
                <a:lnTo>
                  <a:pt x="137160" y="243840"/>
                </a:lnTo>
                <a:lnTo>
                  <a:pt x="144780" y="220980"/>
                </a:lnTo>
                <a:lnTo>
                  <a:pt x="144780" y="198120"/>
                </a:lnTo>
                <a:lnTo>
                  <a:pt x="144780" y="182880"/>
                </a:lnTo>
                <a:lnTo>
                  <a:pt x="144780" y="167640"/>
                </a:lnTo>
                <a:lnTo>
                  <a:pt x="144780" y="160020"/>
                </a:lnTo>
                <a:lnTo>
                  <a:pt x="137160" y="152400"/>
                </a:lnTo>
                <a:lnTo>
                  <a:pt x="137160" y="160020"/>
                </a:lnTo>
                <a:lnTo>
                  <a:pt x="144780" y="167640"/>
                </a:lnTo>
                <a:lnTo>
                  <a:pt x="144780" y="175260"/>
                </a:lnTo>
                <a:lnTo>
                  <a:pt x="152400" y="190500"/>
                </a:lnTo>
                <a:lnTo>
                  <a:pt x="160021" y="205740"/>
                </a:lnTo>
                <a:lnTo>
                  <a:pt x="175260" y="213360"/>
                </a:lnTo>
                <a:lnTo>
                  <a:pt x="190500" y="228600"/>
                </a:lnTo>
                <a:lnTo>
                  <a:pt x="205740" y="243840"/>
                </a:lnTo>
                <a:lnTo>
                  <a:pt x="228600" y="251460"/>
                </a:lnTo>
                <a:lnTo>
                  <a:pt x="251460" y="259080"/>
                </a:lnTo>
                <a:lnTo>
                  <a:pt x="274321" y="259080"/>
                </a:lnTo>
                <a:lnTo>
                  <a:pt x="297180" y="259080"/>
                </a:lnTo>
                <a:lnTo>
                  <a:pt x="312421" y="251460"/>
                </a:lnTo>
                <a:lnTo>
                  <a:pt x="335280" y="243840"/>
                </a:lnTo>
                <a:lnTo>
                  <a:pt x="342900" y="236220"/>
                </a:lnTo>
                <a:lnTo>
                  <a:pt x="342900" y="220980"/>
                </a:lnTo>
                <a:lnTo>
                  <a:pt x="342900" y="205740"/>
                </a:lnTo>
                <a:lnTo>
                  <a:pt x="335280" y="190500"/>
                </a:lnTo>
                <a:lnTo>
                  <a:pt x="327660" y="182880"/>
                </a:lnTo>
                <a:lnTo>
                  <a:pt x="304800" y="167640"/>
                </a:lnTo>
                <a:lnTo>
                  <a:pt x="289560" y="167640"/>
                </a:lnTo>
                <a:lnTo>
                  <a:pt x="274321" y="167640"/>
                </a:lnTo>
                <a:lnTo>
                  <a:pt x="251460" y="167640"/>
                </a:lnTo>
                <a:lnTo>
                  <a:pt x="236221" y="175260"/>
                </a:lnTo>
                <a:lnTo>
                  <a:pt x="213360" y="182880"/>
                </a:lnTo>
                <a:lnTo>
                  <a:pt x="205740" y="198120"/>
                </a:lnTo>
                <a:lnTo>
                  <a:pt x="205740" y="220980"/>
                </a:lnTo>
                <a:lnTo>
                  <a:pt x="205740" y="236220"/>
                </a:lnTo>
                <a:lnTo>
                  <a:pt x="213360" y="251460"/>
                </a:lnTo>
                <a:lnTo>
                  <a:pt x="220980" y="266700"/>
                </a:lnTo>
                <a:lnTo>
                  <a:pt x="243840" y="281940"/>
                </a:lnTo>
                <a:lnTo>
                  <a:pt x="259080" y="297180"/>
                </a:lnTo>
                <a:lnTo>
                  <a:pt x="281940" y="304800"/>
                </a:lnTo>
                <a:lnTo>
                  <a:pt x="304800" y="312420"/>
                </a:lnTo>
                <a:lnTo>
                  <a:pt x="327660" y="312420"/>
                </a:lnTo>
                <a:lnTo>
                  <a:pt x="350521" y="312420"/>
                </a:lnTo>
                <a:lnTo>
                  <a:pt x="373380" y="312420"/>
                </a:lnTo>
                <a:lnTo>
                  <a:pt x="388621" y="304800"/>
                </a:lnTo>
                <a:lnTo>
                  <a:pt x="396240" y="289560"/>
                </a:lnTo>
                <a:lnTo>
                  <a:pt x="403860" y="274320"/>
                </a:lnTo>
                <a:lnTo>
                  <a:pt x="411480" y="259080"/>
                </a:lnTo>
                <a:lnTo>
                  <a:pt x="411480" y="236220"/>
                </a:lnTo>
                <a:lnTo>
                  <a:pt x="411480" y="213360"/>
                </a:lnTo>
                <a:lnTo>
                  <a:pt x="411480" y="190500"/>
                </a:lnTo>
                <a:lnTo>
                  <a:pt x="411480" y="167640"/>
                </a:lnTo>
                <a:lnTo>
                  <a:pt x="419100" y="144780"/>
                </a:lnTo>
                <a:lnTo>
                  <a:pt x="419100" y="121920"/>
                </a:lnTo>
                <a:lnTo>
                  <a:pt x="426721" y="99060"/>
                </a:lnTo>
                <a:lnTo>
                  <a:pt x="434340" y="83820"/>
                </a:lnTo>
                <a:lnTo>
                  <a:pt x="441960" y="76200"/>
                </a:lnTo>
                <a:lnTo>
                  <a:pt x="449580" y="60960"/>
                </a:lnTo>
                <a:lnTo>
                  <a:pt x="464821" y="60960"/>
                </a:lnTo>
                <a:lnTo>
                  <a:pt x="472440" y="53340"/>
                </a:lnTo>
                <a:lnTo>
                  <a:pt x="480060" y="53340"/>
                </a:lnTo>
                <a:lnTo>
                  <a:pt x="487680" y="60960"/>
                </a:lnTo>
                <a:lnTo>
                  <a:pt x="495300" y="68580"/>
                </a:lnTo>
                <a:lnTo>
                  <a:pt x="495300" y="83820"/>
                </a:lnTo>
                <a:lnTo>
                  <a:pt x="495300" y="106680"/>
                </a:lnTo>
                <a:lnTo>
                  <a:pt x="495300" y="129540"/>
                </a:lnTo>
                <a:lnTo>
                  <a:pt x="495300" y="152400"/>
                </a:lnTo>
                <a:lnTo>
                  <a:pt x="487680" y="175260"/>
                </a:lnTo>
                <a:lnTo>
                  <a:pt x="487680" y="205740"/>
                </a:lnTo>
                <a:lnTo>
                  <a:pt x="487680" y="228600"/>
                </a:lnTo>
                <a:lnTo>
                  <a:pt x="480060" y="251460"/>
                </a:lnTo>
                <a:lnTo>
                  <a:pt x="487680" y="274320"/>
                </a:lnTo>
                <a:lnTo>
                  <a:pt x="487680" y="297180"/>
                </a:lnTo>
                <a:lnTo>
                  <a:pt x="495300" y="312420"/>
                </a:lnTo>
                <a:lnTo>
                  <a:pt x="502921" y="320040"/>
                </a:lnTo>
                <a:lnTo>
                  <a:pt x="518160" y="327660"/>
                </a:lnTo>
                <a:lnTo>
                  <a:pt x="533400" y="327660"/>
                </a:lnTo>
                <a:lnTo>
                  <a:pt x="556260" y="327660"/>
                </a:lnTo>
                <a:lnTo>
                  <a:pt x="579121" y="320040"/>
                </a:lnTo>
                <a:lnTo>
                  <a:pt x="601980" y="320040"/>
                </a:lnTo>
                <a:lnTo>
                  <a:pt x="624840" y="304800"/>
                </a:lnTo>
                <a:lnTo>
                  <a:pt x="655321" y="297180"/>
                </a:lnTo>
                <a:lnTo>
                  <a:pt x="678180" y="281940"/>
                </a:lnTo>
                <a:lnTo>
                  <a:pt x="701040" y="266700"/>
                </a:lnTo>
                <a:lnTo>
                  <a:pt x="716280" y="251460"/>
                </a:lnTo>
                <a:lnTo>
                  <a:pt x="723900" y="236220"/>
                </a:lnTo>
                <a:lnTo>
                  <a:pt x="731521" y="220980"/>
                </a:lnTo>
                <a:lnTo>
                  <a:pt x="731521" y="213360"/>
                </a:lnTo>
                <a:lnTo>
                  <a:pt x="731521" y="205740"/>
                </a:lnTo>
                <a:lnTo>
                  <a:pt x="716280" y="190500"/>
                </a:lnTo>
                <a:lnTo>
                  <a:pt x="701040" y="190500"/>
                </a:lnTo>
                <a:lnTo>
                  <a:pt x="693421" y="190500"/>
                </a:lnTo>
                <a:lnTo>
                  <a:pt x="670560" y="190500"/>
                </a:lnTo>
                <a:lnTo>
                  <a:pt x="655321" y="198120"/>
                </a:lnTo>
                <a:lnTo>
                  <a:pt x="640080" y="205740"/>
                </a:lnTo>
                <a:lnTo>
                  <a:pt x="624840" y="220980"/>
                </a:lnTo>
                <a:lnTo>
                  <a:pt x="609600" y="236220"/>
                </a:lnTo>
                <a:lnTo>
                  <a:pt x="601980" y="251460"/>
                </a:lnTo>
                <a:lnTo>
                  <a:pt x="601980" y="266700"/>
                </a:lnTo>
                <a:lnTo>
                  <a:pt x="601980" y="281940"/>
                </a:lnTo>
                <a:lnTo>
                  <a:pt x="617221" y="289560"/>
                </a:lnTo>
                <a:lnTo>
                  <a:pt x="632460" y="297180"/>
                </a:lnTo>
                <a:lnTo>
                  <a:pt x="647700" y="297180"/>
                </a:lnTo>
                <a:lnTo>
                  <a:pt x="670560" y="297180"/>
                </a:lnTo>
                <a:lnTo>
                  <a:pt x="685800" y="297180"/>
                </a:lnTo>
                <a:lnTo>
                  <a:pt x="708660" y="289560"/>
                </a:lnTo>
                <a:lnTo>
                  <a:pt x="731521" y="281940"/>
                </a:lnTo>
                <a:lnTo>
                  <a:pt x="746760" y="274320"/>
                </a:lnTo>
                <a:lnTo>
                  <a:pt x="762000" y="266700"/>
                </a:lnTo>
                <a:lnTo>
                  <a:pt x="777240" y="251460"/>
                </a:lnTo>
                <a:lnTo>
                  <a:pt x="784860" y="251460"/>
                </a:lnTo>
                <a:lnTo>
                  <a:pt x="792480" y="243840"/>
                </a:lnTo>
                <a:lnTo>
                  <a:pt x="792480" y="243840"/>
                </a:lnTo>
                <a:lnTo>
                  <a:pt x="792480" y="251460"/>
                </a:lnTo>
                <a:lnTo>
                  <a:pt x="792480" y="251460"/>
                </a:lnTo>
                <a:lnTo>
                  <a:pt x="784860" y="259080"/>
                </a:lnTo>
                <a:lnTo>
                  <a:pt x="777240" y="266700"/>
                </a:lnTo>
                <a:lnTo>
                  <a:pt x="769621" y="274320"/>
                </a:lnTo>
                <a:lnTo>
                  <a:pt x="762000" y="281940"/>
                </a:lnTo>
                <a:lnTo>
                  <a:pt x="754380" y="289560"/>
                </a:lnTo>
                <a:lnTo>
                  <a:pt x="746760" y="297180"/>
                </a:lnTo>
                <a:lnTo>
                  <a:pt x="739140" y="297180"/>
                </a:lnTo>
                <a:lnTo>
                  <a:pt x="739140" y="297180"/>
                </a:lnTo>
                <a:lnTo>
                  <a:pt x="739140" y="289560"/>
                </a:lnTo>
                <a:lnTo>
                  <a:pt x="746760" y="281940"/>
                </a:lnTo>
                <a:lnTo>
                  <a:pt x="754380" y="266700"/>
                </a:lnTo>
                <a:lnTo>
                  <a:pt x="762000" y="251460"/>
                </a:lnTo>
                <a:lnTo>
                  <a:pt x="777240" y="236220"/>
                </a:lnTo>
                <a:lnTo>
                  <a:pt x="784860" y="213360"/>
                </a:lnTo>
                <a:lnTo>
                  <a:pt x="800100" y="198120"/>
                </a:lnTo>
                <a:lnTo>
                  <a:pt x="815340" y="182880"/>
                </a:lnTo>
                <a:lnTo>
                  <a:pt x="830580" y="167640"/>
                </a:lnTo>
                <a:lnTo>
                  <a:pt x="838200" y="167640"/>
                </a:lnTo>
                <a:lnTo>
                  <a:pt x="845821" y="167640"/>
                </a:lnTo>
                <a:lnTo>
                  <a:pt x="853440" y="175260"/>
                </a:lnTo>
                <a:lnTo>
                  <a:pt x="861060" y="182880"/>
                </a:lnTo>
                <a:lnTo>
                  <a:pt x="861060" y="198120"/>
                </a:lnTo>
                <a:lnTo>
                  <a:pt x="861060" y="220980"/>
                </a:lnTo>
                <a:lnTo>
                  <a:pt x="868680" y="236220"/>
                </a:lnTo>
                <a:lnTo>
                  <a:pt x="868680" y="259080"/>
                </a:lnTo>
                <a:lnTo>
                  <a:pt x="876300" y="281940"/>
                </a:lnTo>
                <a:lnTo>
                  <a:pt x="891540" y="297180"/>
                </a:lnTo>
                <a:lnTo>
                  <a:pt x="899160" y="312420"/>
                </a:lnTo>
                <a:lnTo>
                  <a:pt x="914400" y="320040"/>
                </a:lnTo>
                <a:lnTo>
                  <a:pt x="937260" y="327660"/>
                </a:lnTo>
                <a:lnTo>
                  <a:pt x="952500" y="327660"/>
                </a:lnTo>
                <a:lnTo>
                  <a:pt x="975360" y="327660"/>
                </a:lnTo>
                <a:lnTo>
                  <a:pt x="990600" y="320040"/>
                </a:lnTo>
                <a:lnTo>
                  <a:pt x="1005840" y="304800"/>
                </a:lnTo>
                <a:lnTo>
                  <a:pt x="1021080" y="289560"/>
                </a:lnTo>
                <a:lnTo>
                  <a:pt x="1028700" y="274320"/>
                </a:lnTo>
                <a:lnTo>
                  <a:pt x="1043940" y="251460"/>
                </a:lnTo>
                <a:lnTo>
                  <a:pt x="1043940" y="228600"/>
                </a:lnTo>
                <a:lnTo>
                  <a:pt x="1043940" y="213360"/>
                </a:lnTo>
                <a:lnTo>
                  <a:pt x="1036321" y="190500"/>
                </a:lnTo>
                <a:lnTo>
                  <a:pt x="1021080" y="182880"/>
                </a:lnTo>
                <a:lnTo>
                  <a:pt x="1013460" y="175260"/>
                </a:lnTo>
                <a:lnTo>
                  <a:pt x="990600" y="175260"/>
                </a:lnTo>
                <a:lnTo>
                  <a:pt x="975360" y="175260"/>
                </a:lnTo>
                <a:lnTo>
                  <a:pt x="960121" y="182880"/>
                </a:lnTo>
                <a:lnTo>
                  <a:pt x="944880" y="190500"/>
                </a:lnTo>
                <a:lnTo>
                  <a:pt x="929640" y="205740"/>
                </a:lnTo>
                <a:lnTo>
                  <a:pt x="922021" y="228600"/>
                </a:lnTo>
                <a:lnTo>
                  <a:pt x="914400" y="243840"/>
                </a:lnTo>
                <a:lnTo>
                  <a:pt x="914400" y="259080"/>
                </a:lnTo>
                <a:lnTo>
                  <a:pt x="914400" y="274320"/>
                </a:lnTo>
                <a:lnTo>
                  <a:pt x="922021" y="281940"/>
                </a:lnTo>
                <a:lnTo>
                  <a:pt x="937260" y="289560"/>
                </a:lnTo>
                <a:lnTo>
                  <a:pt x="952500" y="289560"/>
                </a:lnTo>
                <a:lnTo>
                  <a:pt x="975360" y="289560"/>
                </a:lnTo>
                <a:lnTo>
                  <a:pt x="990600" y="281940"/>
                </a:lnTo>
                <a:lnTo>
                  <a:pt x="1021080" y="266700"/>
                </a:lnTo>
                <a:lnTo>
                  <a:pt x="1043940" y="243840"/>
                </a:lnTo>
                <a:lnTo>
                  <a:pt x="1066800" y="220980"/>
                </a:lnTo>
                <a:lnTo>
                  <a:pt x="1082040" y="182880"/>
                </a:lnTo>
                <a:lnTo>
                  <a:pt x="1097280" y="152400"/>
                </a:lnTo>
                <a:lnTo>
                  <a:pt x="1120140" y="121920"/>
                </a:lnTo>
                <a:lnTo>
                  <a:pt x="1127760" y="91440"/>
                </a:lnTo>
                <a:lnTo>
                  <a:pt x="1135380" y="60960"/>
                </a:lnTo>
                <a:lnTo>
                  <a:pt x="1135380" y="38100"/>
                </a:lnTo>
                <a:lnTo>
                  <a:pt x="1135380" y="15240"/>
                </a:lnTo>
                <a:lnTo>
                  <a:pt x="1135380" y="7620"/>
                </a:lnTo>
                <a:lnTo>
                  <a:pt x="1135380" y="0"/>
                </a:lnTo>
                <a:lnTo>
                  <a:pt x="1127760" y="7620"/>
                </a:lnTo>
                <a:lnTo>
                  <a:pt x="1120140" y="15240"/>
                </a:lnTo>
                <a:lnTo>
                  <a:pt x="1112521" y="22860"/>
                </a:lnTo>
                <a:lnTo>
                  <a:pt x="1112521" y="38100"/>
                </a:lnTo>
                <a:lnTo>
                  <a:pt x="1097280" y="60960"/>
                </a:lnTo>
                <a:lnTo>
                  <a:pt x="1089660" y="83820"/>
                </a:lnTo>
                <a:lnTo>
                  <a:pt x="1082040" y="114300"/>
                </a:lnTo>
                <a:lnTo>
                  <a:pt x="1074421" y="137160"/>
                </a:lnTo>
                <a:lnTo>
                  <a:pt x="1066800" y="160020"/>
                </a:lnTo>
                <a:lnTo>
                  <a:pt x="1051560" y="236220"/>
                </a:lnTo>
                <a:lnTo>
                  <a:pt x="1051560" y="236220"/>
                </a:lnTo>
                <a:lnTo>
                  <a:pt x="105156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2" name="Freeform 131"/>
          <p:cNvSpPr/>
          <p:nvPr/>
        </p:nvSpPr>
        <p:spPr>
          <a:xfrm>
            <a:off x="7665720" y="4198620"/>
            <a:ext cx="304801" cy="320041"/>
          </a:xfrm>
          <a:custGeom>
            <a:avLst/>
            <a:gdLst/>
            <a:ahLst/>
            <a:cxnLst/>
            <a:rect l="0" t="0" r="0" b="0"/>
            <a:pathLst>
              <a:path w="304801" h="320041">
                <a:moveTo>
                  <a:pt x="297180" y="60960"/>
                </a:moveTo>
                <a:lnTo>
                  <a:pt x="304800" y="53340"/>
                </a:lnTo>
                <a:lnTo>
                  <a:pt x="304800" y="38100"/>
                </a:lnTo>
                <a:lnTo>
                  <a:pt x="304800" y="30480"/>
                </a:lnTo>
                <a:lnTo>
                  <a:pt x="304800" y="15240"/>
                </a:lnTo>
                <a:lnTo>
                  <a:pt x="304800" y="7620"/>
                </a:lnTo>
                <a:lnTo>
                  <a:pt x="297180" y="7620"/>
                </a:lnTo>
                <a:lnTo>
                  <a:pt x="297180" y="7620"/>
                </a:lnTo>
                <a:lnTo>
                  <a:pt x="281941" y="0"/>
                </a:lnTo>
                <a:lnTo>
                  <a:pt x="266700" y="0"/>
                </a:lnTo>
                <a:lnTo>
                  <a:pt x="251460" y="0"/>
                </a:lnTo>
                <a:lnTo>
                  <a:pt x="220980" y="7620"/>
                </a:lnTo>
                <a:lnTo>
                  <a:pt x="198120" y="22860"/>
                </a:lnTo>
                <a:lnTo>
                  <a:pt x="160020" y="45720"/>
                </a:lnTo>
                <a:lnTo>
                  <a:pt x="129541" y="76200"/>
                </a:lnTo>
                <a:lnTo>
                  <a:pt x="106680" y="106680"/>
                </a:lnTo>
                <a:lnTo>
                  <a:pt x="76200" y="144780"/>
                </a:lnTo>
                <a:lnTo>
                  <a:pt x="53341" y="182880"/>
                </a:lnTo>
                <a:lnTo>
                  <a:pt x="38100" y="213360"/>
                </a:lnTo>
                <a:lnTo>
                  <a:pt x="7620" y="289560"/>
                </a:lnTo>
                <a:lnTo>
                  <a:pt x="0" y="320040"/>
                </a:lnTo>
                <a:lnTo>
                  <a:pt x="0" y="3200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3" name="Freeform 132"/>
          <p:cNvSpPr/>
          <p:nvPr/>
        </p:nvSpPr>
        <p:spPr>
          <a:xfrm>
            <a:off x="7726680" y="4297680"/>
            <a:ext cx="327661" cy="160021"/>
          </a:xfrm>
          <a:custGeom>
            <a:avLst/>
            <a:gdLst/>
            <a:ahLst/>
            <a:cxnLst/>
            <a:rect l="0" t="0" r="0" b="0"/>
            <a:pathLst>
              <a:path w="327661" h="160021">
                <a:moveTo>
                  <a:pt x="15240" y="99060"/>
                </a:moveTo>
                <a:lnTo>
                  <a:pt x="7620" y="91440"/>
                </a:lnTo>
                <a:lnTo>
                  <a:pt x="0" y="91440"/>
                </a:lnTo>
                <a:lnTo>
                  <a:pt x="0" y="91440"/>
                </a:lnTo>
                <a:lnTo>
                  <a:pt x="0" y="91440"/>
                </a:lnTo>
                <a:lnTo>
                  <a:pt x="0" y="83820"/>
                </a:lnTo>
                <a:lnTo>
                  <a:pt x="7620" y="83820"/>
                </a:lnTo>
                <a:lnTo>
                  <a:pt x="7620" y="83820"/>
                </a:lnTo>
                <a:lnTo>
                  <a:pt x="15240" y="83820"/>
                </a:lnTo>
                <a:lnTo>
                  <a:pt x="30481" y="83820"/>
                </a:lnTo>
                <a:lnTo>
                  <a:pt x="45720" y="83820"/>
                </a:lnTo>
                <a:lnTo>
                  <a:pt x="68581" y="76200"/>
                </a:lnTo>
                <a:lnTo>
                  <a:pt x="91440" y="76200"/>
                </a:lnTo>
                <a:lnTo>
                  <a:pt x="129540" y="68580"/>
                </a:lnTo>
                <a:lnTo>
                  <a:pt x="160020" y="60960"/>
                </a:lnTo>
                <a:lnTo>
                  <a:pt x="190500" y="53340"/>
                </a:lnTo>
                <a:lnTo>
                  <a:pt x="228600" y="45720"/>
                </a:lnTo>
                <a:lnTo>
                  <a:pt x="251460" y="30480"/>
                </a:lnTo>
                <a:lnTo>
                  <a:pt x="281940" y="22860"/>
                </a:lnTo>
                <a:lnTo>
                  <a:pt x="297181" y="15240"/>
                </a:lnTo>
                <a:lnTo>
                  <a:pt x="312420" y="7620"/>
                </a:lnTo>
                <a:lnTo>
                  <a:pt x="327660" y="0"/>
                </a:lnTo>
                <a:lnTo>
                  <a:pt x="327660" y="0"/>
                </a:lnTo>
                <a:lnTo>
                  <a:pt x="327660" y="0"/>
                </a:lnTo>
                <a:lnTo>
                  <a:pt x="320040" y="7620"/>
                </a:lnTo>
                <a:lnTo>
                  <a:pt x="312420" y="22860"/>
                </a:lnTo>
                <a:lnTo>
                  <a:pt x="297181" y="38100"/>
                </a:lnTo>
                <a:lnTo>
                  <a:pt x="281940" y="53340"/>
                </a:lnTo>
                <a:lnTo>
                  <a:pt x="266700" y="68580"/>
                </a:lnTo>
                <a:lnTo>
                  <a:pt x="251460" y="91440"/>
                </a:lnTo>
                <a:lnTo>
                  <a:pt x="213360" y="144780"/>
                </a:lnTo>
                <a:lnTo>
                  <a:pt x="205740" y="160020"/>
                </a:lnTo>
                <a:lnTo>
                  <a:pt x="205740" y="1600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4" name="Freeform 133"/>
          <p:cNvSpPr/>
          <p:nvPr/>
        </p:nvSpPr>
        <p:spPr>
          <a:xfrm>
            <a:off x="8069580" y="4305300"/>
            <a:ext cx="137161" cy="167641"/>
          </a:xfrm>
          <a:custGeom>
            <a:avLst/>
            <a:gdLst/>
            <a:ahLst/>
            <a:cxnLst/>
            <a:rect l="0" t="0" r="0" b="0"/>
            <a:pathLst>
              <a:path w="137161" h="167641">
                <a:moveTo>
                  <a:pt x="68581" y="60960"/>
                </a:moveTo>
                <a:lnTo>
                  <a:pt x="60960" y="60960"/>
                </a:lnTo>
                <a:lnTo>
                  <a:pt x="45720" y="68580"/>
                </a:lnTo>
                <a:lnTo>
                  <a:pt x="45720" y="76200"/>
                </a:lnTo>
                <a:lnTo>
                  <a:pt x="30481" y="83820"/>
                </a:lnTo>
                <a:lnTo>
                  <a:pt x="15240" y="91440"/>
                </a:lnTo>
                <a:lnTo>
                  <a:pt x="15240" y="99060"/>
                </a:lnTo>
                <a:lnTo>
                  <a:pt x="15240" y="99060"/>
                </a:lnTo>
                <a:lnTo>
                  <a:pt x="7620" y="114300"/>
                </a:lnTo>
                <a:lnTo>
                  <a:pt x="0" y="129540"/>
                </a:lnTo>
                <a:lnTo>
                  <a:pt x="0" y="144780"/>
                </a:lnTo>
                <a:lnTo>
                  <a:pt x="7620" y="152400"/>
                </a:lnTo>
                <a:lnTo>
                  <a:pt x="15240" y="160020"/>
                </a:lnTo>
                <a:lnTo>
                  <a:pt x="30481" y="167640"/>
                </a:lnTo>
                <a:lnTo>
                  <a:pt x="45720" y="167640"/>
                </a:lnTo>
                <a:lnTo>
                  <a:pt x="68581" y="167640"/>
                </a:lnTo>
                <a:lnTo>
                  <a:pt x="83820" y="160020"/>
                </a:lnTo>
                <a:lnTo>
                  <a:pt x="99060" y="144780"/>
                </a:lnTo>
                <a:lnTo>
                  <a:pt x="114300" y="129540"/>
                </a:lnTo>
                <a:lnTo>
                  <a:pt x="121920" y="114300"/>
                </a:lnTo>
                <a:lnTo>
                  <a:pt x="137160" y="91440"/>
                </a:lnTo>
                <a:lnTo>
                  <a:pt x="137160" y="68580"/>
                </a:lnTo>
                <a:lnTo>
                  <a:pt x="137160" y="45720"/>
                </a:lnTo>
                <a:lnTo>
                  <a:pt x="129540" y="30480"/>
                </a:lnTo>
                <a:lnTo>
                  <a:pt x="121920" y="15240"/>
                </a:lnTo>
                <a:lnTo>
                  <a:pt x="106681" y="0"/>
                </a:lnTo>
                <a:lnTo>
                  <a:pt x="91440" y="0"/>
                </a:lnTo>
                <a:lnTo>
                  <a:pt x="68581" y="0"/>
                </a:lnTo>
                <a:lnTo>
                  <a:pt x="22860" y="7620"/>
                </a:lnTo>
                <a:lnTo>
                  <a:pt x="0" y="15240"/>
                </a:lnTo>
                <a:lnTo>
                  <a:pt x="0" y="152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5" name="Freeform 134"/>
          <p:cNvSpPr/>
          <p:nvPr/>
        </p:nvSpPr>
        <p:spPr>
          <a:xfrm>
            <a:off x="8305800" y="4351020"/>
            <a:ext cx="335281" cy="160021"/>
          </a:xfrm>
          <a:custGeom>
            <a:avLst/>
            <a:gdLst/>
            <a:ahLst/>
            <a:cxnLst/>
            <a:rect l="0" t="0" r="0" b="0"/>
            <a:pathLst>
              <a:path w="335281" h="160021">
                <a:moveTo>
                  <a:pt x="22861" y="0"/>
                </a:moveTo>
                <a:lnTo>
                  <a:pt x="22861" y="0"/>
                </a:lnTo>
                <a:lnTo>
                  <a:pt x="30480" y="0"/>
                </a:lnTo>
                <a:lnTo>
                  <a:pt x="30480" y="0"/>
                </a:lnTo>
                <a:lnTo>
                  <a:pt x="38100" y="0"/>
                </a:lnTo>
                <a:lnTo>
                  <a:pt x="30480" y="0"/>
                </a:lnTo>
                <a:lnTo>
                  <a:pt x="22861" y="7620"/>
                </a:lnTo>
                <a:lnTo>
                  <a:pt x="22861" y="15240"/>
                </a:lnTo>
                <a:lnTo>
                  <a:pt x="22861" y="15240"/>
                </a:lnTo>
                <a:lnTo>
                  <a:pt x="15240" y="30480"/>
                </a:lnTo>
                <a:lnTo>
                  <a:pt x="15240" y="38100"/>
                </a:lnTo>
                <a:lnTo>
                  <a:pt x="7620" y="53340"/>
                </a:lnTo>
                <a:lnTo>
                  <a:pt x="0" y="68580"/>
                </a:lnTo>
                <a:lnTo>
                  <a:pt x="0" y="76200"/>
                </a:lnTo>
                <a:lnTo>
                  <a:pt x="0" y="91440"/>
                </a:lnTo>
                <a:lnTo>
                  <a:pt x="0" y="99060"/>
                </a:lnTo>
                <a:lnTo>
                  <a:pt x="7620" y="106680"/>
                </a:lnTo>
                <a:lnTo>
                  <a:pt x="15240" y="114300"/>
                </a:lnTo>
                <a:lnTo>
                  <a:pt x="30480" y="114300"/>
                </a:lnTo>
                <a:lnTo>
                  <a:pt x="45720" y="114300"/>
                </a:lnTo>
                <a:lnTo>
                  <a:pt x="60961" y="106680"/>
                </a:lnTo>
                <a:lnTo>
                  <a:pt x="76200" y="99060"/>
                </a:lnTo>
                <a:lnTo>
                  <a:pt x="91440" y="91440"/>
                </a:lnTo>
                <a:lnTo>
                  <a:pt x="106680" y="83820"/>
                </a:lnTo>
                <a:lnTo>
                  <a:pt x="114300" y="76200"/>
                </a:lnTo>
                <a:lnTo>
                  <a:pt x="121920" y="68580"/>
                </a:lnTo>
                <a:lnTo>
                  <a:pt x="137161" y="68580"/>
                </a:lnTo>
                <a:lnTo>
                  <a:pt x="137161" y="76200"/>
                </a:lnTo>
                <a:lnTo>
                  <a:pt x="144780" y="83820"/>
                </a:lnTo>
                <a:lnTo>
                  <a:pt x="144780" y="91440"/>
                </a:lnTo>
                <a:lnTo>
                  <a:pt x="144780" y="99060"/>
                </a:lnTo>
                <a:lnTo>
                  <a:pt x="152400" y="114300"/>
                </a:lnTo>
                <a:lnTo>
                  <a:pt x="160020" y="129540"/>
                </a:lnTo>
                <a:lnTo>
                  <a:pt x="167640" y="144780"/>
                </a:lnTo>
                <a:lnTo>
                  <a:pt x="175261" y="152400"/>
                </a:lnTo>
                <a:lnTo>
                  <a:pt x="190500" y="160020"/>
                </a:lnTo>
                <a:lnTo>
                  <a:pt x="205740" y="160020"/>
                </a:lnTo>
                <a:lnTo>
                  <a:pt x="228600" y="160020"/>
                </a:lnTo>
                <a:lnTo>
                  <a:pt x="243840" y="152400"/>
                </a:lnTo>
                <a:lnTo>
                  <a:pt x="266700" y="137160"/>
                </a:lnTo>
                <a:lnTo>
                  <a:pt x="281940" y="121920"/>
                </a:lnTo>
                <a:lnTo>
                  <a:pt x="304800" y="106680"/>
                </a:lnTo>
                <a:lnTo>
                  <a:pt x="312420" y="83820"/>
                </a:lnTo>
                <a:lnTo>
                  <a:pt x="320040" y="68580"/>
                </a:lnTo>
                <a:lnTo>
                  <a:pt x="327661" y="53340"/>
                </a:lnTo>
                <a:lnTo>
                  <a:pt x="335280" y="22860"/>
                </a:lnTo>
                <a:lnTo>
                  <a:pt x="335280" y="22860"/>
                </a:lnTo>
                <a:lnTo>
                  <a:pt x="335280" y="228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6" name="Freeform 135"/>
          <p:cNvSpPr/>
          <p:nvPr/>
        </p:nvSpPr>
        <p:spPr>
          <a:xfrm>
            <a:off x="6042660" y="4686300"/>
            <a:ext cx="281941" cy="266701"/>
          </a:xfrm>
          <a:custGeom>
            <a:avLst/>
            <a:gdLst/>
            <a:ahLst/>
            <a:cxnLst/>
            <a:rect l="0" t="0" r="0" b="0"/>
            <a:pathLst>
              <a:path w="281941" h="266701">
                <a:moveTo>
                  <a:pt x="266700" y="15240"/>
                </a:moveTo>
                <a:lnTo>
                  <a:pt x="259080" y="15240"/>
                </a:lnTo>
                <a:lnTo>
                  <a:pt x="259080" y="15240"/>
                </a:lnTo>
                <a:lnTo>
                  <a:pt x="259080" y="7620"/>
                </a:lnTo>
                <a:lnTo>
                  <a:pt x="251460" y="7620"/>
                </a:lnTo>
                <a:lnTo>
                  <a:pt x="243840" y="0"/>
                </a:lnTo>
                <a:lnTo>
                  <a:pt x="228600" y="0"/>
                </a:lnTo>
                <a:lnTo>
                  <a:pt x="228600" y="7620"/>
                </a:lnTo>
                <a:lnTo>
                  <a:pt x="213360" y="0"/>
                </a:lnTo>
                <a:lnTo>
                  <a:pt x="190500" y="7620"/>
                </a:lnTo>
                <a:lnTo>
                  <a:pt x="167640" y="7620"/>
                </a:lnTo>
                <a:lnTo>
                  <a:pt x="152400" y="15240"/>
                </a:lnTo>
                <a:lnTo>
                  <a:pt x="129540" y="22860"/>
                </a:lnTo>
                <a:lnTo>
                  <a:pt x="121920" y="30480"/>
                </a:lnTo>
                <a:lnTo>
                  <a:pt x="114300" y="38100"/>
                </a:lnTo>
                <a:lnTo>
                  <a:pt x="121920" y="45720"/>
                </a:lnTo>
                <a:lnTo>
                  <a:pt x="129540" y="60960"/>
                </a:lnTo>
                <a:lnTo>
                  <a:pt x="144780" y="76200"/>
                </a:lnTo>
                <a:lnTo>
                  <a:pt x="167640" y="91440"/>
                </a:lnTo>
                <a:lnTo>
                  <a:pt x="190500" y="106680"/>
                </a:lnTo>
                <a:lnTo>
                  <a:pt x="213360" y="121920"/>
                </a:lnTo>
                <a:lnTo>
                  <a:pt x="243840" y="144780"/>
                </a:lnTo>
                <a:lnTo>
                  <a:pt x="259080" y="160020"/>
                </a:lnTo>
                <a:lnTo>
                  <a:pt x="274320" y="175260"/>
                </a:lnTo>
                <a:lnTo>
                  <a:pt x="281940" y="190500"/>
                </a:lnTo>
                <a:lnTo>
                  <a:pt x="274320" y="213360"/>
                </a:lnTo>
                <a:lnTo>
                  <a:pt x="266700" y="220980"/>
                </a:lnTo>
                <a:lnTo>
                  <a:pt x="251460" y="236220"/>
                </a:lnTo>
                <a:lnTo>
                  <a:pt x="228600" y="243840"/>
                </a:lnTo>
                <a:lnTo>
                  <a:pt x="198120" y="259080"/>
                </a:lnTo>
                <a:lnTo>
                  <a:pt x="160020" y="259080"/>
                </a:lnTo>
                <a:lnTo>
                  <a:pt x="129540" y="266700"/>
                </a:lnTo>
                <a:lnTo>
                  <a:pt x="99060" y="259080"/>
                </a:lnTo>
                <a:lnTo>
                  <a:pt x="22860" y="259080"/>
                </a:lnTo>
                <a:lnTo>
                  <a:pt x="0" y="243840"/>
                </a:lnTo>
                <a:lnTo>
                  <a:pt x="0" y="24384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7" name="Freeform 136"/>
          <p:cNvSpPr/>
          <p:nvPr/>
        </p:nvSpPr>
        <p:spPr>
          <a:xfrm>
            <a:off x="6355080" y="4678680"/>
            <a:ext cx="533401" cy="449581"/>
          </a:xfrm>
          <a:custGeom>
            <a:avLst/>
            <a:gdLst/>
            <a:ahLst/>
            <a:cxnLst/>
            <a:rect l="0" t="0" r="0" b="0"/>
            <a:pathLst>
              <a:path w="533401" h="449581">
                <a:moveTo>
                  <a:pt x="0" y="60960"/>
                </a:moveTo>
                <a:lnTo>
                  <a:pt x="7620" y="68580"/>
                </a:lnTo>
                <a:lnTo>
                  <a:pt x="15240" y="83820"/>
                </a:lnTo>
                <a:lnTo>
                  <a:pt x="15240" y="91440"/>
                </a:lnTo>
                <a:lnTo>
                  <a:pt x="22860" y="106680"/>
                </a:lnTo>
                <a:lnTo>
                  <a:pt x="22860" y="129540"/>
                </a:lnTo>
                <a:lnTo>
                  <a:pt x="22860" y="137160"/>
                </a:lnTo>
                <a:lnTo>
                  <a:pt x="22860" y="137160"/>
                </a:lnTo>
                <a:lnTo>
                  <a:pt x="30480" y="160020"/>
                </a:lnTo>
                <a:lnTo>
                  <a:pt x="38100" y="182880"/>
                </a:lnTo>
                <a:lnTo>
                  <a:pt x="45720" y="205740"/>
                </a:lnTo>
                <a:lnTo>
                  <a:pt x="53340" y="228600"/>
                </a:lnTo>
                <a:lnTo>
                  <a:pt x="68580" y="243840"/>
                </a:lnTo>
                <a:lnTo>
                  <a:pt x="83820" y="251460"/>
                </a:lnTo>
                <a:lnTo>
                  <a:pt x="99060" y="259080"/>
                </a:lnTo>
                <a:lnTo>
                  <a:pt x="114300" y="259080"/>
                </a:lnTo>
                <a:lnTo>
                  <a:pt x="137160" y="251460"/>
                </a:lnTo>
                <a:lnTo>
                  <a:pt x="144780" y="243840"/>
                </a:lnTo>
                <a:lnTo>
                  <a:pt x="160020" y="236220"/>
                </a:lnTo>
                <a:lnTo>
                  <a:pt x="167640" y="220980"/>
                </a:lnTo>
                <a:lnTo>
                  <a:pt x="167640" y="205740"/>
                </a:lnTo>
                <a:lnTo>
                  <a:pt x="167640" y="182880"/>
                </a:lnTo>
                <a:lnTo>
                  <a:pt x="160020" y="167640"/>
                </a:lnTo>
                <a:lnTo>
                  <a:pt x="160020" y="144780"/>
                </a:lnTo>
                <a:lnTo>
                  <a:pt x="152400" y="129540"/>
                </a:lnTo>
                <a:lnTo>
                  <a:pt x="144780" y="114300"/>
                </a:lnTo>
                <a:lnTo>
                  <a:pt x="137160" y="106680"/>
                </a:lnTo>
                <a:lnTo>
                  <a:pt x="129540" y="99060"/>
                </a:lnTo>
                <a:lnTo>
                  <a:pt x="129540" y="91440"/>
                </a:lnTo>
                <a:lnTo>
                  <a:pt x="129540" y="91440"/>
                </a:lnTo>
                <a:lnTo>
                  <a:pt x="129540" y="91440"/>
                </a:lnTo>
                <a:lnTo>
                  <a:pt x="144780" y="91440"/>
                </a:lnTo>
                <a:lnTo>
                  <a:pt x="160020" y="99060"/>
                </a:lnTo>
                <a:lnTo>
                  <a:pt x="175260" y="106680"/>
                </a:lnTo>
                <a:lnTo>
                  <a:pt x="198120" y="121920"/>
                </a:lnTo>
                <a:lnTo>
                  <a:pt x="213360" y="137160"/>
                </a:lnTo>
                <a:lnTo>
                  <a:pt x="236220" y="152400"/>
                </a:lnTo>
                <a:lnTo>
                  <a:pt x="251460" y="167640"/>
                </a:lnTo>
                <a:lnTo>
                  <a:pt x="266700" y="190500"/>
                </a:lnTo>
                <a:lnTo>
                  <a:pt x="274320" y="205740"/>
                </a:lnTo>
                <a:lnTo>
                  <a:pt x="281940" y="228600"/>
                </a:lnTo>
                <a:lnTo>
                  <a:pt x="281940" y="243840"/>
                </a:lnTo>
                <a:lnTo>
                  <a:pt x="281940" y="259080"/>
                </a:lnTo>
                <a:lnTo>
                  <a:pt x="274320" y="266700"/>
                </a:lnTo>
                <a:lnTo>
                  <a:pt x="274320" y="274320"/>
                </a:lnTo>
                <a:lnTo>
                  <a:pt x="266700" y="281940"/>
                </a:lnTo>
                <a:lnTo>
                  <a:pt x="266700" y="281940"/>
                </a:lnTo>
                <a:lnTo>
                  <a:pt x="259081" y="281940"/>
                </a:lnTo>
                <a:lnTo>
                  <a:pt x="266700" y="274320"/>
                </a:lnTo>
                <a:lnTo>
                  <a:pt x="274320" y="266700"/>
                </a:lnTo>
                <a:lnTo>
                  <a:pt x="281940" y="251460"/>
                </a:lnTo>
                <a:lnTo>
                  <a:pt x="297181" y="236220"/>
                </a:lnTo>
                <a:lnTo>
                  <a:pt x="312420" y="220980"/>
                </a:lnTo>
                <a:lnTo>
                  <a:pt x="335281" y="198120"/>
                </a:lnTo>
                <a:lnTo>
                  <a:pt x="358140" y="167640"/>
                </a:lnTo>
                <a:lnTo>
                  <a:pt x="388620" y="144780"/>
                </a:lnTo>
                <a:lnTo>
                  <a:pt x="419100" y="121920"/>
                </a:lnTo>
                <a:lnTo>
                  <a:pt x="449581" y="99060"/>
                </a:lnTo>
                <a:lnTo>
                  <a:pt x="472440" y="76200"/>
                </a:lnTo>
                <a:lnTo>
                  <a:pt x="495300" y="53340"/>
                </a:lnTo>
                <a:lnTo>
                  <a:pt x="510540" y="30480"/>
                </a:lnTo>
                <a:lnTo>
                  <a:pt x="525781" y="15240"/>
                </a:lnTo>
                <a:lnTo>
                  <a:pt x="533400" y="7620"/>
                </a:lnTo>
                <a:lnTo>
                  <a:pt x="533400" y="0"/>
                </a:lnTo>
                <a:lnTo>
                  <a:pt x="533400" y="0"/>
                </a:lnTo>
                <a:lnTo>
                  <a:pt x="525781" y="0"/>
                </a:lnTo>
                <a:lnTo>
                  <a:pt x="510540" y="7620"/>
                </a:lnTo>
                <a:lnTo>
                  <a:pt x="495300" y="15240"/>
                </a:lnTo>
                <a:lnTo>
                  <a:pt x="480060" y="38100"/>
                </a:lnTo>
                <a:lnTo>
                  <a:pt x="457200" y="60960"/>
                </a:lnTo>
                <a:lnTo>
                  <a:pt x="441960" y="91440"/>
                </a:lnTo>
                <a:lnTo>
                  <a:pt x="426720" y="121920"/>
                </a:lnTo>
                <a:lnTo>
                  <a:pt x="411481" y="160020"/>
                </a:lnTo>
                <a:lnTo>
                  <a:pt x="396240" y="205740"/>
                </a:lnTo>
                <a:lnTo>
                  <a:pt x="388620" y="243840"/>
                </a:lnTo>
                <a:lnTo>
                  <a:pt x="381000" y="281940"/>
                </a:lnTo>
                <a:lnTo>
                  <a:pt x="381000" y="320040"/>
                </a:lnTo>
                <a:lnTo>
                  <a:pt x="381000" y="358140"/>
                </a:lnTo>
                <a:lnTo>
                  <a:pt x="403860" y="449580"/>
                </a:lnTo>
                <a:lnTo>
                  <a:pt x="403860" y="449580"/>
                </a:lnTo>
                <a:lnTo>
                  <a:pt x="403860" y="4495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8" name="Freeform 137"/>
          <p:cNvSpPr/>
          <p:nvPr/>
        </p:nvSpPr>
        <p:spPr>
          <a:xfrm>
            <a:off x="6774180" y="4800600"/>
            <a:ext cx="312421" cy="198121"/>
          </a:xfrm>
          <a:custGeom>
            <a:avLst/>
            <a:gdLst/>
            <a:ahLst/>
            <a:cxnLst/>
            <a:rect l="0" t="0" r="0" b="0"/>
            <a:pathLst>
              <a:path w="312421" h="198121">
                <a:moveTo>
                  <a:pt x="0" y="106680"/>
                </a:moveTo>
                <a:lnTo>
                  <a:pt x="0" y="106680"/>
                </a:lnTo>
                <a:lnTo>
                  <a:pt x="0" y="106680"/>
                </a:lnTo>
                <a:lnTo>
                  <a:pt x="0" y="99060"/>
                </a:lnTo>
                <a:lnTo>
                  <a:pt x="7620" y="99060"/>
                </a:lnTo>
                <a:lnTo>
                  <a:pt x="22860" y="91440"/>
                </a:lnTo>
                <a:lnTo>
                  <a:pt x="30481" y="91440"/>
                </a:lnTo>
                <a:lnTo>
                  <a:pt x="38100" y="91440"/>
                </a:lnTo>
                <a:lnTo>
                  <a:pt x="60960" y="91440"/>
                </a:lnTo>
                <a:lnTo>
                  <a:pt x="83820" y="83820"/>
                </a:lnTo>
                <a:lnTo>
                  <a:pt x="114300" y="76200"/>
                </a:lnTo>
                <a:lnTo>
                  <a:pt x="152400" y="76200"/>
                </a:lnTo>
                <a:lnTo>
                  <a:pt x="182881" y="68580"/>
                </a:lnTo>
                <a:lnTo>
                  <a:pt x="220981" y="60960"/>
                </a:lnTo>
                <a:lnTo>
                  <a:pt x="251460" y="60960"/>
                </a:lnTo>
                <a:lnTo>
                  <a:pt x="274320" y="53340"/>
                </a:lnTo>
                <a:lnTo>
                  <a:pt x="289560" y="45720"/>
                </a:lnTo>
                <a:lnTo>
                  <a:pt x="304800" y="45720"/>
                </a:lnTo>
                <a:lnTo>
                  <a:pt x="304800" y="38100"/>
                </a:lnTo>
                <a:lnTo>
                  <a:pt x="304800" y="38100"/>
                </a:lnTo>
                <a:lnTo>
                  <a:pt x="297181" y="38100"/>
                </a:lnTo>
                <a:lnTo>
                  <a:pt x="281940" y="45720"/>
                </a:lnTo>
                <a:lnTo>
                  <a:pt x="266700" y="45720"/>
                </a:lnTo>
                <a:lnTo>
                  <a:pt x="243840" y="53340"/>
                </a:lnTo>
                <a:lnTo>
                  <a:pt x="228600" y="60960"/>
                </a:lnTo>
                <a:lnTo>
                  <a:pt x="205740" y="76200"/>
                </a:lnTo>
                <a:lnTo>
                  <a:pt x="190500" y="91440"/>
                </a:lnTo>
                <a:lnTo>
                  <a:pt x="182881" y="106680"/>
                </a:lnTo>
                <a:lnTo>
                  <a:pt x="175260" y="121920"/>
                </a:lnTo>
                <a:lnTo>
                  <a:pt x="167640" y="129540"/>
                </a:lnTo>
                <a:lnTo>
                  <a:pt x="167640" y="137160"/>
                </a:lnTo>
                <a:lnTo>
                  <a:pt x="175260" y="144780"/>
                </a:lnTo>
                <a:lnTo>
                  <a:pt x="190500" y="137160"/>
                </a:lnTo>
                <a:lnTo>
                  <a:pt x="205740" y="137160"/>
                </a:lnTo>
                <a:lnTo>
                  <a:pt x="220981" y="129540"/>
                </a:lnTo>
                <a:lnTo>
                  <a:pt x="236220" y="114300"/>
                </a:lnTo>
                <a:lnTo>
                  <a:pt x="251460" y="99060"/>
                </a:lnTo>
                <a:lnTo>
                  <a:pt x="266700" y="76200"/>
                </a:lnTo>
                <a:lnTo>
                  <a:pt x="281940" y="60960"/>
                </a:lnTo>
                <a:lnTo>
                  <a:pt x="297181" y="38100"/>
                </a:lnTo>
                <a:lnTo>
                  <a:pt x="304800" y="22860"/>
                </a:lnTo>
                <a:lnTo>
                  <a:pt x="312420" y="15240"/>
                </a:lnTo>
                <a:lnTo>
                  <a:pt x="312420" y="7620"/>
                </a:lnTo>
                <a:lnTo>
                  <a:pt x="312420" y="0"/>
                </a:lnTo>
                <a:lnTo>
                  <a:pt x="312420" y="0"/>
                </a:lnTo>
                <a:lnTo>
                  <a:pt x="312420" y="7620"/>
                </a:lnTo>
                <a:lnTo>
                  <a:pt x="312420" y="15240"/>
                </a:lnTo>
                <a:lnTo>
                  <a:pt x="304800" y="30480"/>
                </a:lnTo>
                <a:lnTo>
                  <a:pt x="304800" y="45720"/>
                </a:lnTo>
                <a:lnTo>
                  <a:pt x="304800" y="60960"/>
                </a:lnTo>
                <a:lnTo>
                  <a:pt x="304800" y="83820"/>
                </a:lnTo>
                <a:lnTo>
                  <a:pt x="297181" y="106680"/>
                </a:lnTo>
                <a:lnTo>
                  <a:pt x="297181" y="129540"/>
                </a:lnTo>
                <a:lnTo>
                  <a:pt x="297181" y="144780"/>
                </a:lnTo>
                <a:lnTo>
                  <a:pt x="304800" y="198120"/>
                </a:lnTo>
                <a:lnTo>
                  <a:pt x="304800" y="198120"/>
                </a:lnTo>
                <a:lnTo>
                  <a:pt x="30480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9" name="Freeform 138"/>
          <p:cNvSpPr/>
          <p:nvPr/>
        </p:nvSpPr>
        <p:spPr>
          <a:xfrm>
            <a:off x="7147561" y="4792980"/>
            <a:ext cx="175260" cy="182881"/>
          </a:xfrm>
          <a:custGeom>
            <a:avLst/>
            <a:gdLst/>
            <a:ahLst/>
            <a:cxnLst/>
            <a:rect l="0" t="0" r="0" b="0"/>
            <a:pathLst>
              <a:path w="175260" h="182881">
                <a:moveTo>
                  <a:pt x="175259" y="15240"/>
                </a:moveTo>
                <a:lnTo>
                  <a:pt x="175259" y="15240"/>
                </a:lnTo>
                <a:lnTo>
                  <a:pt x="175259" y="7620"/>
                </a:lnTo>
                <a:lnTo>
                  <a:pt x="175259" y="7620"/>
                </a:lnTo>
                <a:lnTo>
                  <a:pt x="167639" y="0"/>
                </a:lnTo>
                <a:lnTo>
                  <a:pt x="152400" y="0"/>
                </a:lnTo>
                <a:lnTo>
                  <a:pt x="144779" y="0"/>
                </a:lnTo>
                <a:lnTo>
                  <a:pt x="144779" y="0"/>
                </a:lnTo>
                <a:lnTo>
                  <a:pt x="129539" y="0"/>
                </a:lnTo>
                <a:lnTo>
                  <a:pt x="106679" y="0"/>
                </a:lnTo>
                <a:lnTo>
                  <a:pt x="91439" y="7620"/>
                </a:lnTo>
                <a:lnTo>
                  <a:pt x="68579" y="22860"/>
                </a:lnTo>
                <a:lnTo>
                  <a:pt x="45719" y="30480"/>
                </a:lnTo>
                <a:lnTo>
                  <a:pt x="30479" y="53340"/>
                </a:lnTo>
                <a:lnTo>
                  <a:pt x="7619" y="68580"/>
                </a:lnTo>
                <a:lnTo>
                  <a:pt x="0" y="91440"/>
                </a:lnTo>
                <a:lnTo>
                  <a:pt x="0" y="114300"/>
                </a:lnTo>
                <a:lnTo>
                  <a:pt x="0" y="129540"/>
                </a:lnTo>
                <a:lnTo>
                  <a:pt x="0" y="167640"/>
                </a:lnTo>
                <a:lnTo>
                  <a:pt x="22859" y="182880"/>
                </a:lnTo>
                <a:lnTo>
                  <a:pt x="22859" y="18288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0" name="Freeform 139"/>
          <p:cNvSpPr/>
          <p:nvPr/>
        </p:nvSpPr>
        <p:spPr>
          <a:xfrm>
            <a:off x="7246620" y="4800600"/>
            <a:ext cx="198121" cy="198121"/>
          </a:xfrm>
          <a:custGeom>
            <a:avLst/>
            <a:gdLst/>
            <a:ahLst/>
            <a:cxnLst/>
            <a:rect l="0" t="0" r="0" b="0"/>
            <a:pathLst>
              <a:path w="198121" h="198121">
                <a:moveTo>
                  <a:pt x="7620" y="60960"/>
                </a:moveTo>
                <a:lnTo>
                  <a:pt x="7620" y="68580"/>
                </a:lnTo>
                <a:lnTo>
                  <a:pt x="0" y="68580"/>
                </a:lnTo>
                <a:lnTo>
                  <a:pt x="7620" y="68580"/>
                </a:lnTo>
                <a:lnTo>
                  <a:pt x="7620" y="68580"/>
                </a:lnTo>
                <a:lnTo>
                  <a:pt x="15241" y="68580"/>
                </a:lnTo>
                <a:lnTo>
                  <a:pt x="22860" y="68580"/>
                </a:lnTo>
                <a:lnTo>
                  <a:pt x="30480" y="68580"/>
                </a:lnTo>
                <a:lnTo>
                  <a:pt x="45720" y="68580"/>
                </a:lnTo>
                <a:lnTo>
                  <a:pt x="60960" y="68580"/>
                </a:lnTo>
                <a:lnTo>
                  <a:pt x="83820" y="68580"/>
                </a:lnTo>
                <a:lnTo>
                  <a:pt x="106680" y="68580"/>
                </a:lnTo>
                <a:lnTo>
                  <a:pt x="129541" y="60960"/>
                </a:lnTo>
                <a:lnTo>
                  <a:pt x="152400" y="60960"/>
                </a:lnTo>
                <a:lnTo>
                  <a:pt x="175260" y="53340"/>
                </a:lnTo>
                <a:lnTo>
                  <a:pt x="182880" y="45720"/>
                </a:lnTo>
                <a:lnTo>
                  <a:pt x="190500" y="38100"/>
                </a:lnTo>
                <a:lnTo>
                  <a:pt x="198120" y="30480"/>
                </a:lnTo>
                <a:lnTo>
                  <a:pt x="190500" y="15240"/>
                </a:lnTo>
                <a:lnTo>
                  <a:pt x="182880" y="7620"/>
                </a:lnTo>
                <a:lnTo>
                  <a:pt x="167641" y="0"/>
                </a:lnTo>
                <a:lnTo>
                  <a:pt x="152400" y="0"/>
                </a:lnTo>
                <a:lnTo>
                  <a:pt x="129541" y="0"/>
                </a:lnTo>
                <a:lnTo>
                  <a:pt x="106680" y="7620"/>
                </a:lnTo>
                <a:lnTo>
                  <a:pt x="83820" y="15240"/>
                </a:lnTo>
                <a:lnTo>
                  <a:pt x="68580" y="30480"/>
                </a:lnTo>
                <a:lnTo>
                  <a:pt x="45720" y="45720"/>
                </a:lnTo>
                <a:lnTo>
                  <a:pt x="38100" y="68580"/>
                </a:lnTo>
                <a:lnTo>
                  <a:pt x="30480" y="83820"/>
                </a:lnTo>
                <a:lnTo>
                  <a:pt x="22860" y="106680"/>
                </a:lnTo>
                <a:lnTo>
                  <a:pt x="22860" y="129540"/>
                </a:lnTo>
                <a:lnTo>
                  <a:pt x="38100" y="144780"/>
                </a:lnTo>
                <a:lnTo>
                  <a:pt x="45720" y="160020"/>
                </a:lnTo>
                <a:lnTo>
                  <a:pt x="106680" y="198120"/>
                </a:lnTo>
                <a:lnTo>
                  <a:pt x="106680" y="198120"/>
                </a:lnTo>
                <a:lnTo>
                  <a:pt x="106680" y="1981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1" name="Freeform 140"/>
          <p:cNvSpPr/>
          <p:nvPr/>
        </p:nvSpPr>
        <p:spPr>
          <a:xfrm>
            <a:off x="7452361" y="4800600"/>
            <a:ext cx="312420" cy="182881"/>
          </a:xfrm>
          <a:custGeom>
            <a:avLst/>
            <a:gdLst/>
            <a:ahLst/>
            <a:cxnLst/>
            <a:rect l="0" t="0" r="0" b="0"/>
            <a:pathLst>
              <a:path w="312420" h="182881">
                <a:moveTo>
                  <a:pt x="312419" y="15240"/>
                </a:moveTo>
                <a:lnTo>
                  <a:pt x="312419" y="15240"/>
                </a:lnTo>
                <a:lnTo>
                  <a:pt x="304800" y="7620"/>
                </a:lnTo>
                <a:lnTo>
                  <a:pt x="297179" y="7620"/>
                </a:lnTo>
                <a:lnTo>
                  <a:pt x="281939" y="0"/>
                </a:lnTo>
                <a:lnTo>
                  <a:pt x="266700" y="0"/>
                </a:lnTo>
                <a:lnTo>
                  <a:pt x="259079" y="0"/>
                </a:lnTo>
                <a:lnTo>
                  <a:pt x="259079" y="0"/>
                </a:lnTo>
                <a:lnTo>
                  <a:pt x="236219" y="0"/>
                </a:lnTo>
                <a:lnTo>
                  <a:pt x="220979" y="7620"/>
                </a:lnTo>
                <a:lnTo>
                  <a:pt x="205739" y="7620"/>
                </a:lnTo>
                <a:lnTo>
                  <a:pt x="190500" y="22860"/>
                </a:lnTo>
                <a:lnTo>
                  <a:pt x="182879" y="38100"/>
                </a:lnTo>
                <a:lnTo>
                  <a:pt x="175259" y="53340"/>
                </a:lnTo>
                <a:lnTo>
                  <a:pt x="175259" y="76200"/>
                </a:lnTo>
                <a:lnTo>
                  <a:pt x="182879" y="91440"/>
                </a:lnTo>
                <a:lnTo>
                  <a:pt x="190500" y="114300"/>
                </a:lnTo>
                <a:lnTo>
                  <a:pt x="198119" y="129540"/>
                </a:lnTo>
                <a:lnTo>
                  <a:pt x="213359" y="152400"/>
                </a:lnTo>
                <a:lnTo>
                  <a:pt x="213359" y="167640"/>
                </a:lnTo>
                <a:lnTo>
                  <a:pt x="220979" y="175260"/>
                </a:lnTo>
                <a:lnTo>
                  <a:pt x="213359" y="182880"/>
                </a:lnTo>
                <a:lnTo>
                  <a:pt x="205739" y="182880"/>
                </a:lnTo>
                <a:lnTo>
                  <a:pt x="190500" y="175260"/>
                </a:lnTo>
                <a:lnTo>
                  <a:pt x="167639" y="167640"/>
                </a:lnTo>
                <a:lnTo>
                  <a:pt x="144779" y="160020"/>
                </a:lnTo>
                <a:lnTo>
                  <a:pt x="114300" y="144780"/>
                </a:lnTo>
                <a:lnTo>
                  <a:pt x="83819" y="121920"/>
                </a:lnTo>
                <a:lnTo>
                  <a:pt x="60959" y="106680"/>
                </a:lnTo>
                <a:lnTo>
                  <a:pt x="15239" y="60960"/>
                </a:lnTo>
                <a:lnTo>
                  <a:pt x="0" y="38100"/>
                </a:lnTo>
                <a:lnTo>
                  <a:pt x="0" y="381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2" name="Freeform 141"/>
          <p:cNvSpPr/>
          <p:nvPr/>
        </p:nvSpPr>
        <p:spPr>
          <a:xfrm>
            <a:off x="7772400" y="4686300"/>
            <a:ext cx="45721" cy="236221"/>
          </a:xfrm>
          <a:custGeom>
            <a:avLst/>
            <a:gdLst/>
            <a:ahLst/>
            <a:cxnLst/>
            <a:rect l="0" t="0" r="0" b="0"/>
            <a:pathLst>
              <a:path w="45721" h="236221">
                <a:moveTo>
                  <a:pt x="38100" y="0"/>
                </a:moveTo>
                <a:lnTo>
                  <a:pt x="38100" y="7620"/>
                </a:lnTo>
                <a:lnTo>
                  <a:pt x="45720" y="15240"/>
                </a:lnTo>
                <a:lnTo>
                  <a:pt x="45720" y="22860"/>
                </a:lnTo>
                <a:lnTo>
                  <a:pt x="45720" y="38100"/>
                </a:lnTo>
                <a:lnTo>
                  <a:pt x="45720" y="53340"/>
                </a:lnTo>
                <a:lnTo>
                  <a:pt x="38100" y="68580"/>
                </a:lnTo>
                <a:lnTo>
                  <a:pt x="38100" y="68580"/>
                </a:lnTo>
                <a:lnTo>
                  <a:pt x="30480" y="91440"/>
                </a:lnTo>
                <a:lnTo>
                  <a:pt x="22861" y="114300"/>
                </a:lnTo>
                <a:lnTo>
                  <a:pt x="22861" y="137160"/>
                </a:lnTo>
                <a:lnTo>
                  <a:pt x="15240" y="167640"/>
                </a:lnTo>
                <a:lnTo>
                  <a:pt x="0" y="236220"/>
                </a:lnTo>
                <a:lnTo>
                  <a:pt x="0" y="236220"/>
                </a:lnTo>
                <a:lnTo>
                  <a:pt x="0" y="23622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3" name="Freeform 142"/>
          <p:cNvSpPr/>
          <p:nvPr/>
        </p:nvSpPr>
        <p:spPr>
          <a:xfrm>
            <a:off x="7840980" y="4838700"/>
            <a:ext cx="441961" cy="121921"/>
          </a:xfrm>
          <a:custGeom>
            <a:avLst/>
            <a:gdLst/>
            <a:ahLst/>
            <a:cxnLst/>
            <a:rect l="0" t="0" r="0" b="0"/>
            <a:pathLst>
              <a:path w="441961" h="121921">
                <a:moveTo>
                  <a:pt x="0" y="38100"/>
                </a:moveTo>
                <a:lnTo>
                  <a:pt x="0" y="30480"/>
                </a:lnTo>
                <a:lnTo>
                  <a:pt x="15240" y="22860"/>
                </a:lnTo>
                <a:lnTo>
                  <a:pt x="22860" y="22860"/>
                </a:lnTo>
                <a:lnTo>
                  <a:pt x="30481" y="15240"/>
                </a:lnTo>
                <a:lnTo>
                  <a:pt x="45720" y="15240"/>
                </a:lnTo>
                <a:lnTo>
                  <a:pt x="53340" y="15240"/>
                </a:lnTo>
                <a:lnTo>
                  <a:pt x="53340" y="15240"/>
                </a:lnTo>
                <a:lnTo>
                  <a:pt x="76200" y="22860"/>
                </a:lnTo>
                <a:lnTo>
                  <a:pt x="91440" y="22860"/>
                </a:lnTo>
                <a:lnTo>
                  <a:pt x="114300" y="30480"/>
                </a:lnTo>
                <a:lnTo>
                  <a:pt x="129540" y="38100"/>
                </a:lnTo>
                <a:lnTo>
                  <a:pt x="144781" y="53340"/>
                </a:lnTo>
                <a:lnTo>
                  <a:pt x="160020" y="68580"/>
                </a:lnTo>
                <a:lnTo>
                  <a:pt x="160020" y="83820"/>
                </a:lnTo>
                <a:lnTo>
                  <a:pt x="160020" y="91440"/>
                </a:lnTo>
                <a:lnTo>
                  <a:pt x="160020" y="106680"/>
                </a:lnTo>
                <a:lnTo>
                  <a:pt x="144781" y="114300"/>
                </a:lnTo>
                <a:lnTo>
                  <a:pt x="137160" y="114300"/>
                </a:lnTo>
                <a:lnTo>
                  <a:pt x="121920" y="121920"/>
                </a:lnTo>
                <a:lnTo>
                  <a:pt x="99060" y="114300"/>
                </a:lnTo>
                <a:lnTo>
                  <a:pt x="83820" y="114300"/>
                </a:lnTo>
                <a:lnTo>
                  <a:pt x="60960" y="106680"/>
                </a:lnTo>
                <a:lnTo>
                  <a:pt x="45720" y="91440"/>
                </a:lnTo>
                <a:lnTo>
                  <a:pt x="30481" y="83820"/>
                </a:lnTo>
                <a:lnTo>
                  <a:pt x="22860" y="68580"/>
                </a:lnTo>
                <a:lnTo>
                  <a:pt x="22860" y="53340"/>
                </a:lnTo>
                <a:lnTo>
                  <a:pt x="30481" y="38100"/>
                </a:lnTo>
                <a:lnTo>
                  <a:pt x="38100" y="22860"/>
                </a:lnTo>
                <a:lnTo>
                  <a:pt x="60960" y="15240"/>
                </a:lnTo>
                <a:lnTo>
                  <a:pt x="83820" y="7620"/>
                </a:lnTo>
                <a:lnTo>
                  <a:pt x="106681" y="0"/>
                </a:lnTo>
                <a:lnTo>
                  <a:pt x="137160" y="0"/>
                </a:lnTo>
                <a:lnTo>
                  <a:pt x="167640" y="7620"/>
                </a:lnTo>
                <a:lnTo>
                  <a:pt x="190500" y="15240"/>
                </a:lnTo>
                <a:lnTo>
                  <a:pt x="213360" y="22860"/>
                </a:lnTo>
                <a:lnTo>
                  <a:pt x="228600" y="38100"/>
                </a:lnTo>
                <a:lnTo>
                  <a:pt x="243840" y="53340"/>
                </a:lnTo>
                <a:lnTo>
                  <a:pt x="259081" y="68580"/>
                </a:lnTo>
                <a:lnTo>
                  <a:pt x="259081" y="83820"/>
                </a:lnTo>
                <a:lnTo>
                  <a:pt x="266700" y="99060"/>
                </a:lnTo>
                <a:lnTo>
                  <a:pt x="266700" y="106680"/>
                </a:lnTo>
                <a:lnTo>
                  <a:pt x="266700" y="114300"/>
                </a:lnTo>
                <a:lnTo>
                  <a:pt x="266700" y="121920"/>
                </a:lnTo>
                <a:lnTo>
                  <a:pt x="266700" y="121920"/>
                </a:lnTo>
                <a:lnTo>
                  <a:pt x="266700" y="121920"/>
                </a:lnTo>
                <a:lnTo>
                  <a:pt x="266700" y="121920"/>
                </a:lnTo>
                <a:lnTo>
                  <a:pt x="266700" y="114300"/>
                </a:lnTo>
                <a:lnTo>
                  <a:pt x="274320" y="106680"/>
                </a:lnTo>
                <a:lnTo>
                  <a:pt x="281940" y="99060"/>
                </a:lnTo>
                <a:lnTo>
                  <a:pt x="297181" y="91440"/>
                </a:lnTo>
                <a:lnTo>
                  <a:pt x="312420" y="76200"/>
                </a:lnTo>
                <a:lnTo>
                  <a:pt x="327660" y="68580"/>
                </a:lnTo>
                <a:lnTo>
                  <a:pt x="358140" y="53340"/>
                </a:lnTo>
                <a:lnTo>
                  <a:pt x="411481" y="30480"/>
                </a:lnTo>
                <a:lnTo>
                  <a:pt x="441960" y="22860"/>
                </a:lnTo>
                <a:lnTo>
                  <a:pt x="441960" y="2286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4" name="Freeform 143"/>
          <p:cNvSpPr/>
          <p:nvPr/>
        </p:nvSpPr>
        <p:spPr>
          <a:xfrm>
            <a:off x="7711440" y="4777740"/>
            <a:ext cx="342901" cy="7621"/>
          </a:xfrm>
          <a:custGeom>
            <a:avLst/>
            <a:gdLst/>
            <a:ahLst/>
            <a:cxnLst/>
            <a:rect l="0" t="0" r="0" b="0"/>
            <a:pathLst>
              <a:path w="342901" h="7621">
                <a:moveTo>
                  <a:pt x="0" y="7620"/>
                </a:moveTo>
                <a:lnTo>
                  <a:pt x="0" y="7620"/>
                </a:lnTo>
                <a:lnTo>
                  <a:pt x="0" y="7620"/>
                </a:lnTo>
                <a:lnTo>
                  <a:pt x="0" y="7620"/>
                </a:lnTo>
                <a:lnTo>
                  <a:pt x="15240" y="0"/>
                </a:lnTo>
                <a:lnTo>
                  <a:pt x="30480" y="0"/>
                </a:lnTo>
                <a:lnTo>
                  <a:pt x="45721" y="0"/>
                </a:lnTo>
                <a:lnTo>
                  <a:pt x="53340" y="0"/>
                </a:lnTo>
                <a:lnTo>
                  <a:pt x="83821" y="0"/>
                </a:lnTo>
                <a:lnTo>
                  <a:pt x="114300" y="0"/>
                </a:lnTo>
                <a:lnTo>
                  <a:pt x="152400" y="0"/>
                </a:lnTo>
                <a:lnTo>
                  <a:pt x="198121" y="0"/>
                </a:lnTo>
                <a:lnTo>
                  <a:pt x="228600" y="0"/>
                </a:lnTo>
                <a:lnTo>
                  <a:pt x="312421" y="0"/>
                </a:lnTo>
                <a:lnTo>
                  <a:pt x="342900" y="0"/>
                </a:lnTo>
                <a:lnTo>
                  <a:pt x="342900" y="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5" name="Freeform 144"/>
          <p:cNvSpPr/>
          <p:nvPr/>
        </p:nvSpPr>
        <p:spPr>
          <a:xfrm>
            <a:off x="8267700" y="4815840"/>
            <a:ext cx="342901" cy="381001"/>
          </a:xfrm>
          <a:custGeom>
            <a:avLst/>
            <a:gdLst/>
            <a:ahLst/>
            <a:cxnLst/>
            <a:rect l="0" t="0" r="0" b="0"/>
            <a:pathLst>
              <a:path w="342901" h="381001">
                <a:moveTo>
                  <a:pt x="121920" y="91440"/>
                </a:moveTo>
                <a:lnTo>
                  <a:pt x="129540" y="83820"/>
                </a:lnTo>
                <a:lnTo>
                  <a:pt x="129540" y="68580"/>
                </a:lnTo>
                <a:lnTo>
                  <a:pt x="137161" y="60960"/>
                </a:lnTo>
                <a:lnTo>
                  <a:pt x="137161" y="45720"/>
                </a:lnTo>
                <a:lnTo>
                  <a:pt x="137161" y="38100"/>
                </a:lnTo>
                <a:lnTo>
                  <a:pt x="129540" y="30480"/>
                </a:lnTo>
                <a:lnTo>
                  <a:pt x="129540" y="30480"/>
                </a:lnTo>
                <a:lnTo>
                  <a:pt x="129540" y="22860"/>
                </a:lnTo>
                <a:lnTo>
                  <a:pt x="114300" y="7620"/>
                </a:lnTo>
                <a:lnTo>
                  <a:pt x="106680" y="0"/>
                </a:lnTo>
                <a:lnTo>
                  <a:pt x="91440" y="0"/>
                </a:lnTo>
                <a:lnTo>
                  <a:pt x="76200" y="7620"/>
                </a:lnTo>
                <a:lnTo>
                  <a:pt x="60961" y="15240"/>
                </a:lnTo>
                <a:lnTo>
                  <a:pt x="45720" y="22860"/>
                </a:lnTo>
                <a:lnTo>
                  <a:pt x="30480" y="45720"/>
                </a:lnTo>
                <a:lnTo>
                  <a:pt x="15240" y="60960"/>
                </a:lnTo>
                <a:lnTo>
                  <a:pt x="7620" y="83820"/>
                </a:lnTo>
                <a:lnTo>
                  <a:pt x="0" y="99060"/>
                </a:lnTo>
                <a:lnTo>
                  <a:pt x="0" y="114300"/>
                </a:lnTo>
                <a:lnTo>
                  <a:pt x="7620" y="137160"/>
                </a:lnTo>
                <a:lnTo>
                  <a:pt x="15240" y="144780"/>
                </a:lnTo>
                <a:lnTo>
                  <a:pt x="22861" y="152400"/>
                </a:lnTo>
                <a:lnTo>
                  <a:pt x="38100" y="160020"/>
                </a:lnTo>
                <a:lnTo>
                  <a:pt x="53340" y="152400"/>
                </a:lnTo>
                <a:lnTo>
                  <a:pt x="68580" y="152400"/>
                </a:lnTo>
                <a:lnTo>
                  <a:pt x="83820" y="144780"/>
                </a:lnTo>
                <a:lnTo>
                  <a:pt x="99061" y="129540"/>
                </a:lnTo>
                <a:lnTo>
                  <a:pt x="106680" y="114300"/>
                </a:lnTo>
                <a:lnTo>
                  <a:pt x="121920" y="99060"/>
                </a:lnTo>
                <a:lnTo>
                  <a:pt x="129540" y="83820"/>
                </a:lnTo>
                <a:lnTo>
                  <a:pt x="137161" y="68580"/>
                </a:lnTo>
                <a:lnTo>
                  <a:pt x="144780" y="60960"/>
                </a:lnTo>
                <a:lnTo>
                  <a:pt x="152400" y="53340"/>
                </a:lnTo>
                <a:lnTo>
                  <a:pt x="152400" y="45720"/>
                </a:lnTo>
                <a:lnTo>
                  <a:pt x="152400" y="45720"/>
                </a:lnTo>
                <a:lnTo>
                  <a:pt x="152400" y="53340"/>
                </a:lnTo>
                <a:lnTo>
                  <a:pt x="152400" y="60960"/>
                </a:lnTo>
                <a:lnTo>
                  <a:pt x="152400" y="76200"/>
                </a:lnTo>
                <a:lnTo>
                  <a:pt x="152400" y="91440"/>
                </a:lnTo>
                <a:lnTo>
                  <a:pt x="152400" y="106680"/>
                </a:lnTo>
                <a:lnTo>
                  <a:pt x="152400" y="121920"/>
                </a:lnTo>
                <a:lnTo>
                  <a:pt x="152400" y="144780"/>
                </a:lnTo>
                <a:lnTo>
                  <a:pt x="160020" y="160020"/>
                </a:lnTo>
                <a:lnTo>
                  <a:pt x="167640" y="175260"/>
                </a:lnTo>
                <a:lnTo>
                  <a:pt x="182880" y="182880"/>
                </a:lnTo>
                <a:lnTo>
                  <a:pt x="190500" y="198120"/>
                </a:lnTo>
                <a:lnTo>
                  <a:pt x="213361" y="198120"/>
                </a:lnTo>
                <a:lnTo>
                  <a:pt x="228600" y="198120"/>
                </a:lnTo>
                <a:lnTo>
                  <a:pt x="251461" y="190500"/>
                </a:lnTo>
                <a:lnTo>
                  <a:pt x="274320" y="182880"/>
                </a:lnTo>
                <a:lnTo>
                  <a:pt x="297180" y="167640"/>
                </a:lnTo>
                <a:lnTo>
                  <a:pt x="312420" y="152400"/>
                </a:lnTo>
                <a:lnTo>
                  <a:pt x="327661" y="129540"/>
                </a:lnTo>
                <a:lnTo>
                  <a:pt x="342900" y="106680"/>
                </a:lnTo>
                <a:lnTo>
                  <a:pt x="342900" y="83820"/>
                </a:lnTo>
                <a:lnTo>
                  <a:pt x="342900" y="60960"/>
                </a:lnTo>
                <a:lnTo>
                  <a:pt x="342900" y="45720"/>
                </a:lnTo>
                <a:lnTo>
                  <a:pt x="335280" y="30480"/>
                </a:lnTo>
                <a:lnTo>
                  <a:pt x="327661" y="15240"/>
                </a:lnTo>
                <a:lnTo>
                  <a:pt x="312420" y="15240"/>
                </a:lnTo>
                <a:lnTo>
                  <a:pt x="304800" y="15240"/>
                </a:lnTo>
                <a:lnTo>
                  <a:pt x="289561" y="15240"/>
                </a:lnTo>
                <a:lnTo>
                  <a:pt x="281940" y="22860"/>
                </a:lnTo>
                <a:lnTo>
                  <a:pt x="274320" y="30480"/>
                </a:lnTo>
                <a:lnTo>
                  <a:pt x="274320" y="45720"/>
                </a:lnTo>
                <a:lnTo>
                  <a:pt x="274320" y="68580"/>
                </a:lnTo>
                <a:lnTo>
                  <a:pt x="274320" y="91440"/>
                </a:lnTo>
                <a:lnTo>
                  <a:pt x="274320" y="114300"/>
                </a:lnTo>
                <a:lnTo>
                  <a:pt x="281940" y="137160"/>
                </a:lnTo>
                <a:lnTo>
                  <a:pt x="289561" y="160020"/>
                </a:lnTo>
                <a:lnTo>
                  <a:pt x="289561" y="190500"/>
                </a:lnTo>
                <a:lnTo>
                  <a:pt x="289561" y="220980"/>
                </a:lnTo>
                <a:lnTo>
                  <a:pt x="289561" y="251460"/>
                </a:lnTo>
                <a:lnTo>
                  <a:pt x="289561" y="281940"/>
                </a:lnTo>
                <a:lnTo>
                  <a:pt x="281940" y="304800"/>
                </a:lnTo>
                <a:lnTo>
                  <a:pt x="266700" y="327660"/>
                </a:lnTo>
                <a:lnTo>
                  <a:pt x="251461" y="350520"/>
                </a:lnTo>
                <a:lnTo>
                  <a:pt x="243840" y="365760"/>
                </a:lnTo>
                <a:lnTo>
                  <a:pt x="228600" y="373380"/>
                </a:lnTo>
                <a:lnTo>
                  <a:pt x="205740" y="381000"/>
                </a:lnTo>
                <a:lnTo>
                  <a:pt x="190500" y="381000"/>
                </a:lnTo>
                <a:lnTo>
                  <a:pt x="167640" y="381000"/>
                </a:lnTo>
                <a:lnTo>
                  <a:pt x="152400" y="373380"/>
                </a:lnTo>
                <a:lnTo>
                  <a:pt x="129540" y="365760"/>
                </a:lnTo>
                <a:lnTo>
                  <a:pt x="114300" y="350520"/>
                </a:lnTo>
                <a:lnTo>
                  <a:pt x="99061" y="335280"/>
                </a:lnTo>
                <a:lnTo>
                  <a:pt x="83820" y="320040"/>
                </a:lnTo>
                <a:lnTo>
                  <a:pt x="76200" y="297180"/>
                </a:lnTo>
                <a:lnTo>
                  <a:pt x="53340" y="228600"/>
                </a:lnTo>
                <a:lnTo>
                  <a:pt x="53340" y="228600"/>
                </a:lnTo>
                <a:lnTo>
                  <a:pt x="53340" y="2286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6" name="Freeform 145"/>
          <p:cNvSpPr/>
          <p:nvPr/>
        </p:nvSpPr>
        <p:spPr>
          <a:xfrm>
            <a:off x="8656320" y="4884420"/>
            <a:ext cx="213361" cy="190501"/>
          </a:xfrm>
          <a:custGeom>
            <a:avLst/>
            <a:gdLst/>
            <a:ahLst/>
            <a:cxnLst/>
            <a:rect l="0" t="0" r="0" b="0"/>
            <a:pathLst>
              <a:path w="213361" h="190501">
                <a:moveTo>
                  <a:pt x="53341" y="68580"/>
                </a:moveTo>
                <a:lnTo>
                  <a:pt x="53341" y="60960"/>
                </a:lnTo>
                <a:lnTo>
                  <a:pt x="53341" y="68580"/>
                </a:lnTo>
                <a:lnTo>
                  <a:pt x="53341" y="68580"/>
                </a:lnTo>
                <a:lnTo>
                  <a:pt x="53341" y="68580"/>
                </a:lnTo>
                <a:lnTo>
                  <a:pt x="60960" y="76200"/>
                </a:lnTo>
                <a:lnTo>
                  <a:pt x="68580" y="76200"/>
                </a:lnTo>
                <a:lnTo>
                  <a:pt x="68580" y="76200"/>
                </a:lnTo>
                <a:lnTo>
                  <a:pt x="83820" y="76200"/>
                </a:lnTo>
                <a:lnTo>
                  <a:pt x="99060" y="76200"/>
                </a:lnTo>
                <a:lnTo>
                  <a:pt x="121920" y="76200"/>
                </a:lnTo>
                <a:lnTo>
                  <a:pt x="137160" y="76200"/>
                </a:lnTo>
                <a:lnTo>
                  <a:pt x="160020" y="76200"/>
                </a:lnTo>
                <a:lnTo>
                  <a:pt x="175260" y="68580"/>
                </a:lnTo>
                <a:lnTo>
                  <a:pt x="190500" y="60960"/>
                </a:lnTo>
                <a:lnTo>
                  <a:pt x="205741" y="60960"/>
                </a:lnTo>
                <a:lnTo>
                  <a:pt x="213360" y="45720"/>
                </a:lnTo>
                <a:lnTo>
                  <a:pt x="213360" y="38100"/>
                </a:lnTo>
                <a:lnTo>
                  <a:pt x="213360" y="30480"/>
                </a:lnTo>
                <a:lnTo>
                  <a:pt x="213360" y="22860"/>
                </a:lnTo>
                <a:lnTo>
                  <a:pt x="198120" y="7620"/>
                </a:lnTo>
                <a:lnTo>
                  <a:pt x="190500" y="7620"/>
                </a:lnTo>
                <a:lnTo>
                  <a:pt x="167641" y="0"/>
                </a:lnTo>
                <a:lnTo>
                  <a:pt x="144780" y="0"/>
                </a:lnTo>
                <a:lnTo>
                  <a:pt x="114300" y="0"/>
                </a:lnTo>
                <a:lnTo>
                  <a:pt x="91441" y="7620"/>
                </a:lnTo>
                <a:lnTo>
                  <a:pt x="60960" y="15240"/>
                </a:lnTo>
                <a:lnTo>
                  <a:pt x="45720" y="30480"/>
                </a:lnTo>
                <a:lnTo>
                  <a:pt x="22860" y="45720"/>
                </a:lnTo>
                <a:lnTo>
                  <a:pt x="7620" y="60960"/>
                </a:lnTo>
                <a:lnTo>
                  <a:pt x="0" y="83820"/>
                </a:lnTo>
                <a:lnTo>
                  <a:pt x="0" y="106680"/>
                </a:lnTo>
                <a:lnTo>
                  <a:pt x="0" y="160020"/>
                </a:lnTo>
                <a:lnTo>
                  <a:pt x="15241" y="190500"/>
                </a:lnTo>
                <a:lnTo>
                  <a:pt x="15241" y="190500"/>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7" name="Freeform 146"/>
          <p:cNvSpPr/>
          <p:nvPr/>
        </p:nvSpPr>
        <p:spPr>
          <a:xfrm>
            <a:off x="1859280" y="1303020"/>
            <a:ext cx="175261" cy="213361"/>
          </a:xfrm>
          <a:custGeom>
            <a:avLst/>
            <a:gdLst/>
            <a:ahLst/>
            <a:cxnLst/>
            <a:rect l="0" t="0" r="0" b="0"/>
            <a:pathLst>
              <a:path w="175261" h="213361">
                <a:moveTo>
                  <a:pt x="7620" y="144780"/>
                </a:moveTo>
                <a:lnTo>
                  <a:pt x="7620" y="144780"/>
                </a:lnTo>
                <a:lnTo>
                  <a:pt x="7620" y="144780"/>
                </a:lnTo>
                <a:lnTo>
                  <a:pt x="7620" y="144780"/>
                </a:lnTo>
                <a:lnTo>
                  <a:pt x="7620" y="144780"/>
                </a:lnTo>
                <a:lnTo>
                  <a:pt x="7620" y="144780"/>
                </a:lnTo>
                <a:lnTo>
                  <a:pt x="7620" y="144780"/>
                </a:lnTo>
                <a:lnTo>
                  <a:pt x="0" y="144780"/>
                </a:lnTo>
                <a:lnTo>
                  <a:pt x="0" y="144780"/>
                </a:lnTo>
                <a:lnTo>
                  <a:pt x="0" y="152400"/>
                </a:lnTo>
                <a:lnTo>
                  <a:pt x="0" y="160020"/>
                </a:lnTo>
                <a:lnTo>
                  <a:pt x="0" y="167640"/>
                </a:lnTo>
                <a:lnTo>
                  <a:pt x="0" y="175260"/>
                </a:lnTo>
                <a:lnTo>
                  <a:pt x="0" y="182880"/>
                </a:lnTo>
                <a:lnTo>
                  <a:pt x="0" y="190500"/>
                </a:lnTo>
                <a:lnTo>
                  <a:pt x="0" y="198120"/>
                </a:lnTo>
                <a:lnTo>
                  <a:pt x="0" y="198120"/>
                </a:lnTo>
                <a:lnTo>
                  <a:pt x="0" y="205740"/>
                </a:lnTo>
                <a:lnTo>
                  <a:pt x="0" y="213360"/>
                </a:lnTo>
                <a:lnTo>
                  <a:pt x="0" y="213360"/>
                </a:lnTo>
                <a:lnTo>
                  <a:pt x="0" y="213360"/>
                </a:lnTo>
                <a:lnTo>
                  <a:pt x="7620" y="213360"/>
                </a:lnTo>
                <a:lnTo>
                  <a:pt x="7620" y="205740"/>
                </a:lnTo>
                <a:lnTo>
                  <a:pt x="15240" y="198120"/>
                </a:lnTo>
                <a:lnTo>
                  <a:pt x="30480" y="175260"/>
                </a:lnTo>
                <a:lnTo>
                  <a:pt x="45720" y="152400"/>
                </a:lnTo>
                <a:lnTo>
                  <a:pt x="68580" y="121920"/>
                </a:lnTo>
                <a:lnTo>
                  <a:pt x="121920" y="53340"/>
                </a:lnTo>
                <a:lnTo>
                  <a:pt x="175260" y="0"/>
                </a:lnTo>
                <a:lnTo>
                  <a:pt x="175260" y="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8" name="Freeform 147"/>
          <p:cNvSpPr/>
          <p:nvPr/>
        </p:nvSpPr>
        <p:spPr>
          <a:xfrm>
            <a:off x="5478780" y="2110740"/>
            <a:ext cx="304801" cy="167641"/>
          </a:xfrm>
          <a:custGeom>
            <a:avLst/>
            <a:gdLst/>
            <a:ahLst/>
            <a:cxnLst/>
            <a:rect l="0" t="0" r="0" b="0"/>
            <a:pathLst>
              <a:path w="304801" h="167641">
                <a:moveTo>
                  <a:pt x="0" y="114300"/>
                </a:moveTo>
                <a:lnTo>
                  <a:pt x="0" y="121920"/>
                </a:lnTo>
                <a:lnTo>
                  <a:pt x="0" y="121920"/>
                </a:lnTo>
                <a:lnTo>
                  <a:pt x="0" y="121920"/>
                </a:lnTo>
                <a:lnTo>
                  <a:pt x="0" y="129540"/>
                </a:lnTo>
                <a:lnTo>
                  <a:pt x="0" y="137160"/>
                </a:lnTo>
                <a:lnTo>
                  <a:pt x="0" y="137160"/>
                </a:lnTo>
                <a:lnTo>
                  <a:pt x="0" y="137160"/>
                </a:lnTo>
                <a:lnTo>
                  <a:pt x="7620" y="144780"/>
                </a:lnTo>
                <a:lnTo>
                  <a:pt x="7620" y="152400"/>
                </a:lnTo>
                <a:lnTo>
                  <a:pt x="7620" y="152400"/>
                </a:lnTo>
                <a:lnTo>
                  <a:pt x="7620" y="160020"/>
                </a:lnTo>
                <a:lnTo>
                  <a:pt x="15240" y="167640"/>
                </a:lnTo>
                <a:lnTo>
                  <a:pt x="15240" y="167640"/>
                </a:lnTo>
                <a:lnTo>
                  <a:pt x="22860" y="167640"/>
                </a:lnTo>
                <a:lnTo>
                  <a:pt x="22860" y="167640"/>
                </a:lnTo>
                <a:lnTo>
                  <a:pt x="30480" y="160020"/>
                </a:lnTo>
                <a:lnTo>
                  <a:pt x="45720" y="152400"/>
                </a:lnTo>
                <a:lnTo>
                  <a:pt x="60960" y="137160"/>
                </a:lnTo>
                <a:lnTo>
                  <a:pt x="83820" y="121920"/>
                </a:lnTo>
                <a:lnTo>
                  <a:pt x="121920" y="106680"/>
                </a:lnTo>
                <a:lnTo>
                  <a:pt x="160020" y="83820"/>
                </a:lnTo>
                <a:lnTo>
                  <a:pt x="304800" y="0"/>
                </a:lnTo>
                <a:lnTo>
                  <a:pt x="304800" y="0"/>
                </a:lnTo>
                <a:lnTo>
                  <a:pt x="304800" y="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9" name="Freeform 148"/>
          <p:cNvSpPr/>
          <p:nvPr/>
        </p:nvSpPr>
        <p:spPr>
          <a:xfrm>
            <a:off x="2674620" y="3665220"/>
            <a:ext cx="297181" cy="876301"/>
          </a:xfrm>
          <a:custGeom>
            <a:avLst/>
            <a:gdLst/>
            <a:ahLst/>
            <a:cxnLst/>
            <a:rect l="0" t="0" r="0" b="0"/>
            <a:pathLst>
              <a:path w="297181" h="876301">
                <a:moveTo>
                  <a:pt x="0" y="0"/>
                </a:moveTo>
                <a:lnTo>
                  <a:pt x="0" y="0"/>
                </a:lnTo>
                <a:lnTo>
                  <a:pt x="0" y="0"/>
                </a:lnTo>
                <a:lnTo>
                  <a:pt x="0" y="0"/>
                </a:lnTo>
                <a:lnTo>
                  <a:pt x="7620" y="0"/>
                </a:lnTo>
                <a:lnTo>
                  <a:pt x="7620" y="0"/>
                </a:lnTo>
                <a:lnTo>
                  <a:pt x="7620" y="7620"/>
                </a:lnTo>
                <a:lnTo>
                  <a:pt x="7620" y="7620"/>
                </a:lnTo>
                <a:lnTo>
                  <a:pt x="15240" y="7620"/>
                </a:lnTo>
                <a:lnTo>
                  <a:pt x="15240" y="15240"/>
                </a:lnTo>
                <a:lnTo>
                  <a:pt x="22860" y="15240"/>
                </a:lnTo>
                <a:lnTo>
                  <a:pt x="22860" y="22860"/>
                </a:lnTo>
                <a:lnTo>
                  <a:pt x="38100" y="30480"/>
                </a:lnTo>
                <a:lnTo>
                  <a:pt x="38100" y="38100"/>
                </a:lnTo>
                <a:lnTo>
                  <a:pt x="53340" y="45720"/>
                </a:lnTo>
                <a:lnTo>
                  <a:pt x="60960" y="53340"/>
                </a:lnTo>
                <a:lnTo>
                  <a:pt x="68580" y="60960"/>
                </a:lnTo>
                <a:lnTo>
                  <a:pt x="83820" y="68580"/>
                </a:lnTo>
                <a:lnTo>
                  <a:pt x="91440" y="76200"/>
                </a:lnTo>
                <a:lnTo>
                  <a:pt x="106680" y="91440"/>
                </a:lnTo>
                <a:lnTo>
                  <a:pt x="121920" y="106680"/>
                </a:lnTo>
                <a:lnTo>
                  <a:pt x="129540" y="114300"/>
                </a:lnTo>
                <a:lnTo>
                  <a:pt x="144780" y="129540"/>
                </a:lnTo>
                <a:lnTo>
                  <a:pt x="160020" y="144780"/>
                </a:lnTo>
                <a:lnTo>
                  <a:pt x="167640" y="160020"/>
                </a:lnTo>
                <a:lnTo>
                  <a:pt x="182880" y="167640"/>
                </a:lnTo>
                <a:lnTo>
                  <a:pt x="190500" y="182880"/>
                </a:lnTo>
                <a:lnTo>
                  <a:pt x="205740" y="205740"/>
                </a:lnTo>
                <a:lnTo>
                  <a:pt x="213360" y="213360"/>
                </a:lnTo>
                <a:lnTo>
                  <a:pt x="220980" y="236220"/>
                </a:lnTo>
                <a:lnTo>
                  <a:pt x="228600" y="251460"/>
                </a:lnTo>
                <a:lnTo>
                  <a:pt x="236220" y="266700"/>
                </a:lnTo>
                <a:lnTo>
                  <a:pt x="243840" y="281940"/>
                </a:lnTo>
                <a:lnTo>
                  <a:pt x="251460" y="297180"/>
                </a:lnTo>
                <a:lnTo>
                  <a:pt x="259080" y="320040"/>
                </a:lnTo>
                <a:lnTo>
                  <a:pt x="266700" y="335280"/>
                </a:lnTo>
                <a:lnTo>
                  <a:pt x="274320" y="350520"/>
                </a:lnTo>
                <a:lnTo>
                  <a:pt x="281940" y="365760"/>
                </a:lnTo>
                <a:lnTo>
                  <a:pt x="289560" y="381000"/>
                </a:lnTo>
                <a:lnTo>
                  <a:pt x="289560" y="396240"/>
                </a:lnTo>
                <a:lnTo>
                  <a:pt x="289560" y="411480"/>
                </a:lnTo>
                <a:lnTo>
                  <a:pt x="297180" y="426720"/>
                </a:lnTo>
                <a:lnTo>
                  <a:pt x="297180" y="441960"/>
                </a:lnTo>
                <a:lnTo>
                  <a:pt x="297180" y="457200"/>
                </a:lnTo>
                <a:lnTo>
                  <a:pt x="297180" y="472440"/>
                </a:lnTo>
                <a:lnTo>
                  <a:pt x="297180" y="480060"/>
                </a:lnTo>
                <a:lnTo>
                  <a:pt x="297180" y="495300"/>
                </a:lnTo>
                <a:lnTo>
                  <a:pt x="297180" y="510540"/>
                </a:lnTo>
                <a:lnTo>
                  <a:pt x="297180" y="525780"/>
                </a:lnTo>
                <a:lnTo>
                  <a:pt x="297180" y="541020"/>
                </a:lnTo>
                <a:lnTo>
                  <a:pt x="297180" y="556260"/>
                </a:lnTo>
                <a:lnTo>
                  <a:pt x="297180" y="571500"/>
                </a:lnTo>
                <a:lnTo>
                  <a:pt x="297180" y="579120"/>
                </a:lnTo>
                <a:lnTo>
                  <a:pt x="297180" y="594360"/>
                </a:lnTo>
                <a:lnTo>
                  <a:pt x="289560" y="609600"/>
                </a:lnTo>
                <a:lnTo>
                  <a:pt x="289560" y="624840"/>
                </a:lnTo>
                <a:lnTo>
                  <a:pt x="297180" y="632460"/>
                </a:lnTo>
                <a:lnTo>
                  <a:pt x="289560" y="647700"/>
                </a:lnTo>
                <a:lnTo>
                  <a:pt x="289560" y="662940"/>
                </a:lnTo>
                <a:lnTo>
                  <a:pt x="289560" y="670560"/>
                </a:lnTo>
                <a:lnTo>
                  <a:pt x="289560" y="685800"/>
                </a:lnTo>
                <a:lnTo>
                  <a:pt x="281940" y="693420"/>
                </a:lnTo>
                <a:lnTo>
                  <a:pt x="281940" y="708660"/>
                </a:lnTo>
                <a:lnTo>
                  <a:pt x="281940" y="716280"/>
                </a:lnTo>
                <a:lnTo>
                  <a:pt x="274320" y="731520"/>
                </a:lnTo>
                <a:lnTo>
                  <a:pt x="266700" y="739140"/>
                </a:lnTo>
                <a:lnTo>
                  <a:pt x="266700" y="746760"/>
                </a:lnTo>
                <a:lnTo>
                  <a:pt x="266700" y="762000"/>
                </a:lnTo>
                <a:lnTo>
                  <a:pt x="259080" y="769620"/>
                </a:lnTo>
                <a:lnTo>
                  <a:pt x="259080" y="784860"/>
                </a:lnTo>
                <a:lnTo>
                  <a:pt x="259080" y="792480"/>
                </a:lnTo>
                <a:lnTo>
                  <a:pt x="251460" y="800100"/>
                </a:lnTo>
                <a:lnTo>
                  <a:pt x="251460" y="807720"/>
                </a:lnTo>
                <a:lnTo>
                  <a:pt x="243840" y="815340"/>
                </a:lnTo>
                <a:lnTo>
                  <a:pt x="243840" y="822960"/>
                </a:lnTo>
                <a:lnTo>
                  <a:pt x="236220" y="830580"/>
                </a:lnTo>
                <a:lnTo>
                  <a:pt x="236220" y="838200"/>
                </a:lnTo>
                <a:lnTo>
                  <a:pt x="228600" y="845820"/>
                </a:lnTo>
                <a:lnTo>
                  <a:pt x="228600" y="853440"/>
                </a:lnTo>
                <a:lnTo>
                  <a:pt x="228600" y="861060"/>
                </a:lnTo>
                <a:lnTo>
                  <a:pt x="220980" y="868680"/>
                </a:lnTo>
                <a:lnTo>
                  <a:pt x="220980" y="868680"/>
                </a:lnTo>
                <a:lnTo>
                  <a:pt x="220980" y="868680"/>
                </a:lnTo>
                <a:lnTo>
                  <a:pt x="220980" y="876300"/>
                </a:lnTo>
                <a:lnTo>
                  <a:pt x="220980" y="876300"/>
                </a:lnTo>
                <a:lnTo>
                  <a:pt x="220980" y="876300"/>
                </a:lnTo>
                <a:lnTo>
                  <a:pt x="220980" y="876300"/>
                </a:lnTo>
                <a:lnTo>
                  <a:pt x="220980" y="876300"/>
                </a:lnTo>
                <a:lnTo>
                  <a:pt x="220980" y="876300"/>
                </a:lnTo>
                <a:lnTo>
                  <a:pt x="220980" y="876300"/>
                </a:lnTo>
                <a:lnTo>
                  <a:pt x="220980" y="876300"/>
                </a:lnTo>
                <a:lnTo>
                  <a:pt x="220980" y="876300"/>
                </a:lnTo>
                <a:lnTo>
                  <a:pt x="220980" y="876300"/>
                </a:lnTo>
                <a:lnTo>
                  <a:pt x="220980" y="876300"/>
                </a:lnTo>
                <a:lnTo>
                  <a:pt x="220980" y="876300"/>
                </a:lnTo>
                <a:lnTo>
                  <a:pt x="220980" y="876300"/>
                </a:lnTo>
                <a:lnTo>
                  <a:pt x="213360" y="876300"/>
                </a:lnTo>
                <a:lnTo>
                  <a:pt x="213360" y="876300"/>
                </a:lnTo>
                <a:lnTo>
                  <a:pt x="213360" y="8763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0" name="Freeform 149"/>
          <p:cNvSpPr/>
          <p:nvPr/>
        </p:nvSpPr>
        <p:spPr>
          <a:xfrm>
            <a:off x="2872740" y="4732020"/>
            <a:ext cx="502921" cy="1303021"/>
          </a:xfrm>
          <a:custGeom>
            <a:avLst/>
            <a:gdLst/>
            <a:ahLst/>
            <a:cxnLst/>
            <a:rect l="0" t="0" r="0" b="0"/>
            <a:pathLst>
              <a:path w="502921" h="1303021">
                <a:moveTo>
                  <a:pt x="0" y="0"/>
                </a:moveTo>
                <a:lnTo>
                  <a:pt x="0" y="0"/>
                </a:lnTo>
                <a:lnTo>
                  <a:pt x="7620" y="0"/>
                </a:lnTo>
                <a:lnTo>
                  <a:pt x="7620" y="0"/>
                </a:lnTo>
                <a:lnTo>
                  <a:pt x="7620" y="0"/>
                </a:lnTo>
                <a:lnTo>
                  <a:pt x="15240" y="7620"/>
                </a:lnTo>
                <a:lnTo>
                  <a:pt x="15240" y="7620"/>
                </a:lnTo>
                <a:lnTo>
                  <a:pt x="22860" y="7620"/>
                </a:lnTo>
                <a:lnTo>
                  <a:pt x="22860" y="7620"/>
                </a:lnTo>
                <a:lnTo>
                  <a:pt x="38100" y="15240"/>
                </a:lnTo>
                <a:lnTo>
                  <a:pt x="45720" y="22860"/>
                </a:lnTo>
                <a:lnTo>
                  <a:pt x="53340" y="30480"/>
                </a:lnTo>
                <a:lnTo>
                  <a:pt x="60960" y="38100"/>
                </a:lnTo>
                <a:lnTo>
                  <a:pt x="76200" y="45720"/>
                </a:lnTo>
                <a:lnTo>
                  <a:pt x="83820" y="53340"/>
                </a:lnTo>
                <a:lnTo>
                  <a:pt x="99060" y="60960"/>
                </a:lnTo>
                <a:lnTo>
                  <a:pt x="114300" y="76200"/>
                </a:lnTo>
                <a:lnTo>
                  <a:pt x="121920" y="83820"/>
                </a:lnTo>
                <a:lnTo>
                  <a:pt x="137160" y="91440"/>
                </a:lnTo>
                <a:lnTo>
                  <a:pt x="152400" y="106680"/>
                </a:lnTo>
                <a:lnTo>
                  <a:pt x="160020" y="114300"/>
                </a:lnTo>
                <a:lnTo>
                  <a:pt x="182880" y="129540"/>
                </a:lnTo>
                <a:lnTo>
                  <a:pt x="198120" y="144780"/>
                </a:lnTo>
                <a:lnTo>
                  <a:pt x="205740" y="160020"/>
                </a:lnTo>
                <a:lnTo>
                  <a:pt x="220980" y="167640"/>
                </a:lnTo>
                <a:lnTo>
                  <a:pt x="236220" y="182880"/>
                </a:lnTo>
                <a:lnTo>
                  <a:pt x="251460" y="198120"/>
                </a:lnTo>
                <a:lnTo>
                  <a:pt x="266700" y="213360"/>
                </a:lnTo>
                <a:lnTo>
                  <a:pt x="281940" y="228600"/>
                </a:lnTo>
                <a:lnTo>
                  <a:pt x="297180" y="243840"/>
                </a:lnTo>
                <a:lnTo>
                  <a:pt x="312420" y="266700"/>
                </a:lnTo>
                <a:lnTo>
                  <a:pt x="327660" y="281940"/>
                </a:lnTo>
                <a:lnTo>
                  <a:pt x="342900" y="297180"/>
                </a:lnTo>
                <a:lnTo>
                  <a:pt x="358140" y="312420"/>
                </a:lnTo>
                <a:lnTo>
                  <a:pt x="365760" y="335280"/>
                </a:lnTo>
                <a:lnTo>
                  <a:pt x="381000" y="350520"/>
                </a:lnTo>
                <a:lnTo>
                  <a:pt x="396240" y="365760"/>
                </a:lnTo>
                <a:lnTo>
                  <a:pt x="403860" y="388620"/>
                </a:lnTo>
                <a:lnTo>
                  <a:pt x="419100" y="403860"/>
                </a:lnTo>
                <a:lnTo>
                  <a:pt x="434340" y="419100"/>
                </a:lnTo>
                <a:lnTo>
                  <a:pt x="441960" y="434340"/>
                </a:lnTo>
                <a:lnTo>
                  <a:pt x="449580" y="457200"/>
                </a:lnTo>
                <a:lnTo>
                  <a:pt x="457200" y="472440"/>
                </a:lnTo>
                <a:lnTo>
                  <a:pt x="464820" y="487680"/>
                </a:lnTo>
                <a:lnTo>
                  <a:pt x="464820" y="510540"/>
                </a:lnTo>
                <a:lnTo>
                  <a:pt x="472440" y="525780"/>
                </a:lnTo>
                <a:lnTo>
                  <a:pt x="480060" y="541020"/>
                </a:lnTo>
                <a:lnTo>
                  <a:pt x="487680" y="556260"/>
                </a:lnTo>
                <a:lnTo>
                  <a:pt x="487680" y="579120"/>
                </a:lnTo>
                <a:lnTo>
                  <a:pt x="495300" y="594360"/>
                </a:lnTo>
                <a:lnTo>
                  <a:pt x="495300" y="617220"/>
                </a:lnTo>
                <a:lnTo>
                  <a:pt x="495300" y="632460"/>
                </a:lnTo>
                <a:lnTo>
                  <a:pt x="502920" y="655320"/>
                </a:lnTo>
                <a:lnTo>
                  <a:pt x="502920" y="670560"/>
                </a:lnTo>
                <a:lnTo>
                  <a:pt x="502920" y="685800"/>
                </a:lnTo>
                <a:lnTo>
                  <a:pt x="502920" y="708660"/>
                </a:lnTo>
                <a:lnTo>
                  <a:pt x="502920" y="723900"/>
                </a:lnTo>
                <a:lnTo>
                  <a:pt x="502920" y="739140"/>
                </a:lnTo>
                <a:lnTo>
                  <a:pt x="502920" y="754380"/>
                </a:lnTo>
                <a:lnTo>
                  <a:pt x="495300" y="769620"/>
                </a:lnTo>
                <a:lnTo>
                  <a:pt x="495300" y="792480"/>
                </a:lnTo>
                <a:lnTo>
                  <a:pt x="487680" y="807720"/>
                </a:lnTo>
                <a:lnTo>
                  <a:pt x="487680" y="822960"/>
                </a:lnTo>
                <a:lnTo>
                  <a:pt x="487680" y="838200"/>
                </a:lnTo>
                <a:lnTo>
                  <a:pt x="480060" y="853440"/>
                </a:lnTo>
                <a:lnTo>
                  <a:pt x="472440" y="868680"/>
                </a:lnTo>
                <a:lnTo>
                  <a:pt x="464820" y="876300"/>
                </a:lnTo>
                <a:lnTo>
                  <a:pt x="457200" y="891540"/>
                </a:lnTo>
                <a:lnTo>
                  <a:pt x="449580" y="906780"/>
                </a:lnTo>
                <a:lnTo>
                  <a:pt x="441960" y="922020"/>
                </a:lnTo>
                <a:lnTo>
                  <a:pt x="426720" y="937260"/>
                </a:lnTo>
                <a:lnTo>
                  <a:pt x="419100" y="952500"/>
                </a:lnTo>
                <a:lnTo>
                  <a:pt x="411480" y="967740"/>
                </a:lnTo>
                <a:lnTo>
                  <a:pt x="403860" y="982980"/>
                </a:lnTo>
                <a:lnTo>
                  <a:pt x="396240" y="998220"/>
                </a:lnTo>
                <a:lnTo>
                  <a:pt x="381000" y="1013460"/>
                </a:lnTo>
                <a:lnTo>
                  <a:pt x="373380" y="1028700"/>
                </a:lnTo>
                <a:lnTo>
                  <a:pt x="358140" y="1043940"/>
                </a:lnTo>
                <a:lnTo>
                  <a:pt x="350520" y="1059180"/>
                </a:lnTo>
                <a:lnTo>
                  <a:pt x="335280" y="1074420"/>
                </a:lnTo>
                <a:lnTo>
                  <a:pt x="327660" y="1089660"/>
                </a:lnTo>
                <a:lnTo>
                  <a:pt x="312420" y="1097280"/>
                </a:lnTo>
                <a:lnTo>
                  <a:pt x="304800" y="1112520"/>
                </a:lnTo>
                <a:lnTo>
                  <a:pt x="297180" y="1127760"/>
                </a:lnTo>
                <a:lnTo>
                  <a:pt x="281940" y="1135380"/>
                </a:lnTo>
                <a:lnTo>
                  <a:pt x="274320" y="1150620"/>
                </a:lnTo>
                <a:lnTo>
                  <a:pt x="266700" y="1158240"/>
                </a:lnTo>
                <a:lnTo>
                  <a:pt x="259080" y="1165860"/>
                </a:lnTo>
                <a:lnTo>
                  <a:pt x="243840" y="1181100"/>
                </a:lnTo>
                <a:lnTo>
                  <a:pt x="236220" y="1188720"/>
                </a:lnTo>
                <a:lnTo>
                  <a:pt x="228600" y="1196340"/>
                </a:lnTo>
                <a:lnTo>
                  <a:pt x="220980" y="1203960"/>
                </a:lnTo>
                <a:lnTo>
                  <a:pt x="213360" y="1211580"/>
                </a:lnTo>
                <a:lnTo>
                  <a:pt x="205740" y="1219200"/>
                </a:lnTo>
                <a:lnTo>
                  <a:pt x="198120" y="1226820"/>
                </a:lnTo>
                <a:lnTo>
                  <a:pt x="198120" y="1234440"/>
                </a:lnTo>
                <a:lnTo>
                  <a:pt x="190500" y="1242060"/>
                </a:lnTo>
                <a:lnTo>
                  <a:pt x="182880" y="1249680"/>
                </a:lnTo>
                <a:lnTo>
                  <a:pt x="182880" y="1257300"/>
                </a:lnTo>
                <a:lnTo>
                  <a:pt x="175260" y="1264920"/>
                </a:lnTo>
                <a:lnTo>
                  <a:pt x="167640" y="1264920"/>
                </a:lnTo>
                <a:lnTo>
                  <a:pt x="167640" y="1272540"/>
                </a:lnTo>
                <a:lnTo>
                  <a:pt x="160020" y="1280160"/>
                </a:lnTo>
                <a:lnTo>
                  <a:pt x="160020" y="1287780"/>
                </a:lnTo>
                <a:lnTo>
                  <a:pt x="160020" y="1287780"/>
                </a:lnTo>
                <a:lnTo>
                  <a:pt x="152400" y="1295400"/>
                </a:lnTo>
                <a:lnTo>
                  <a:pt x="152400" y="1295400"/>
                </a:lnTo>
                <a:lnTo>
                  <a:pt x="152400" y="1295400"/>
                </a:lnTo>
                <a:lnTo>
                  <a:pt x="152400" y="1303020"/>
                </a:lnTo>
                <a:lnTo>
                  <a:pt x="152400" y="1303020"/>
                </a:lnTo>
                <a:lnTo>
                  <a:pt x="152400" y="1303020"/>
                </a:lnTo>
                <a:lnTo>
                  <a:pt x="152400" y="1303020"/>
                </a:lnTo>
                <a:lnTo>
                  <a:pt x="152400" y="1303020"/>
                </a:lnTo>
                <a:lnTo>
                  <a:pt x="152400" y="1303020"/>
                </a:lnTo>
                <a:lnTo>
                  <a:pt x="152400" y="13030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1" name="Freeform 150"/>
          <p:cNvSpPr/>
          <p:nvPr/>
        </p:nvSpPr>
        <p:spPr>
          <a:xfrm>
            <a:off x="5440680" y="3680460"/>
            <a:ext cx="236221" cy="1036321"/>
          </a:xfrm>
          <a:custGeom>
            <a:avLst/>
            <a:gdLst/>
            <a:ahLst/>
            <a:cxnLst/>
            <a:rect l="0" t="0" r="0" b="0"/>
            <a:pathLst>
              <a:path w="236221" h="1036321">
                <a:moveTo>
                  <a:pt x="0" y="0"/>
                </a:moveTo>
                <a:lnTo>
                  <a:pt x="0" y="0"/>
                </a:lnTo>
                <a:lnTo>
                  <a:pt x="7620" y="7620"/>
                </a:lnTo>
                <a:lnTo>
                  <a:pt x="7620" y="7620"/>
                </a:lnTo>
                <a:lnTo>
                  <a:pt x="7620" y="7620"/>
                </a:lnTo>
                <a:lnTo>
                  <a:pt x="15240" y="15240"/>
                </a:lnTo>
                <a:lnTo>
                  <a:pt x="15240" y="15240"/>
                </a:lnTo>
                <a:lnTo>
                  <a:pt x="15240" y="15240"/>
                </a:lnTo>
                <a:lnTo>
                  <a:pt x="22860" y="22860"/>
                </a:lnTo>
                <a:lnTo>
                  <a:pt x="30480" y="38100"/>
                </a:lnTo>
                <a:lnTo>
                  <a:pt x="38100" y="45720"/>
                </a:lnTo>
                <a:lnTo>
                  <a:pt x="45720" y="53340"/>
                </a:lnTo>
                <a:lnTo>
                  <a:pt x="53340" y="68580"/>
                </a:lnTo>
                <a:lnTo>
                  <a:pt x="60960" y="83820"/>
                </a:lnTo>
                <a:lnTo>
                  <a:pt x="76200" y="99060"/>
                </a:lnTo>
                <a:lnTo>
                  <a:pt x="83820" y="121920"/>
                </a:lnTo>
                <a:lnTo>
                  <a:pt x="99060" y="137160"/>
                </a:lnTo>
                <a:lnTo>
                  <a:pt x="114300" y="160020"/>
                </a:lnTo>
                <a:lnTo>
                  <a:pt x="121920" y="182880"/>
                </a:lnTo>
                <a:lnTo>
                  <a:pt x="137160" y="205740"/>
                </a:lnTo>
                <a:lnTo>
                  <a:pt x="144780" y="228600"/>
                </a:lnTo>
                <a:lnTo>
                  <a:pt x="160020" y="251460"/>
                </a:lnTo>
                <a:lnTo>
                  <a:pt x="167640" y="281940"/>
                </a:lnTo>
                <a:lnTo>
                  <a:pt x="175260" y="304800"/>
                </a:lnTo>
                <a:lnTo>
                  <a:pt x="182880" y="335280"/>
                </a:lnTo>
                <a:lnTo>
                  <a:pt x="190500" y="358140"/>
                </a:lnTo>
                <a:lnTo>
                  <a:pt x="198120" y="388620"/>
                </a:lnTo>
                <a:lnTo>
                  <a:pt x="205740" y="419100"/>
                </a:lnTo>
                <a:lnTo>
                  <a:pt x="213360" y="449580"/>
                </a:lnTo>
                <a:lnTo>
                  <a:pt x="220980" y="480060"/>
                </a:lnTo>
                <a:lnTo>
                  <a:pt x="228600" y="510540"/>
                </a:lnTo>
                <a:lnTo>
                  <a:pt x="228600" y="533400"/>
                </a:lnTo>
                <a:lnTo>
                  <a:pt x="236220" y="563880"/>
                </a:lnTo>
                <a:lnTo>
                  <a:pt x="236220" y="594360"/>
                </a:lnTo>
                <a:lnTo>
                  <a:pt x="236220" y="624840"/>
                </a:lnTo>
                <a:lnTo>
                  <a:pt x="236220" y="647700"/>
                </a:lnTo>
                <a:lnTo>
                  <a:pt x="236220" y="678180"/>
                </a:lnTo>
                <a:lnTo>
                  <a:pt x="228600" y="701040"/>
                </a:lnTo>
                <a:lnTo>
                  <a:pt x="228600" y="731520"/>
                </a:lnTo>
                <a:lnTo>
                  <a:pt x="220980" y="754380"/>
                </a:lnTo>
                <a:lnTo>
                  <a:pt x="213360" y="784860"/>
                </a:lnTo>
                <a:lnTo>
                  <a:pt x="205740" y="807720"/>
                </a:lnTo>
                <a:lnTo>
                  <a:pt x="205740" y="830580"/>
                </a:lnTo>
                <a:lnTo>
                  <a:pt x="190500" y="853440"/>
                </a:lnTo>
                <a:lnTo>
                  <a:pt x="182880" y="876300"/>
                </a:lnTo>
                <a:lnTo>
                  <a:pt x="175260" y="891540"/>
                </a:lnTo>
                <a:lnTo>
                  <a:pt x="167640" y="914400"/>
                </a:lnTo>
                <a:lnTo>
                  <a:pt x="160020" y="929640"/>
                </a:lnTo>
                <a:lnTo>
                  <a:pt x="152400" y="944880"/>
                </a:lnTo>
                <a:lnTo>
                  <a:pt x="144780" y="960120"/>
                </a:lnTo>
                <a:lnTo>
                  <a:pt x="137160" y="975360"/>
                </a:lnTo>
                <a:lnTo>
                  <a:pt x="129540" y="982980"/>
                </a:lnTo>
                <a:lnTo>
                  <a:pt x="121920" y="990600"/>
                </a:lnTo>
                <a:lnTo>
                  <a:pt x="114300" y="998220"/>
                </a:lnTo>
                <a:lnTo>
                  <a:pt x="114300" y="1005840"/>
                </a:lnTo>
                <a:lnTo>
                  <a:pt x="114300" y="1013460"/>
                </a:lnTo>
                <a:lnTo>
                  <a:pt x="106680" y="1013460"/>
                </a:lnTo>
                <a:lnTo>
                  <a:pt x="99060" y="1021080"/>
                </a:lnTo>
                <a:lnTo>
                  <a:pt x="99060" y="1028700"/>
                </a:lnTo>
                <a:lnTo>
                  <a:pt x="99060" y="1036320"/>
                </a:lnTo>
                <a:lnTo>
                  <a:pt x="99060" y="1036320"/>
                </a:lnTo>
                <a:lnTo>
                  <a:pt x="99060" y="10363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2" name="Freeform 151"/>
          <p:cNvSpPr/>
          <p:nvPr/>
        </p:nvSpPr>
        <p:spPr>
          <a:xfrm>
            <a:off x="5760720" y="5067300"/>
            <a:ext cx="198121" cy="883921"/>
          </a:xfrm>
          <a:custGeom>
            <a:avLst/>
            <a:gdLst/>
            <a:ahLst/>
            <a:cxnLst/>
            <a:rect l="0" t="0" r="0" b="0"/>
            <a:pathLst>
              <a:path w="198121" h="883921">
                <a:moveTo>
                  <a:pt x="0" y="0"/>
                </a:moveTo>
                <a:lnTo>
                  <a:pt x="0" y="0"/>
                </a:lnTo>
                <a:lnTo>
                  <a:pt x="0" y="0"/>
                </a:lnTo>
                <a:lnTo>
                  <a:pt x="0" y="0"/>
                </a:lnTo>
                <a:lnTo>
                  <a:pt x="0" y="7620"/>
                </a:lnTo>
                <a:lnTo>
                  <a:pt x="7620" y="7620"/>
                </a:lnTo>
                <a:lnTo>
                  <a:pt x="7620" y="15240"/>
                </a:lnTo>
                <a:lnTo>
                  <a:pt x="7620" y="15240"/>
                </a:lnTo>
                <a:lnTo>
                  <a:pt x="15240" y="22860"/>
                </a:lnTo>
                <a:lnTo>
                  <a:pt x="22860" y="30480"/>
                </a:lnTo>
                <a:lnTo>
                  <a:pt x="30480" y="38100"/>
                </a:lnTo>
                <a:lnTo>
                  <a:pt x="38100" y="45720"/>
                </a:lnTo>
                <a:lnTo>
                  <a:pt x="53340" y="60960"/>
                </a:lnTo>
                <a:lnTo>
                  <a:pt x="60960" y="76200"/>
                </a:lnTo>
                <a:lnTo>
                  <a:pt x="68580" y="99060"/>
                </a:lnTo>
                <a:lnTo>
                  <a:pt x="83820" y="114300"/>
                </a:lnTo>
                <a:lnTo>
                  <a:pt x="99060" y="137160"/>
                </a:lnTo>
                <a:lnTo>
                  <a:pt x="114300" y="167640"/>
                </a:lnTo>
                <a:lnTo>
                  <a:pt x="129540" y="190500"/>
                </a:lnTo>
                <a:lnTo>
                  <a:pt x="144780" y="220980"/>
                </a:lnTo>
                <a:lnTo>
                  <a:pt x="160020" y="251460"/>
                </a:lnTo>
                <a:lnTo>
                  <a:pt x="167640" y="281940"/>
                </a:lnTo>
                <a:lnTo>
                  <a:pt x="182880" y="312420"/>
                </a:lnTo>
                <a:lnTo>
                  <a:pt x="190500" y="350520"/>
                </a:lnTo>
                <a:lnTo>
                  <a:pt x="198120" y="381000"/>
                </a:lnTo>
                <a:lnTo>
                  <a:pt x="198120" y="411480"/>
                </a:lnTo>
                <a:lnTo>
                  <a:pt x="198120" y="441960"/>
                </a:lnTo>
                <a:lnTo>
                  <a:pt x="198120" y="472440"/>
                </a:lnTo>
                <a:lnTo>
                  <a:pt x="198120" y="502920"/>
                </a:lnTo>
                <a:lnTo>
                  <a:pt x="190500" y="533400"/>
                </a:lnTo>
                <a:lnTo>
                  <a:pt x="190500" y="556260"/>
                </a:lnTo>
                <a:lnTo>
                  <a:pt x="182880" y="586740"/>
                </a:lnTo>
                <a:lnTo>
                  <a:pt x="167640" y="609600"/>
                </a:lnTo>
                <a:lnTo>
                  <a:pt x="160020" y="640080"/>
                </a:lnTo>
                <a:lnTo>
                  <a:pt x="152400" y="662940"/>
                </a:lnTo>
                <a:lnTo>
                  <a:pt x="137160" y="685800"/>
                </a:lnTo>
                <a:lnTo>
                  <a:pt x="129540" y="708660"/>
                </a:lnTo>
                <a:lnTo>
                  <a:pt x="114300" y="731520"/>
                </a:lnTo>
                <a:lnTo>
                  <a:pt x="106680" y="746760"/>
                </a:lnTo>
                <a:lnTo>
                  <a:pt x="99060" y="769620"/>
                </a:lnTo>
                <a:lnTo>
                  <a:pt x="91440" y="784860"/>
                </a:lnTo>
                <a:lnTo>
                  <a:pt x="76200" y="800100"/>
                </a:lnTo>
                <a:lnTo>
                  <a:pt x="76200" y="815340"/>
                </a:lnTo>
                <a:lnTo>
                  <a:pt x="68580" y="830580"/>
                </a:lnTo>
                <a:lnTo>
                  <a:pt x="68580" y="845820"/>
                </a:lnTo>
                <a:lnTo>
                  <a:pt x="60960" y="853440"/>
                </a:lnTo>
                <a:lnTo>
                  <a:pt x="45720" y="883920"/>
                </a:lnTo>
                <a:lnTo>
                  <a:pt x="45720" y="883920"/>
                </a:lnTo>
                <a:lnTo>
                  <a:pt x="45720" y="8839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3" name="Freeform 152"/>
          <p:cNvSpPr/>
          <p:nvPr/>
        </p:nvSpPr>
        <p:spPr>
          <a:xfrm>
            <a:off x="8831580" y="3649980"/>
            <a:ext cx="213361" cy="1447801"/>
          </a:xfrm>
          <a:custGeom>
            <a:avLst/>
            <a:gdLst/>
            <a:ahLst/>
            <a:cxnLst/>
            <a:rect l="0" t="0" r="0" b="0"/>
            <a:pathLst>
              <a:path w="213361" h="1447801">
                <a:moveTo>
                  <a:pt x="30481" y="7620"/>
                </a:moveTo>
                <a:lnTo>
                  <a:pt x="30481" y="0"/>
                </a:lnTo>
                <a:lnTo>
                  <a:pt x="30481" y="0"/>
                </a:lnTo>
                <a:lnTo>
                  <a:pt x="30481" y="0"/>
                </a:lnTo>
                <a:lnTo>
                  <a:pt x="30481" y="7620"/>
                </a:lnTo>
                <a:lnTo>
                  <a:pt x="30481" y="7620"/>
                </a:lnTo>
                <a:lnTo>
                  <a:pt x="30481" y="7620"/>
                </a:lnTo>
                <a:lnTo>
                  <a:pt x="38100" y="7620"/>
                </a:lnTo>
                <a:lnTo>
                  <a:pt x="38100" y="15240"/>
                </a:lnTo>
                <a:lnTo>
                  <a:pt x="45720" y="22860"/>
                </a:lnTo>
                <a:lnTo>
                  <a:pt x="53340" y="38100"/>
                </a:lnTo>
                <a:lnTo>
                  <a:pt x="60960" y="45720"/>
                </a:lnTo>
                <a:lnTo>
                  <a:pt x="68581" y="60960"/>
                </a:lnTo>
                <a:lnTo>
                  <a:pt x="83820" y="83820"/>
                </a:lnTo>
                <a:lnTo>
                  <a:pt x="91440" y="106680"/>
                </a:lnTo>
                <a:lnTo>
                  <a:pt x="106681" y="129540"/>
                </a:lnTo>
                <a:lnTo>
                  <a:pt x="121920" y="160020"/>
                </a:lnTo>
                <a:lnTo>
                  <a:pt x="137160" y="190500"/>
                </a:lnTo>
                <a:lnTo>
                  <a:pt x="152400" y="220980"/>
                </a:lnTo>
                <a:lnTo>
                  <a:pt x="167640" y="259080"/>
                </a:lnTo>
                <a:lnTo>
                  <a:pt x="175260" y="297180"/>
                </a:lnTo>
                <a:lnTo>
                  <a:pt x="182881" y="335280"/>
                </a:lnTo>
                <a:lnTo>
                  <a:pt x="198120" y="381000"/>
                </a:lnTo>
                <a:lnTo>
                  <a:pt x="205740" y="419100"/>
                </a:lnTo>
                <a:lnTo>
                  <a:pt x="205740" y="464820"/>
                </a:lnTo>
                <a:lnTo>
                  <a:pt x="213360" y="510540"/>
                </a:lnTo>
                <a:lnTo>
                  <a:pt x="205740" y="556260"/>
                </a:lnTo>
                <a:lnTo>
                  <a:pt x="205740" y="601980"/>
                </a:lnTo>
                <a:lnTo>
                  <a:pt x="205740" y="647700"/>
                </a:lnTo>
                <a:lnTo>
                  <a:pt x="205740" y="693420"/>
                </a:lnTo>
                <a:lnTo>
                  <a:pt x="198120" y="739140"/>
                </a:lnTo>
                <a:lnTo>
                  <a:pt x="182881" y="784860"/>
                </a:lnTo>
                <a:lnTo>
                  <a:pt x="182881" y="830580"/>
                </a:lnTo>
                <a:lnTo>
                  <a:pt x="167640" y="876300"/>
                </a:lnTo>
                <a:lnTo>
                  <a:pt x="167640" y="914400"/>
                </a:lnTo>
                <a:lnTo>
                  <a:pt x="152400" y="960120"/>
                </a:lnTo>
                <a:lnTo>
                  <a:pt x="152400" y="1005840"/>
                </a:lnTo>
                <a:lnTo>
                  <a:pt x="137160" y="1043940"/>
                </a:lnTo>
                <a:lnTo>
                  <a:pt x="129540" y="1082040"/>
                </a:lnTo>
                <a:lnTo>
                  <a:pt x="121920" y="1120140"/>
                </a:lnTo>
                <a:lnTo>
                  <a:pt x="114300" y="1158240"/>
                </a:lnTo>
                <a:lnTo>
                  <a:pt x="106681" y="1188720"/>
                </a:lnTo>
                <a:lnTo>
                  <a:pt x="99060" y="1226820"/>
                </a:lnTo>
                <a:lnTo>
                  <a:pt x="91440" y="1249680"/>
                </a:lnTo>
                <a:lnTo>
                  <a:pt x="83820" y="1280160"/>
                </a:lnTo>
                <a:lnTo>
                  <a:pt x="76200" y="1303020"/>
                </a:lnTo>
                <a:lnTo>
                  <a:pt x="68581" y="1325880"/>
                </a:lnTo>
                <a:lnTo>
                  <a:pt x="60960" y="1341120"/>
                </a:lnTo>
                <a:lnTo>
                  <a:pt x="53340" y="1356360"/>
                </a:lnTo>
                <a:lnTo>
                  <a:pt x="45720" y="1371600"/>
                </a:lnTo>
                <a:lnTo>
                  <a:pt x="38100" y="1386840"/>
                </a:lnTo>
                <a:lnTo>
                  <a:pt x="30481" y="1394460"/>
                </a:lnTo>
                <a:lnTo>
                  <a:pt x="22860" y="1402080"/>
                </a:lnTo>
                <a:lnTo>
                  <a:pt x="22860" y="1409700"/>
                </a:lnTo>
                <a:lnTo>
                  <a:pt x="15240" y="1417320"/>
                </a:lnTo>
                <a:lnTo>
                  <a:pt x="0" y="1447800"/>
                </a:lnTo>
                <a:lnTo>
                  <a:pt x="0" y="1447800"/>
                </a:lnTo>
                <a:lnTo>
                  <a:pt x="0" y="14478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4" name="Freeform 153"/>
          <p:cNvSpPr/>
          <p:nvPr/>
        </p:nvSpPr>
        <p:spPr>
          <a:xfrm>
            <a:off x="2659380" y="1897380"/>
            <a:ext cx="1546861" cy="487681"/>
          </a:xfrm>
          <a:custGeom>
            <a:avLst/>
            <a:gdLst/>
            <a:ahLst/>
            <a:cxnLst/>
            <a:rect l="0" t="0" r="0" b="0"/>
            <a:pathLst>
              <a:path w="1546861" h="487681">
                <a:moveTo>
                  <a:pt x="0" y="487680"/>
                </a:moveTo>
                <a:lnTo>
                  <a:pt x="0" y="487680"/>
                </a:lnTo>
                <a:lnTo>
                  <a:pt x="0" y="487680"/>
                </a:lnTo>
                <a:lnTo>
                  <a:pt x="0" y="480060"/>
                </a:lnTo>
                <a:lnTo>
                  <a:pt x="0" y="480060"/>
                </a:lnTo>
                <a:lnTo>
                  <a:pt x="0" y="480060"/>
                </a:lnTo>
                <a:lnTo>
                  <a:pt x="7620" y="480060"/>
                </a:lnTo>
                <a:lnTo>
                  <a:pt x="7620" y="480060"/>
                </a:lnTo>
                <a:lnTo>
                  <a:pt x="7620" y="480060"/>
                </a:lnTo>
                <a:lnTo>
                  <a:pt x="15240" y="472440"/>
                </a:lnTo>
                <a:lnTo>
                  <a:pt x="22860" y="472440"/>
                </a:lnTo>
                <a:lnTo>
                  <a:pt x="30480" y="464820"/>
                </a:lnTo>
                <a:lnTo>
                  <a:pt x="38100" y="464820"/>
                </a:lnTo>
                <a:lnTo>
                  <a:pt x="60960" y="457200"/>
                </a:lnTo>
                <a:lnTo>
                  <a:pt x="76200" y="449580"/>
                </a:lnTo>
                <a:lnTo>
                  <a:pt x="91440" y="449580"/>
                </a:lnTo>
                <a:lnTo>
                  <a:pt x="114300" y="441960"/>
                </a:lnTo>
                <a:lnTo>
                  <a:pt x="144780" y="426720"/>
                </a:lnTo>
                <a:lnTo>
                  <a:pt x="167640" y="419100"/>
                </a:lnTo>
                <a:lnTo>
                  <a:pt x="205740" y="411480"/>
                </a:lnTo>
                <a:lnTo>
                  <a:pt x="236220" y="403860"/>
                </a:lnTo>
                <a:lnTo>
                  <a:pt x="266700" y="388620"/>
                </a:lnTo>
                <a:lnTo>
                  <a:pt x="304800" y="381000"/>
                </a:lnTo>
                <a:lnTo>
                  <a:pt x="335280" y="365760"/>
                </a:lnTo>
                <a:lnTo>
                  <a:pt x="373380" y="358140"/>
                </a:lnTo>
                <a:lnTo>
                  <a:pt x="419100" y="342900"/>
                </a:lnTo>
                <a:lnTo>
                  <a:pt x="457200" y="335280"/>
                </a:lnTo>
                <a:lnTo>
                  <a:pt x="495300" y="320040"/>
                </a:lnTo>
                <a:lnTo>
                  <a:pt x="541020" y="304800"/>
                </a:lnTo>
                <a:lnTo>
                  <a:pt x="579120" y="297180"/>
                </a:lnTo>
                <a:lnTo>
                  <a:pt x="617220" y="281940"/>
                </a:lnTo>
                <a:lnTo>
                  <a:pt x="662940" y="266700"/>
                </a:lnTo>
                <a:lnTo>
                  <a:pt x="708660" y="251460"/>
                </a:lnTo>
                <a:lnTo>
                  <a:pt x="754380" y="236220"/>
                </a:lnTo>
                <a:lnTo>
                  <a:pt x="792480" y="220980"/>
                </a:lnTo>
                <a:lnTo>
                  <a:pt x="838200" y="213360"/>
                </a:lnTo>
                <a:lnTo>
                  <a:pt x="883920" y="198120"/>
                </a:lnTo>
                <a:lnTo>
                  <a:pt x="922020" y="182880"/>
                </a:lnTo>
                <a:lnTo>
                  <a:pt x="967740" y="167640"/>
                </a:lnTo>
                <a:lnTo>
                  <a:pt x="1005840" y="152400"/>
                </a:lnTo>
                <a:lnTo>
                  <a:pt x="1043940" y="137160"/>
                </a:lnTo>
                <a:lnTo>
                  <a:pt x="1089660" y="121920"/>
                </a:lnTo>
                <a:lnTo>
                  <a:pt x="1120140" y="114300"/>
                </a:lnTo>
                <a:lnTo>
                  <a:pt x="1158240" y="99060"/>
                </a:lnTo>
                <a:lnTo>
                  <a:pt x="1196340" y="91440"/>
                </a:lnTo>
                <a:lnTo>
                  <a:pt x="1226820" y="76200"/>
                </a:lnTo>
                <a:lnTo>
                  <a:pt x="1257300" y="68580"/>
                </a:lnTo>
                <a:lnTo>
                  <a:pt x="1280160" y="60960"/>
                </a:lnTo>
                <a:lnTo>
                  <a:pt x="1303020" y="45720"/>
                </a:lnTo>
                <a:lnTo>
                  <a:pt x="1325880" y="45720"/>
                </a:lnTo>
                <a:lnTo>
                  <a:pt x="1348740" y="38100"/>
                </a:lnTo>
                <a:lnTo>
                  <a:pt x="1363980" y="30480"/>
                </a:lnTo>
                <a:lnTo>
                  <a:pt x="1379220" y="22860"/>
                </a:lnTo>
                <a:lnTo>
                  <a:pt x="1386840" y="22860"/>
                </a:lnTo>
                <a:lnTo>
                  <a:pt x="1394460" y="22860"/>
                </a:lnTo>
                <a:lnTo>
                  <a:pt x="1394460" y="22860"/>
                </a:lnTo>
                <a:lnTo>
                  <a:pt x="1402080" y="22860"/>
                </a:lnTo>
                <a:lnTo>
                  <a:pt x="1402080" y="22860"/>
                </a:lnTo>
                <a:lnTo>
                  <a:pt x="1402080" y="15240"/>
                </a:lnTo>
                <a:lnTo>
                  <a:pt x="1402080" y="15240"/>
                </a:lnTo>
                <a:lnTo>
                  <a:pt x="1402080" y="15240"/>
                </a:lnTo>
                <a:lnTo>
                  <a:pt x="1394460" y="15240"/>
                </a:lnTo>
                <a:lnTo>
                  <a:pt x="1386840" y="15240"/>
                </a:lnTo>
                <a:lnTo>
                  <a:pt x="1379220" y="15240"/>
                </a:lnTo>
                <a:lnTo>
                  <a:pt x="1371600" y="15240"/>
                </a:lnTo>
                <a:lnTo>
                  <a:pt x="1356360" y="15240"/>
                </a:lnTo>
                <a:lnTo>
                  <a:pt x="1341120" y="15240"/>
                </a:lnTo>
                <a:lnTo>
                  <a:pt x="1325880" y="15240"/>
                </a:lnTo>
                <a:lnTo>
                  <a:pt x="1303020" y="15240"/>
                </a:lnTo>
                <a:lnTo>
                  <a:pt x="1287780" y="15240"/>
                </a:lnTo>
                <a:lnTo>
                  <a:pt x="1272540" y="7620"/>
                </a:lnTo>
                <a:lnTo>
                  <a:pt x="1257300" y="7620"/>
                </a:lnTo>
                <a:lnTo>
                  <a:pt x="1249680" y="7620"/>
                </a:lnTo>
                <a:lnTo>
                  <a:pt x="1242060" y="7620"/>
                </a:lnTo>
                <a:lnTo>
                  <a:pt x="1234440" y="7620"/>
                </a:lnTo>
                <a:lnTo>
                  <a:pt x="1242060" y="7620"/>
                </a:lnTo>
                <a:lnTo>
                  <a:pt x="1249680" y="7620"/>
                </a:lnTo>
                <a:lnTo>
                  <a:pt x="1257300" y="7620"/>
                </a:lnTo>
                <a:lnTo>
                  <a:pt x="1280160" y="7620"/>
                </a:lnTo>
                <a:lnTo>
                  <a:pt x="1303020" y="0"/>
                </a:lnTo>
                <a:lnTo>
                  <a:pt x="1333500" y="0"/>
                </a:lnTo>
                <a:lnTo>
                  <a:pt x="1363980" y="0"/>
                </a:lnTo>
                <a:lnTo>
                  <a:pt x="1402080" y="0"/>
                </a:lnTo>
                <a:lnTo>
                  <a:pt x="1432560" y="0"/>
                </a:lnTo>
                <a:lnTo>
                  <a:pt x="1463040" y="0"/>
                </a:lnTo>
                <a:lnTo>
                  <a:pt x="1485900" y="0"/>
                </a:lnTo>
                <a:lnTo>
                  <a:pt x="1508760" y="0"/>
                </a:lnTo>
                <a:lnTo>
                  <a:pt x="1524000" y="0"/>
                </a:lnTo>
                <a:lnTo>
                  <a:pt x="1539240" y="7620"/>
                </a:lnTo>
                <a:lnTo>
                  <a:pt x="1546860" y="7620"/>
                </a:lnTo>
                <a:lnTo>
                  <a:pt x="1546860" y="15240"/>
                </a:lnTo>
                <a:lnTo>
                  <a:pt x="1546860" y="22860"/>
                </a:lnTo>
                <a:lnTo>
                  <a:pt x="1539240" y="30480"/>
                </a:lnTo>
                <a:lnTo>
                  <a:pt x="1531620" y="45720"/>
                </a:lnTo>
                <a:lnTo>
                  <a:pt x="1516380" y="53340"/>
                </a:lnTo>
                <a:lnTo>
                  <a:pt x="1501140" y="68580"/>
                </a:lnTo>
                <a:lnTo>
                  <a:pt x="1485900" y="76200"/>
                </a:lnTo>
                <a:lnTo>
                  <a:pt x="1470660" y="91440"/>
                </a:lnTo>
                <a:lnTo>
                  <a:pt x="1455420" y="99060"/>
                </a:lnTo>
                <a:lnTo>
                  <a:pt x="1447800" y="114300"/>
                </a:lnTo>
                <a:lnTo>
                  <a:pt x="1432560" y="121920"/>
                </a:lnTo>
                <a:lnTo>
                  <a:pt x="1424940" y="137160"/>
                </a:lnTo>
                <a:lnTo>
                  <a:pt x="1417320" y="144780"/>
                </a:lnTo>
                <a:lnTo>
                  <a:pt x="1409700" y="152400"/>
                </a:lnTo>
                <a:lnTo>
                  <a:pt x="1409700" y="152400"/>
                </a:lnTo>
                <a:lnTo>
                  <a:pt x="1409700" y="160020"/>
                </a:lnTo>
                <a:lnTo>
                  <a:pt x="1409700" y="167640"/>
                </a:lnTo>
                <a:lnTo>
                  <a:pt x="1409700" y="167640"/>
                </a:lnTo>
                <a:lnTo>
                  <a:pt x="1409700" y="1676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5" name="Freeform 154"/>
          <p:cNvSpPr/>
          <p:nvPr/>
        </p:nvSpPr>
        <p:spPr>
          <a:xfrm>
            <a:off x="2590800" y="2286000"/>
            <a:ext cx="213361" cy="198121"/>
          </a:xfrm>
          <a:custGeom>
            <a:avLst/>
            <a:gdLst/>
            <a:ahLst/>
            <a:cxnLst/>
            <a:rect l="0" t="0" r="0" b="0"/>
            <a:pathLst>
              <a:path w="213361" h="198121">
                <a:moveTo>
                  <a:pt x="121920" y="0"/>
                </a:moveTo>
                <a:lnTo>
                  <a:pt x="121920" y="0"/>
                </a:lnTo>
                <a:lnTo>
                  <a:pt x="114300" y="0"/>
                </a:lnTo>
                <a:lnTo>
                  <a:pt x="114300" y="0"/>
                </a:lnTo>
                <a:lnTo>
                  <a:pt x="114300" y="0"/>
                </a:lnTo>
                <a:lnTo>
                  <a:pt x="114300" y="0"/>
                </a:lnTo>
                <a:lnTo>
                  <a:pt x="106680" y="0"/>
                </a:lnTo>
                <a:lnTo>
                  <a:pt x="106680" y="7620"/>
                </a:lnTo>
                <a:lnTo>
                  <a:pt x="106680" y="7620"/>
                </a:lnTo>
                <a:lnTo>
                  <a:pt x="91440" y="15240"/>
                </a:lnTo>
                <a:lnTo>
                  <a:pt x="83820" y="30480"/>
                </a:lnTo>
                <a:lnTo>
                  <a:pt x="76200" y="38100"/>
                </a:lnTo>
                <a:lnTo>
                  <a:pt x="53340" y="53340"/>
                </a:lnTo>
                <a:lnTo>
                  <a:pt x="45720" y="68580"/>
                </a:lnTo>
                <a:lnTo>
                  <a:pt x="30480" y="76200"/>
                </a:lnTo>
                <a:lnTo>
                  <a:pt x="22860" y="91440"/>
                </a:lnTo>
                <a:lnTo>
                  <a:pt x="7620" y="106680"/>
                </a:lnTo>
                <a:lnTo>
                  <a:pt x="7620" y="114300"/>
                </a:lnTo>
                <a:lnTo>
                  <a:pt x="0" y="129540"/>
                </a:lnTo>
                <a:lnTo>
                  <a:pt x="0" y="137160"/>
                </a:lnTo>
                <a:lnTo>
                  <a:pt x="0" y="144780"/>
                </a:lnTo>
                <a:lnTo>
                  <a:pt x="7620" y="152400"/>
                </a:lnTo>
                <a:lnTo>
                  <a:pt x="22860" y="160020"/>
                </a:lnTo>
                <a:lnTo>
                  <a:pt x="30480" y="160020"/>
                </a:lnTo>
                <a:lnTo>
                  <a:pt x="45720" y="167640"/>
                </a:lnTo>
                <a:lnTo>
                  <a:pt x="60960" y="167640"/>
                </a:lnTo>
                <a:lnTo>
                  <a:pt x="76200" y="167640"/>
                </a:lnTo>
                <a:lnTo>
                  <a:pt x="91440" y="167640"/>
                </a:lnTo>
                <a:lnTo>
                  <a:pt x="106680" y="175260"/>
                </a:lnTo>
                <a:lnTo>
                  <a:pt x="121920" y="175260"/>
                </a:lnTo>
                <a:lnTo>
                  <a:pt x="137160" y="175260"/>
                </a:lnTo>
                <a:lnTo>
                  <a:pt x="144780" y="182880"/>
                </a:lnTo>
                <a:lnTo>
                  <a:pt x="160020" y="182880"/>
                </a:lnTo>
                <a:lnTo>
                  <a:pt x="167640" y="182880"/>
                </a:lnTo>
                <a:lnTo>
                  <a:pt x="182880" y="182880"/>
                </a:lnTo>
                <a:lnTo>
                  <a:pt x="190500" y="190500"/>
                </a:lnTo>
                <a:lnTo>
                  <a:pt x="198120" y="190500"/>
                </a:lnTo>
                <a:lnTo>
                  <a:pt x="213360" y="198120"/>
                </a:lnTo>
                <a:lnTo>
                  <a:pt x="213360" y="198120"/>
                </a:lnTo>
                <a:lnTo>
                  <a:pt x="213360" y="1981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6" name="Freeform 155"/>
          <p:cNvSpPr/>
          <p:nvPr/>
        </p:nvSpPr>
        <p:spPr>
          <a:xfrm>
            <a:off x="320040" y="434340"/>
            <a:ext cx="76201" cy="259081"/>
          </a:xfrm>
          <a:custGeom>
            <a:avLst/>
            <a:gdLst/>
            <a:ahLst/>
            <a:cxnLst/>
            <a:rect l="0" t="0" r="0" b="0"/>
            <a:pathLst>
              <a:path w="76201" h="259081">
                <a:moveTo>
                  <a:pt x="76200" y="7620"/>
                </a:moveTo>
                <a:lnTo>
                  <a:pt x="76200" y="7620"/>
                </a:lnTo>
                <a:lnTo>
                  <a:pt x="76200" y="0"/>
                </a:lnTo>
                <a:lnTo>
                  <a:pt x="76200" y="0"/>
                </a:lnTo>
                <a:lnTo>
                  <a:pt x="76200" y="0"/>
                </a:lnTo>
                <a:lnTo>
                  <a:pt x="76200" y="0"/>
                </a:lnTo>
                <a:lnTo>
                  <a:pt x="76200" y="0"/>
                </a:lnTo>
                <a:lnTo>
                  <a:pt x="76200" y="0"/>
                </a:lnTo>
                <a:lnTo>
                  <a:pt x="76200" y="0"/>
                </a:lnTo>
                <a:lnTo>
                  <a:pt x="76200" y="7620"/>
                </a:lnTo>
                <a:lnTo>
                  <a:pt x="68580" y="15240"/>
                </a:lnTo>
                <a:lnTo>
                  <a:pt x="68580" y="30480"/>
                </a:lnTo>
                <a:lnTo>
                  <a:pt x="60960" y="45720"/>
                </a:lnTo>
                <a:lnTo>
                  <a:pt x="45720" y="68580"/>
                </a:lnTo>
                <a:lnTo>
                  <a:pt x="38100" y="91440"/>
                </a:lnTo>
                <a:lnTo>
                  <a:pt x="30480" y="121920"/>
                </a:lnTo>
                <a:lnTo>
                  <a:pt x="15240" y="144780"/>
                </a:lnTo>
                <a:lnTo>
                  <a:pt x="7620" y="167640"/>
                </a:lnTo>
                <a:lnTo>
                  <a:pt x="0" y="190500"/>
                </a:lnTo>
                <a:lnTo>
                  <a:pt x="0" y="213360"/>
                </a:lnTo>
                <a:lnTo>
                  <a:pt x="0" y="228600"/>
                </a:lnTo>
                <a:lnTo>
                  <a:pt x="0" y="236220"/>
                </a:lnTo>
                <a:lnTo>
                  <a:pt x="0" y="259080"/>
                </a:lnTo>
                <a:lnTo>
                  <a:pt x="0" y="259080"/>
                </a:lnTo>
                <a:lnTo>
                  <a:pt x="0" y="2590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7" name="Freeform 156"/>
          <p:cNvSpPr/>
          <p:nvPr/>
        </p:nvSpPr>
        <p:spPr>
          <a:xfrm>
            <a:off x="160020" y="411480"/>
            <a:ext cx="426721" cy="289561"/>
          </a:xfrm>
          <a:custGeom>
            <a:avLst/>
            <a:gdLst/>
            <a:ahLst/>
            <a:cxnLst/>
            <a:rect l="0" t="0" r="0" b="0"/>
            <a:pathLst>
              <a:path w="426721" h="289561">
                <a:moveTo>
                  <a:pt x="15240" y="114300"/>
                </a:moveTo>
                <a:lnTo>
                  <a:pt x="7620" y="114300"/>
                </a:lnTo>
                <a:lnTo>
                  <a:pt x="7620" y="114300"/>
                </a:lnTo>
                <a:lnTo>
                  <a:pt x="0" y="114300"/>
                </a:lnTo>
                <a:lnTo>
                  <a:pt x="0" y="106680"/>
                </a:lnTo>
                <a:lnTo>
                  <a:pt x="7620" y="106680"/>
                </a:lnTo>
                <a:lnTo>
                  <a:pt x="15240" y="99060"/>
                </a:lnTo>
                <a:lnTo>
                  <a:pt x="15240" y="99060"/>
                </a:lnTo>
                <a:lnTo>
                  <a:pt x="22860" y="91440"/>
                </a:lnTo>
                <a:lnTo>
                  <a:pt x="38100" y="83820"/>
                </a:lnTo>
                <a:lnTo>
                  <a:pt x="60960" y="68580"/>
                </a:lnTo>
                <a:lnTo>
                  <a:pt x="83820" y="60960"/>
                </a:lnTo>
                <a:lnTo>
                  <a:pt x="106680" y="45720"/>
                </a:lnTo>
                <a:lnTo>
                  <a:pt x="137160" y="38100"/>
                </a:lnTo>
                <a:lnTo>
                  <a:pt x="167640" y="30480"/>
                </a:lnTo>
                <a:lnTo>
                  <a:pt x="198120" y="15240"/>
                </a:lnTo>
                <a:lnTo>
                  <a:pt x="220980" y="7620"/>
                </a:lnTo>
                <a:lnTo>
                  <a:pt x="251460" y="0"/>
                </a:lnTo>
                <a:lnTo>
                  <a:pt x="266700" y="0"/>
                </a:lnTo>
                <a:lnTo>
                  <a:pt x="289560" y="7620"/>
                </a:lnTo>
                <a:lnTo>
                  <a:pt x="304800" y="15240"/>
                </a:lnTo>
                <a:lnTo>
                  <a:pt x="312420" y="30480"/>
                </a:lnTo>
                <a:lnTo>
                  <a:pt x="320040" y="45720"/>
                </a:lnTo>
                <a:lnTo>
                  <a:pt x="320040" y="68580"/>
                </a:lnTo>
                <a:lnTo>
                  <a:pt x="327660" y="99060"/>
                </a:lnTo>
                <a:lnTo>
                  <a:pt x="320040" y="121920"/>
                </a:lnTo>
                <a:lnTo>
                  <a:pt x="320040" y="152400"/>
                </a:lnTo>
                <a:lnTo>
                  <a:pt x="312420" y="182880"/>
                </a:lnTo>
                <a:lnTo>
                  <a:pt x="312420" y="205740"/>
                </a:lnTo>
                <a:lnTo>
                  <a:pt x="304800" y="228600"/>
                </a:lnTo>
                <a:lnTo>
                  <a:pt x="297180" y="243840"/>
                </a:lnTo>
                <a:lnTo>
                  <a:pt x="297180" y="251460"/>
                </a:lnTo>
                <a:lnTo>
                  <a:pt x="289560" y="259080"/>
                </a:lnTo>
                <a:lnTo>
                  <a:pt x="289560" y="259080"/>
                </a:lnTo>
                <a:lnTo>
                  <a:pt x="289560" y="251460"/>
                </a:lnTo>
                <a:lnTo>
                  <a:pt x="297180" y="236220"/>
                </a:lnTo>
                <a:lnTo>
                  <a:pt x="304800" y="220980"/>
                </a:lnTo>
                <a:lnTo>
                  <a:pt x="312420" y="205740"/>
                </a:lnTo>
                <a:lnTo>
                  <a:pt x="320040" y="182880"/>
                </a:lnTo>
                <a:lnTo>
                  <a:pt x="335280" y="167640"/>
                </a:lnTo>
                <a:lnTo>
                  <a:pt x="350520" y="144780"/>
                </a:lnTo>
                <a:lnTo>
                  <a:pt x="358140" y="137160"/>
                </a:lnTo>
                <a:lnTo>
                  <a:pt x="373380" y="121920"/>
                </a:lnTo>
                <a:lnTo>
                  <a:pt x="381000" y="121920"/>
                </a:lnTo>
                <a:lnTo>
                  <a:pt x="396240" y="129540"/>
                </a:lnTo>
                <a:lnTo>
                  <a:pt x="403860" y="137160"/>
                </a:lnTo>
                <a:lnTo>
                  <a:pt x="403860" y="152400"/>
                </a:lnTo>
                <a:lnTo>
                  <a:pt x="411480" y="167640"/>
                </a:lnTo>
                <a:lnTo>
                  <a:pt x="419100" y="182880"/>
                </a:lnTo>
                <a:lnTo>
                  <a:pt x="419100" y="205740"/>
                </a:lnTo>
                <a:lnTo>
                  <a:pt x="419100" y="228600"/>
                </a:lnTo>
                <a:lnTo>
                  <a:pt x="419100" y="243840"/>
                </a:lnTo>
                <a:lnTo>
                  <a:pt x="411480" y="259080"/>
                </a:lnTo>
                <a:lnTo>
                  <a:pt x="411480" y="274320"/>
                </a:lnTo>
                <a:lnTo>
                  <a:pt x="411480" y="281940"/>
                </a:lnTo>
                <a:lnTo>
                  <a:pt x="419100" y="281940"/>
                </a:lnTo>
                <a:lnTo>
                  <a:pt x="419100" y="289560"/>
                </a:lnTo>
                <a:lnTo>
                  <a:pt x="426720" y="281940"/>
                </a:lnTo>
                <a:lnTo>
                  <a:pt x="426720" y="2819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8" name="Freeform 157"/>
          <p:cNvSpPr/>
          <p:nvPr/>
        </p:nvSpPr>
        <p:spPr>
          <a:xfrm>
            <a:off x="617220" y="533400"/>
            <a:ext cx="137161" cy="160021"/>
          </a:xfrm>
          <a:custGeom>
            <a:avLst/>
            <a:gdLst/>
            <a:ahLst/>
            <a:cxnLst/>
            <a:rect l="0" t="0" r="0" b="0"/>
            <a:pathLst>
              <a:path w="137161" h="160021">
                <a:moveTo>
                  <a:pt x="38100" y="68580"/>
                </a:moveTo>
                <a:lnTo>
                  <a:pt x="38100" y="68580"/>
                </a:lnTo>
                <a:lnTo>
                  <a:pt x="38100" y="68580"/>
                </a:lnTo>
                <a:lnTo>
                  <a:pt x="38100" y="68580"/>
                </a:lnTo>
                <a:lnTo>
                  <a:pt x="38100" y="68580"/>
                </a:lnTo>
                <a:lnTo>
                  <a:pt x="45720" y="60960"/>
                </a:lnTo>
                <a:lnTo>
                  <a:pt x="45720" y="60960"/>
                </a:lnTo>
                <a:lnTo>
                  <a:pt x="45720" y="60960"/>
                </a:lnTo>
                <a:lnTo>
                  <a:pt x="53340" y="60960"/>
                </a:lnTo>
                <a:lnTo>
                  <a:pt x="60960" y="53340"/>
                </a:lnTo>
                <a:lnTo>
                  <a:pt x="68580" y="45720"/>
                </a:lnTo>
                <a:lnTo>
                  <a:pt x="76200" y="45720"/>
                </a:lnTo>
                <a:lnTo>
                  <a:pt x="91440" y="30480"/>
                </a:lnTo>
                <a:lnTo>
                  <a:pt x="91440" y="22860"/>
                </a:lnTo>
                <a:lnTo>
                  <a:pt x="91440" y="15240"/>
                </a:lnTo>
                <a:lnTo>
                  <a:pt x="91440" y="7620"/>
                </a:lnTo>
                <a:lnTo>
                  <a:pt x="91440" y="0"/>
                </a:lnTo>
                <a:lnTo>
                  <a:pt x="83820" y="0"/>
                </a:lnTo>
                <a:lnTo>
                  <a:pt x="76200" y="0"/>
                </a:lnTo>
                <a:lnTo>
                  <a:pt x="60960" y="7620"/>
                </a:lnTo>
                <a:lnTo>
                  <a:pt x="53340" y="15240"/>
                </a:lnTo>
                <a:lnTo>
                  <a:pt x="38100" y="30480"/>
                </a:lnTo>
                <a:lnTo>
                  <a:pt x="22860" y="45720"/>
                </a:lnTo>
                <a:lnTo>
                  <a:pt x="15240" y="68580"/>
                </a:lnTo>
                <a:lnTo>
                  <a:pt x="7620" y="83820"/>
                </a:lnTo>
                <a:lnTo>
                  <a:pt x="0" y="106680"/>
                </a:lnTo>
                <a:lnTo>
                  <a:pt x="0" y="121920"/>
                </a:lnTo>
                <a:lnTo>
                  <a:pt x="0" y="137160"/>
                </a:lnTo>
                <a:lnTo>
                  <a:pt x="15240" y="144780"/>
                </a:lnTo>
                <a:lnTo>
                  <a:pt x="22860" y="152400"/>
                </a:lnTo>
                <a:lnTo>
                  <a:pt x="38100" y="160020"/>
                </a:lnTo>
                <a:lnTo>
                  <a:pt x="60960" y="160020"/>
                </a:lnTo>
                <a:lnTo>
                  <a:pt x="137160" y="137160"/>
                </a:lnTo>
                <a:lnTo>
                  <a:pt x="137160" y="137160"/>
                </a:lnTo>
                <a:lnTo>
                  <a:pt x="137160" y="1371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9" name="Freeform 158"/>
          <p:cNvSpPr/>
          <p:nvPr/>
        </p:nvSpPr>
        <p:spPr>
          <a:xfrm>
            <a:off x="952500" y="381000"/>
            <a:ext cx="91441" cy="297181"/>
          </a:xfrm>
          <a:custGeom>
            <a:avLst/>
            <a:gdLst/>
            <a:ahLst/>
            <a:cxnLst/>
            <a:rect l="0" t="0" r="0" b="0"/>
            <a:pathLst>
              <a:path w="91441" h="297181">
                <a:moveTo>
                  <a:pt x="53340" y="0"/>
                </a:moveTo>
                <a:lnTo>
                  <a:pt x="53340" y="7620"/>
                </a:lnTo>
                <a:lnTo>
                  <a:pt x="53340" y="22860"/>
                </a:lnTo>
                <a:lnTo>
                  <a:pt x="53340" y="30480"/>
                </a:lnTo>
                <a:lnTo>
                  <a:pt x="45720" y="60960"/>
                </a:lnTo>
                <a:lnTo>
                  <a:pt x="45720" y="83820"/>
                </a:lnTo>
                <a:lnTo>
                  <a:pt x="38100" y="99060"/>
                </a:lnTo>
                <a:lnTo>
                  <a:pt x="38100" y="106680"/>
                </a:lnTo>
                <a:lnTo>
                  <a:pt x="30480" y="137160"/>
                </a:lnTo>
                <a:lnTo>
                  <a:pt x="22860" y="175260"/>
                </a:lnTo>
                <a:lnTo>
                  <a:pt x="15240" y="205740"/>
                </a:lnTo>
                <a:lnTo>
                  <a:pt x="15240" y="236220"/>
                </a:lnTo>
                <a:lnTo>
                  <a:pt x="7620" y="259080"/>
                </a:lnTo>
                <a:lnTo>
                  <a:pt x="0" y="281940"/>
                </a:lnTo>
                <a:lnTo>
                  <a:pt x="0" y="289560"/>
                </a:lnTo>
                <a:lnTo>
                  <a:pt x="0" y="297180"/>
                </a:lnTo>
                <a:lnTo>
                  <a:pt x="0" y="297180"/>
                </a:lnTo>
                <a:lnTo>
                  <a:pt x="0" y="289560"/>
                </a:lnTo>
                <a:lnTo>
                  <a:pt x="0" y="281940"/>
                </a:lnTo>
                <a:lnTo>
                  <a:pt x="7620" y="259080"/>
                </a:lnTo>
                <a:lnTo>
                  <a:pt x="15240" y="220980"/>
                </a:lnTo>
                <a:lnTo>
                  <a:pt x="22860" y="198120"/>
                </a:lnTo>
                <a:lnTo>
                  <a:pt x="22860" y="198120"/>
                </a:lnTo>
                <a:lnTo>
                  <a:pt x="30480" y="167640"/>
                </a:lnTo>
                <a:lnTo>
                  <a:pt x="30480" y="167640"/>
                </a:lnTo>
                <a:lnTo>
                  <a:pt x="38100" y="160020"/>
                </a:lnTo>
                <a:lnTo>
                  <a:pt x="45720" y="152400"/>
                </a:lnTo>
                <a:lnTo>
                  <a:pt x="53340" y="160020"/>
                </a:lnTo>
                <a:lnTo>
                  <a:pt x="53340" y="167640"/>
                </a:lnTo>
                <a:lnTo>
                  <a:pt x="60960" y="182880"/>
                </a:lnTo>
                <a:lnTo>
                  <a:pt x="68580" y="190500"/>
                </a:lnTo>
                <a:lnTo>
                  <a:pt x="76200" y="213360"/>
                </a:lnTo>
                <a:lnTo>
                  <a:pt x="76200" y="228600"/>
                </a:lnTo>
                <a:lnTo>
                  <a:pt x="83820" y="243840"/>
                </a:lnTo>
                <a:lnTo>
                  <a:pt x="83820" y="259080"/>
                </a:lnTo>
                <a:lnTo>
                  <a:pt x="83820" y="266700"/>
                </a:lnTo>
                <a:lnTo>
                  <a:pt x="91440" y="289560"/>
                </a:lnTo>
                <a:lnTo>
                  <a:pt x="91440" y="289560"/>
                </a:lnTo>
                <a:lnTo>
                  <a:pt x="91440" y="2895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0" name="Freeform 159"/>
          <p:cNvSpPr/>
          <p:nvPr/>
        </p:nvSpPr>
        <p:spPr>
          <a:xfrm>
            <a:off x="952500" y="541020"/>
            <a:ext cx="243841" cy="320041"/>
          </a:xfrm>
          <a:custGeom>
            <a:avLst/>
            <a:gdLst/>
            <a:ahLst/>
            <a:cxnLst/>
            <a:rect l="0" t="0" r="0" b="0"/>
            <a:pathLst>
              <a:path w="243841" h="320041">
                <a:moveTo>
                  <a:pt x="167640" y="0"/>
                </a:moveTo>
                <a:lnTo>
                  <a:pt x="167640" y="0"/>
                </a:lnTo>
                <a:lnTo>
                  <a:pt x="167640" y="7620"/>
                </a:lnTo>
                <a:lnTo>
                  <a:pt x="167640" y="15240"/>
                </a:lnTo>
                <a:lnTo>
                  <a:pt x="167640" y="30480"/>
                </a:lnTo>
                <a:lnTo>
                  <a:pt x="167640" y="38100"/>
                </a:lnTo>
                <a:lnTo>
                  <a:pt x="167640" y="45720"/>
                </a:lnTo>
                <a:lnTo>
                  <a:pt x="167640" y="45720"/>
                </a:lnTo>
                <a:lnTo>
                  <a:pt x="167640" y="60960"/>
                </a:lnTo>
                <a:lnTo>
                  <a:pt x="167640" y="68580"/>
                </a:lnTo>
                <a:lnTo>
                  <a:pt x="167640" y="83820"/>
                </a:lnTo>
                <a:lnTo>
                  <a:pt x="175260" y="91440"/>
                </a:lnTo>
                <a:lnTo>
                  <a:pt x="182880" y="91440"/>
                </a:lnTo>
                <a:lnTo>
                  <a:pt x="190500" y="91440"/>
                </a:lnTo>
                <a:lnTo>
                  <a:pt x="198120" y="91440"/>
                </a:lnTo>
                <a:lnTo>
                  <a:pt x="205740" y="83820"/>
                </a:lnTo>
                <a:lnTo>
                  <a:pt x="213360" y="76200"/>
                </a:lnTo>
                <a:lnTo>
                  <a:pt x="220980" y="60960"/>
                </a:lnTo>
                <a:lnTo>
                  <a:pt x="228600" y="45720"/>
                </a:lnTo>
                <a:lnTo>
                  <a:pt x="228600" y="38100"/>
                </a:lnTo>
                <a:lnTo>
                  <a:pt x="236220" y="22860"/>
                </a:lnTo>
                <a:lnTo>
                  <a:pt x="243840" y="22860"/>
                </a:lnTo>
                <a:lnTo>
                  <a:pt x="243840" y="22860"/>
                </a:lnTo>
                <a:lnTo>
                  <a:pt x="243840" y="22860"/>
                </a:lnTo>
                <a:lnTo>
                  <a:pt x="243840" y="45720"/>
                </a:lnTo>
                <a:lnTo>
                  <a:pt x="243840" y="68580"/>
                </a:lnTo>
                <a:lnTo>
                  <a:pt x="243840" y="91440"/>
                </a:lnTo>
                <a:lnTo>
                  <a:pt x="243840" y="129540"/>
                </a:lnTo>
                <a:lnTo>
                  <a:pt x="243840" y="160020"/>
                </a:lnTo>
                <a:lnTo>
                  <a:pt x="236220" y="198120"/>
                </a:lnTo>
                <a:lnTo>
                  <a:pt x="236220" y="228600"/>
                </a:lnTo>
                <a:lnTo>
                  <a:pt x="228600" y="259080"/>
                </a:lnTo>
                <a:lnTo>
                  <a:pt x="220980" y="281940"/>
                </a:lnTo>
                <a:lnTo>
                  <a:pt x="213360" y="297180"/>
                </a:lnTo>
                <a:lnTo>
                  <a:pt x="205740" y="312420"/>
                </a:lnTo>
                <a:lnTo>
                  <a:pt x="190500" y="320040"/>
                </a:lnTo>
                <a:lnTo>
                  <a:pt x="175260" y="320040"/>
                </a:lnTo>
                <a:lnTo>
                  <a:pt x="160020" y="320040"/>
                </a:lnTo>
                <a:lnTo>
                  <a:pt x="137160" y="312420"/>
                </a:lnTo>
                <a:lnTo>
                  <a:pt x="114300" y="297180"/>
                </a:lnTo>
                <a:lnTo>
                  <a:pt x="83820" y="289560"/>
                </a:lnTo>
                <a:lnTo>
                  <a:pt x="68580" y="274320"/>
                </a:lnTo>
                <a:lnTo>
                  <a:pt x="45720" y="259080"/>
                </a:lnTo>
                <a:lnTo>
                  <a:pt x="7620" y="228600"/>
                </a:lnTo>
                <a:lnTo>
                  <a:pt x="0" y="220980"/>
                </a:lnTo>
                <a:lnTo>
                  <a:pt x="0" y="2209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1" name="Freeform 160"/>
          <p:cNvSpPr/>
          <p:nvPr/>
        </p:nvSpPr>
        <p:spPr>
          <a:xfrm>
            <a:off x="1264920" y="403860"/>
            <a:ext cx="121921" cy="289561"/>
          </a:xfrm>
          <a:custGeom>
            <a:avLst/>
            <a:gdLst/>
            <a:ahLst/>
            <a:cxnLst/>
            <a:rect l="0" t="0" r="0" b="0"/>
            <a:pathLst>
              <a:path w="121921" h="289561">
                <a:moveTo>
                  <a:pt x="114300" y="190500"/>
                </a:moveTo>
                <a:lnTo>
                  <a:pt x="114300" y="190500"/>
                </a:lnTo>
                <a:lnTo>
                  <a:pt x="121920" y="190500"/>
                </a:lnTo>
                <a:lnTo>
                  <a:pt x="121920" y="190500"/>
                </a:lnTo>
                <a:lnTo>
                  <a:pt x="121920" y="182880"/>
                </a:lnTo>
                <a:lnTo>
                  <a:pt x="121920" y="175260"/>
                </a:lnTo>
                <a:lnTo>
                  <a:pt x="114300" y="167640"/>
                </a:lnTo>
                <a:lnTo>
                  <a:pt x="114300" y="167640"/>
                </a:lnTo>
                <a:lnTo>
                  <a:pt x="114300" y="160020"/>
                </a:lnTo>
                <a:lnTo>
                  <a:pt x="106680" y="152400"/>
                </a:lnTo>
                <a:lnTo>
                  <a:pt x="99060" y="144780"/>
                </a:lnTo>
                <a:lnTo>
                  <a:pt x="83820" y="144780"/>
                </a:lnTo>
                <a:lnTo>
                  <a:pt x="76200" y="144780"/>
                </a:lnTo>
                <a:lnTo>
                  <a:pt x="60960" y="160020"/>
                </a:lnTo>
                <a:lnTo>
                  <a:pt x="45720" y="175260"/>
                </a:lnTo>
                <a:lnTo>
                  <a:pt x="30480" y="190500"/>
                </a:lnTo>
                <a:lnTo>
                  <a:pt x="22860" y="213360"/>
                </a:lnTo>
                <a:lnTo>
                  <a:pt x="7620" y="228600"/>
                </a:lnTo>
                <a:lnTo>
                  <a:pt x="7620" y="251460"/>
                </a:lnTo>
                <a:lnTo>
                  <a:pt x="0" y="266700"/>
                </a:lnTo>
                <a:lnTo>
                  <a:pt x="0" y="281940"/>
                </a:lnTo>
                <a:lnTo>
                  <a:pt x="7620" y="289560"/>
                </a:lnTo>
                <a:lnTo>
                  <a:pt x="15240" y="289560"/>
                </a:lnTo>
                <a:lnTo>
                  <a:pt x="22860" y="281940"/>
                </a:lnTo>
                <a:lnTo>
                  <a:pt x="38100" y="274320"/>
                </a:lnTo>
                <a:lnTo>
                  <a:pt x="53340" y="259080"/>
                </a:lnTo>
                <a:lnTo>
                  <a:pt x="68580" y="236220"/>
                </a:lnTo>
                <a:lnTo>
                  <a:pt x="83820" y="205740"/>
                </a:lnTo>
                <a:lnTo>
                  <a:pt x="99060" y="175260"/>
                </a:lnTo>
                <a:lnTo>
                  <a:pt x="106680" y="137160"/>
                </a:lnTo>
                <a:lnTo>
                  <a:pt x="114300" y="99060"/>
                </a:lnTo>
                <a:lnTo>
                  <a:pt x="114300" y="68580"/>
                </a:lnTo>
                <a:lnTo>
                  <a:pt x="114300" y="38100"/>
                </a:lnTo>
                <a:lnTo>
                  <a:pt x="114300" y="15240"/>
                </a:lnTo>
                <a:lnTo>
                  <a:pt x="114300" y="0"/>
                </a:lnTo>
                <a:lnTo>
                  <a:pt x="106680" y="0"/>
                </a:lnTo>
                <a:lnTo>
                  <a:pt x="106680" y="0"/>
                </a:lnTo>
                <a:lnTo>
                  <a:pt x="99060" y="15240"/>
                </a:lnTo>
                <a:lnTo>
                  <a:pt x="99060" y="30480"/>
                </a:lnTo>
                <a:lnTo>
                  <a:pt x="99060" y="53340"/>
                </a:lnTo>
                <a:lnTo>
                  <a:pt x="91440" y="83820"/>
                </a:lnTo>
                <a:lnTo>
                  <a:pt x="91440" y="121920"/>
                </a:lnTo>
                <a:lnTo>
                  <a:pt x="91440" y="152400"/>
                </a:lnTo>
                <a:lnTo>
                  <a:pt x="91440" y="182880"/>
                </a:lnTo>
                <a:lnTo>
                  <a:pt x="91440" y="213360"/>
                </a:lnTo>
                <a:lnTo>
                  <a:pt x="91440" y="236220"/>
                </a:lnTo>
                <a:lnTo>
                  <a:pt x="106680" y="274320"/>
                </a:lnTo>
                <a:lnTo>
                  <a:pt x="114300" y="281940"/>
                </a:lnTo>
                <a:lnTo>
                  <a:pt x="114300" y="2819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2" name="Freeform 161"/>
          <p:cNvSpPr/>
          <p:nvPr/>
        </p:nvSpPr>
        <p:spPr>
          <a:xfrm>
            <a:off x="1478280" y="419100"/>
            <a:ext cx="335281" cy="236221"/>
          </a:xfrm>
          <a:custGeom>
            <a:avLst/>
            <a:gdLst/>
            <a:ahLst/>
            <a:cxnLst/>
            <a:rect l="0" t="0" r="0" b="0"/>
            <a:pathLst>
              <a:path w="335281" h="236221">
                <a:moveTo>
                  <a:pt x="15240" y="121920"/>
                </a:moveTo>
                <a:lnTo>
                  <a:pt x="15240" y="129540"/>
                </a:lnTo>
                <a:lnTo>
                  <a:pt x="15240" y="137160"/>
                </a:lnTo>
                <a:lnTo>
                  <a:pt x="15240" y="144780"/>
                </a:lnTo>
                <a:lnTo>
                  <a:pt x="15240" y="160020"/>
                </a:lnTo>
                <a:lnTo>
                  <a:pt x="7620" y="175260"/>
                </a:lnTo>
                <a:lnTo>
                  <a:pt x="7620" y="182880"/>
                </a:lnTo>
                <a:lnTo>
                  <a:pt x="7620" y="182880"/>
                </a:lnTo>
                <a:lnTo>
                  <a:pt x="7620" y="198120"/>
                </a:lnTo>
                <a:lnTo>
                  <a:pt x="7620" y="213360"/>
                </a:lnTo>
                <a:lnTo>
                  <a:pt x="7620" y="228600"/>
                </a:lnTo>
                <a:lnTo>
                  <a:pt x="7620" y="236220"/>
                </a:lnTo>
                <a:lnTo>
                  <a:pt x="0" y="236220"/>
                </a:lnTo>
                <a:lnTo>
                  <a:pt x="0" y="236220"/>
                </a:lnTo>
                <a:lnTo>
                  <a:pt x="0" y="228600"/>
                </a:lnTo>
                <a:lnTo>
                  <a:pt x="7620" y="220980"/>
                </a:lnTo>
                <a:lnTo>
                  <a:pt x="7620" y="205740"/>
                </a:lnTo>
                <a:lnTo>
                  <a:pt x="15240" y="182880"/>
                </a:lnTo>
                <a:lnTo>
                  <a:pt x="22860" y="167640"/>
                </a:lnTo>
                <a:lnTo>
                  <a:pt x="22860" y="152400"/>
                </a:lnTo>
                <a:lnTo>
                  <a:pt x="30480" y="137160"/>
                </a:lnTo>
                <a:lnTo>
                  <a:pt x="38100" y="129540"/>
                </a:lnTo>
                <a:lnTo>
                  <a:pt x="45720" y="121920"/>
                </a:lnTo>
                <a:lnTo>
                  <a:pt x="53340" y="129540"/>
                </a:lnTo>
                <a:lnTo>
                  <a:pt x="60960" y="137160"/>
                </a:lnTo>
                <a:lnTo>
                  <a:pt x="60960" y="152400"/>
                </a:lnTo>
                <a:lnTo>
                  <a:pt x="68580" y="167640"/>
                </a:lnTo>
                <a:lnTo>
                  <a:pt x="76200" y="182880"/>
                </a:lnTo>
                <a:lnTo>
                  <a:pt x="91440" y="198120"/>
                </a:lnTo>
                <a:lnTo>
                  <a:pt x="106680" y="213360"/>
                </a:lnTo>
                <a:lnTo>
                  <a:pt x="114300" y="220980"/>
                </a:lnTo>
                <a:lnTo>
                  <a:pt x="121920" y="228600"/>
                </a:lnTo>
                <a:lnTo>
                  <a:pt x="137160" y="236220"/>
                </a:lnTo>
                <a:lnTo>
                  <a:pt x="144780" y="236220"/>
                </a:lnTo>
                <a:lnTo>
                  <a:pt x="160020" y="236220"/>
                </a:lnTo>
                <a:lnTo>
                  <a:pt x="167640" y="228600"/>
                </a:lnTo>
                <a:lnTo>
                  <a:pt x="167640" y="213360"/>
                </a:lnTo>
                <a:lnTo>
                  <a:pt x="175260" y="205740"/>
                </a:lnTo>
                <a:lnTo>
                  <a:pt x="175260" y="190500"/>
                </a:lnTo>
                <a:lnTo>
                  <a:pt x="167640" y="175260"/>
                </a:lnTo>
                <a:lnTo>
                  <a:pt x="152400" y="160020"/>
                </a:lnTo>
                <a:lnTo>
                  <a:pt x="144780" y="152400"/>
                </a:lnTo>
                <a:lnTo>
                  <a:pt x="129540" y="144780"/>
                </a:lnTo>
                <a:lnTo>
                  <a:pt x="114300" y="144780"/>
                </a:lnTo>
                <a:lnTo>
                  <a:pt x="99060" y="144780"/>
                </a:lnTo>
                <a:lnTo>
                  <a:pt x="83820" y="152400"/>
                </a:lnTo>
                <a:lnTo>
                  <a:pt x="76200" y="160020"/>
                </a:lnTo>
                <a:lnTo>
                  <a:pt x="68580" y="167640"/>
                </a:lnTo>
                <a:lnTo>
                  <a:pt x="68580" y="175260"/>
                </a:lnTo>
                <a:lnTo>
                  <a:pt x="68580" y="182880"/>
                </a:lnTo>
                <a:lnTo>
                  <a:pt x="76200" y="182880"/>
                </a:lnTo>
                <a:lnTo>
                  <a:pt x="91440" y="182880"/>
                </a:lnTo>
                <a:lnTo>
                  <a:pt x="114300" y="175260"/>
                </a:lnTo>
                <a:lnTo>
                  <a:pt x="137160" y="167640"/>
                </a:lnTo>
                <a:lnTo>
                  <a:pt x="167640" y="160020"/>
                </a:lnTo>
                <a:lnTo>
                  <a:pt x="198120" y="144780"/>
                </a:lnTo>
                <a:lnTo>
                  <a:pt x="220980" y="121920"/>
                </a:lnTo>
                <a:lnTo>
                  <a:pt x="251460" y="106680"/>
                </a:lnTo>
                <a:lnTo>
                  <a:pt x="281940" y="83820"/>
                </a:lnTo>
                <a:lnTo>
                  <a:pt x="304800" y="60960"/>
                </a:lnTo>
                <a:lnTo>
                  <a:pt x="320040" y="38100"/>
                </a:lnTo>
                <a:lnTo>
                  <a:pt x="327660" y="22860"/>
                </a:lnTo>
                <a:lnTo>
                  <a:pt x="335280" y="7620"/>
                </a:lnTo>
                <a:lnTo>
                  <a:pt x="335280" y="0"/>
                </a:lnTo>
                <a:lnTo>
                  <a:pt x="335280" y="0"/>
                </a:lnTo>
                <a:lnTo>
                  <a:pt x="327660" y="7620"/>
                </a:lnTo>
                <a:lnTo>
                  <a:pt x="327660" y="15240"/>
                </a:lnTo>
                <a:lnTo>
                  <a:pt x="320040" y="30480"/>
                </a:lnTo>
                <a:lnTo>
                  <a:pt x="312420" y="53340"/>
                </a:lnTo>
                <a:lnTo>
                  <a:pt x="304800" y="76200"/>
                </a:lnTo>
                <a:lnTo>
                  <a:pt x="289560" y="106680"/>
                </a:lnTo>
                <a:lnTo>
                  <a:pt x="281940" y="129540"/>
                </a:lnTo>
                <a:lnTo>
                  <a:pt x="281940" y="160020"/>
                </a:lnTo>
                <a:lnTo>
                  <a:pt x="274320" y="175260"/>
                </a:lnTo>
                <a:lnTo>
                  <a:pt x="274320" y="198120"/>
                </a:lnTo>
                <a:lnTo>
                  <a:pt x="281940" y="213360"/>
                </a:lnTo>
                <a:lnTo>
                  <a:pt x="281940" y="220980"/>
                </a:lnTo>
                <a:lnTo>
                  <a:pt x="304800" y="228600"/>
                </a:lnTo>
                <a:lnTo>
                  <a:pt x="304800" y="228600"/>
                </a:lnTo>
                <a:lnTo>
                  <a:pt x="304800" y="2286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3" name="Freeform 162"/>
          <p:cNvSpPr/>
          <p:nvPr/>
        </p:nvSpPr>
        <p:spPr>
          <a:xfrm>
            <a:off x="1851660" y="533400"/>
            <a:ext cx="76201" cy="114301"/>
          </a:xfrm>
          <a:custGeom>
            <a:avLst/>
            <a:gdLst/>
            <a:ahLst/>
            <a:cxnLst/>
            <a:rect l="0" t="0" r="0" b="0"/>
            <a:pathLst>
              <a:path w="76201" h="114301">
                <a:moveTo>
                  <a:pt x="15240" y="0"/>
                </a:moveTo>
                <a:lnTo>
                  <a:pt x="15240" y="0"/>
                </a:lnTo>
                <a:lnTo>
                  <a:pt x="7620" y="15240"/>
                </a:lnTo>
                <a:lnTo>
                  <a:pt x="7620" y="15240"/>
                </a:lnTo>
                <a:lnTo>
                  <a:pt x="7620" y="30480"/>
                </a:lnTo>
                <a:lnTo>
                  <a:pt x="0" y="45720"/>
                </a:lnTo>
                <a:lnTo>
                  <a:pt x="7620" y="53340"/>
                </a:lnTo>
                <a:lnTo>
                  <a:pt x="7620" y="53340"/>
                </a:lnTo>
                <a:lnTo>
                  <a:pt x="7620" y="68580"/>
                </a:lnTo>
                <a:lnTo>
                  <a:pt x="7620" y="83820"/>
                </a:lnTo>
                <a:lnTo>
                  <a:pt x="7620" y="91440"/>
                </a:lnTo>
                <a:lnTo>
                  <a:pt x="7620" y="106680"/>
                </a:lnTo>
                <a:lnTo>
                  <a:pt x="15240" y="114300"/>
                </a:lnTo>
                <a:lnTo>
                  <a:pt x="30480" y="114300"/>
                </a:lnTo>
                <a:lnTo>
                  <a:pt x="38100" y="114300"/>
                </a:lnTo>
                <a:lnTo>
                  <a:pt x="53340" y="106680"/>
                </a:lnTo>
                <a:lnTo>
                  <a:pt x="53340" y="99060"/>
                </a:lnTo>
                <a:lnTo>
                  <a:pt x="60960" y="91440"/>
                </a:lnTo>
                <a:lnTo>
                  <a:pt x="76200" y="76200"/>
                </a:lnTo>
                <a:lnTo>
                  <a:pt x="76200" y="68580"/>
                </a:lnTo>
                <a:lnTo>
                  <a:pt x="76200" y="53340"/>
                </a:lnTo>
                <a:lnTo>
                  <a:pt x="68580" y="38100"/>
                </a:lnTo>
                <a:lnTo>
                  <a:pt x="60960" y="30480"/>
                </a:lnTo>
                <a:lnTo>
                  <a:pt x="53340" y="22860"/>
                </a:lnTo>
                <a:lnTo>
                  <a:pt x="7620" y="22860"/>
                </a:lnTo>
                <a:lnTo>
                  <a:pt x="7620" y="22860"/>
                </a:lnTo>
                <a:lnTo>
                  <a:pt x="7620" y="228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4" name="Freeform 163"/>
          <p:cNvSpPr/>
          <p:nvPr/>
        </p:nvSpPr>
        <p:spPr>
          <a:xfrm>
            <a:off x="1889760" y="548640"/>
            <a:ext cx="220981" cy="320041"/>
          </a:xfrm>
          <a:custGeom>
            <a:avLst/>
            <a:gdLst/>
            <a:ahLst/>
            <a:cxnLst/>
            <a:rect l="0" t="0" r="0" b="0"/>
            <a:pathLst>
              <a:path w="220981" h="320041">
                <a:moveTo>
                  <a:pt x="175260" y="30480"/>
                </a:moveTo>
                <a:lnTo>
                  <a:pt x="182880" y="30480"/>
                </a:lnTo>
                <a:lnTo>
                  <a:pt x="190500" y="22860"/>
                </a:lnTo>
                <a:lnTo>
                  <a:pt x="190500" y="22860"/>
                </a:lnTo>
                <a:lnTo>
                  <a:pt x="198120" y="15240"/>
                </a:lnTo>
                <a:lnTo>
                  <a:pt x="198120" y="15240"/>
                </a:lnTo>
                <a:lnTo>
                  <a:pt x="190500" y="7620"/>
                </a:lnTo>
                <a:lnTo>
                  <a:pt x="190500" y="7620"/>
                </a:lnTo>
                <a:lnTo>
                  <a:pt x="190500" y="7620"/>
                </a:lnTo>
                <a:lnTo>
                  <a:pt x="182880" y="0"/>
                </a:lnTo>
                <a:lnTo>
                  <a:pt x="167640" y="0"/>
                </a:lnTo>
                <a:lnTo>
                  <a:pt x="152400" y="7620"/>
                </a:lnTo>
                <a:lnTo>
                  <a:pt x="137160" y="15240"/>
                </a:lnTo>
                <a:lnTo>
                  <a:pt x="121920" y="22860"/>
                </a:lnTo>
                <a:lnTo>
                  <a:pt x="106680" y="30480"/>
                </a:lnTo>
                <a:lnTo>
                  <a:pt x="99060" y="45720"/>
                </a:lnTo>
                <a:lnTo>
                  <a:pt x="91440" y="53340"/>
                </a:lnTo>
                <a:lnTo>
                  <a:pt x="91440" y="68580"/>
                </a:lnTo>
                <a:lnTo>
                  <a:pt x="91440" y="76200"/>
                </a:lnTo>
                <a:lnTo>
                  <a:pt x="99060" y="83820"/>
                </a:lnTo>
                <a:lnTo>
                  <a:pt x="106680" y="83820"/>
                </a:lnTo>
                <a:lnTo>
                  <a:pt x="114300" y="76200"/>
                </a:lnTo>
                <a:lnTo>
                  <a:pt x="129540" y="68580"/>
                </a:lnTo>
                <a:lnTo>
                  <a:pt x="144780" y="68580"/>
                </a:lnTo>
                <a:lnTo>
                  <a:pt x="152400" y="60960"/>
                </a:lnTo>
                <a:lnTo>
                  <a:pt x="167640" y="53340"/>
                </a:lnTo>
                <a:lnTo>
                  <a:pt x="175260" y="45720"/>
                </a:lnTo>
                <a:lnTo>
                  <a:pt x="175260" y="38100"/>
                </a:lnTo>
                <a:lnTo>
                  <a:pt x="190500" y="38100"/>
                </a:lnTo>
                <a:lnTo>
                  <a:pt x="190500" y="45720"/>
                </a:lnTo>
                <a:lnTo>
                  <a:pt x="198120" y="53340"/>
                </a:lnTo>
                <a:lnTo>
                  <a:pt x="198120" y="68580"/>
                </a:lnTo>
                <a:lnTo>
                  <a:pt x="205740" y="91440"/>
                </a:lnTo>
                <a:lnTo>
                  <a:pt x="205740" y="121920"/>
                </a:lnTo>
                <a:lnTo>
                  <a:pt x="213360" y="144780"/>
                </a:lnTo>
                <a:lnTo>
                  <a:pt x="220980" y="175260"/>
                </a:lnTo>
                <a:lnTo>
                  <a:pt x="213360" y="205740"/>
                </a:lnTo>
                <a:lnTo>
                  <a:pt x="213360" y="236220"/>
                </a:lnTo>
                <a:lnTo>
                  <a:pt x="213360" y="259080"/>
                </a:lnTo>
                <a:lnTo>
                  <a:pt x="205740" y="274320"/>
                </a:lnTo>
                <a:lnTo>
                  <a:pt x="198120" y="297180"/>
                </a:lnTo>
                <a:lnTo>
                  <a:pt x="182880" y="304800"/>
                </a:lnTo>
                <a:lnTo>
                  <a:pt x="167640" y="320040"/>
                </a:lnTo>
                <a:lnTo>
                  <a:pt x="144780" y="320040"/>
                </a:lnTo>
                <a:lnTo>
                  <a:pt x="129540" y="320040"/>
                </a:lnTo>
                <a:lnTo>
                  <a:pt x="106680" y="320040"/>
                </a:lnTo>
                <a:lnTo>
                  <a:pt x="83820" y="312420"/>
                </a:lnTo>
                <a:lnTo>
                  <a:pt x="60960" y="304800"/>
                </a:lnTo>
                <a:lnTo>
                  <a:pt x="45720" y="289560"/>
                </a:lnTo>
                <a:lnTo>
                  <a:pt x="7620" y="259080"/>
                </a:lnTo>
                <a:lnTo>
                  <a:pt x="0" y="236220"/>
                </a:lnTo>
                <a:lnTo>
                  <a:pt x="0" y="2362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5" name="Freeform 164"/>
          <p:cNvSpPr/>
          <p:nvPr/>
        </p:nvSpPr>
        <p:spPr>
          <a:xfrm>
            <a:off x="2202180" y="548640"/>
            <a:ext cx="7621" cy="121921"/>
          </a:xfrm>
          <a:custGeom>
            <a:avLst/>
            <a:gdLst/>
            <a:ahLst/>
            <a:cxnLst/>
            <a:rect l="0" t="0" r="0" b="0"/>
            <a:pathLst>
              <a:path w="7621" h="121921">
                <a:moveTo>
                  <a:pt x="0" y="0"/>
                </a:moveTo>
                <a:lnTo>
                  <a:pt x="0" y="7620"/>
                </a:lnTo>
                <a:lnTo>
                  <a:pt x="0" y="15240"/>
                </a:lnTo>
                <a:lnTo>
                  <a:pt x="0" y="22860"/>
                </a:lnTo>
                <a:lnTo>
                  <a:pt x="0" y="38100"/>
                </a:lnTo>
                <a:lnTo>
                  <a:pt x="0" y="45720"/>
                </a:lnTo>
                <a:lnTo>
                  <a:pt x="0" y="53340"/>
                </a:lnTo>
                <a:lnTo>
                  <a:pt x="0" y="53340"/>
                </a:lnTo>
                <a:lnTo>
                  <a:pt x="0" y="68580"/>
                </a:lnTo>
                <a:lnTo>
                  <a:pt x="0" y="83820"/>
                </a:lnTo>
                <a:lnTo>
                  <a:pt x="0" y="99060"/>
                </a:lnTo>
                <a:lnTo>
                  <a:pt x="7620" y="121920"/>
                </a:lnTo>
                <a:lnTo>
                  <a:pt x="7620" y="121920"/>
                </a:lnTo>
                <a:lnTo>
                  <a:pt x="7620" y="1219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6" name="Freeform 165"/>
          <p:cNvSpPr/>
          <p:nvPr/>
        </p:nvSpPr>
        <p:spPr>
          <a:xfrm>
            <a:off x="2194560" y="480060"/>
            <a:ext cx="7621" cy="7621"/>
          </a:xfrm>
          <a:custGeom>
            <a:avLst/>
            <a:gdLst/>
            <a:ahLst/>
            <a:cxnLst/>
            <a:rect l="0" t="0" r="0" b="0"/>
            <a:pathLst>
              <a:path w="7621" h="7621">
                <a:moveTo>
                  <a:pt x="7620" y="7620"/>
                </a:moveTo>
                <a:lnTo>
                  <a:pt x="0" y="0"/>
                </a:lnTo>
                <a:lnTo>
                  <a:pt x="0" y="0"/>
                </a:lnTo>
                <a:lnTo>
                  <a:pt x="0" y="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7" name="Freeform 166"/>
          <p:cNvSpPr/>
          <p:nvPr/>
        </p:nvSpPr>
        <p:spPr>
          <a:xfrm>
            <a:off x="2293620" y="533400"/>
            <a:ext cx="121921" cy="152401"/>
          </a:xfrm>
          <a:custGeom>
            <a:avLst/>
            <a:gdLst/>
            <a:ahLst/>
            <a:cxnLst/>
            <a:rect l="0" t="0" r="0" b="0"/>
            <a:pathLst>
              <a:path w="121921" h="152401">
                <a:moveTo>
                  <a:pt x="99060" y="15240"/>
                </a:moveTo>
                <a:lnTo>
                  <a:pt x="106680" y="15240"/>
                </a:lnTo>
                <a:lnTo>
                  <a:pt x="114300" y="7620"/>
                </a:lnTo>
                <a:lnTo>
                  <a:pt x="114300" y="7620"/>
                </a:lnTo>
                <a:lnTo>
                  <a:pt x="121920" y="7620"/>
                </a:lnTo>
                <a:lnTo>
                  <a:pt x="114300" y="0"/>
                </a:lnTo>
                <a:lnTo>
                  <a:pt x="114300" y="0"/>
                </a:lnTo>
                <a:lnTo>
                  <a:pt x="114300" y="0"/>
                </a:lnTo>
                <a:lnTo>
                  <a:pt x="106680" y="0"/>
                </a:lnTo>
                <a:lnTo>
                  <a:pt x="99060" y="7620"/>
                </a:lnTo>
                <a:lnTo>
                  <a:pt x="83820" y="15240"/>
                </a:lnTo>
                <a:lnTo>
                  <a:pt x="68580" y="22860"/>
                </a:lnTo>
                <a:lnTo>
                  <a:pt x="53340" y="30480"/>
                </a:lnTo>
                <a:lnTo>
                  <a:pt x="38100" y="45720"/>
                </a:lnTo>
                <a:lnTo>
                  <a:pt x="15240" y="60960"/>
                </a:lnTo>
                <a:lnTo>
                  <a:pt x="7620" y="76200"/>
                </a:lnTo>
                <a:lnTo>
                  <a:pt x="0" y="99060"/>
                </a:lnTo>
                <a:lnTo>
                  <a:pt x="0" y="114300"/>
                </a:lnTo>
                <a:lnTo>
                  <a:pt x="7620" y="121920"/>
                </a:lnTo>
                <a:lnTo>
                  <a:pt x="53340" y="152400"/>
                </a:lnTo>
                <a:lnTo>
                  <a:pt x="53340" y="152400"/>
                </a:lnTo>
                <a:lnTo>
                  <a:pt x="53340" y="1524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8" name="Freeform 167"/>
          <p:cNvSpPr/>
          <p:nvPr/>
        </p:nvSpPr>
        <p:spPr>
          <a:xfrm>
            <a:off x="2438400" y="441960"/>
            <a:ext cx="213361" cy="243841"/>
          </a:xfrm>
          <a:custGeom>
            <a:avLst/>
            <a:gdLst/>
            <a:ahLst/>
            <a:cxnLst/>
            <a:rect l="0" t="0" r="0" b="0"/>
            <a:pathLst>
              <a:path w="213361" h="243841">
                <a:moveTo>
                  <a:pt x="144780" y="167640"/>
                </a:moveTo>
                <a:lnTo>
                  <a:pt x="152400" y="160020"/>
                </a:lnTo>
                <a:lnTo>
                  <a:pt x="152400" y="152400"/>
                </a:lnTo>
                <a:lnTo>
                  <a:pt x="152400" y="152400"/>
                </a:lnTo>
                <a:lnTo>
                  <a:pt x="152400" y="144780"/>
                </a:lnTo>
                <a:lnTo>
                  <a:pt x="144780" y="137160"/>
                </a:lnTo>
                <a:lnTo>
                  <a:pt x="137160" y="137160"/>
                </a:lnTo>
                <a:lnTo>
                  <a:pt x="137160" y="137160"/>
                </a:lnTo>
                <a:lnTo>
                  <a:pt x="129540" y="137160"/>
                </a:lnTo>
                <a:lnTo>
                  <a:pt x="106680" y="137160"/>
                </a:lnTo>
                <a:lnTo>
                  <a:pt x="91440" y="144780"/>
                </a:lnTo>
                <a:lnTo>
                  <a:pt x="76200" y="152400"/>
                </a:lnTo>
                <a:lnTo>
                  <a:pt x="53340" y="167640"/>
                </a:lnTo>
                <a:lnTo>
                  <a:pt x="38100" y="182880"/>
                </a:lnTo>
                <a:lnTo>
                  <a:pt x="15240" y="190500"/>
                </a:lnTo>
                <a:lnTo>
                  <a:pt x="7620" y="205740"/>
                </a:lnTo>
                <a:lnTo>
                  <a:pt x="0" y="220980"/>
                </a:lnTo>
                <a:lnTo>
                  <a:pt x="0" y="228600"/>
                </a:lnTo>
                <a:lnTo>
                  <a:pt x="7620" y="228600"/>
                </a:lnTo>
                <a:lnTo>
                  <a:pt x="15240" y="228600"/>
                </a:lnTo>
                <a:lnTo>
                  <a:pt x="30480" y="228600"/>
                </a:lnTo>
                <a:lnTo>
                  <a:pt x="38100" y="228600"/>
                </a:lnTo>
                <a:lnTo>
                  <a:pt x="53340" y="220980"/>
                </a:lnTo>
                <a:lnTo>
                  <a:pt x="68580" y="205740"/>
                </a:lnTo>
                <a:lnTo>
                  <a:pt x="76200" y="198120"/>
                </a:lnTo>
                <a:lnTo>
                  <a:pt x="91440" y="182880"/>
                </a:lnTo>
                <a:lnTo>
                  <a:pt x="91440" y="175260"/>
                </a:lnTo>
                <a:lnTo>
                  <a:pt x="99060" y="160020"/>
                </a:lnTo>
                <a:lnTo>
                  <a:pt x="99060" y="160020"/>
                </a:lnTo>
                <a:lnTo>
                  <a:pt x="99060" y="160020"/>
                </a:lnTo>
                <a:lnTo>
                  <a:pt x="99060" y="160020"/>
                </a:lnTo>
                <a:lnTo>
                  <a:pt x="99060" y="167640"/>
                </a:lnTo>
                <a:lnTo>
                  <a:pt x="91440" y="175260"/>
                </a:lnTo>
                <a:lnTo>
                  <a:pt x="91440" y="190500"/>
                </a:lnTo>
                <a:lnTo>
                  <a:pt x="91440" y="198120"/>
                </a:lnTo>
                <a:lnTo>
                  <a:pt x="91440" y="213360"/>
                </a:lnTo>
                <a:lnTo>
                  <a:pt x="99060" y="220980"/>
                </a:lnTo>
                <a:lnTo>
                  <a:pt x="99060" y="228600"/>
                </a:lnTo>
                <a:lnTo>
                  <a:pt x="106680" y="228600"/>
                </a:lnTo>
                <a:lnTo>
                  <a:pt x="121920" y="228600"/>
                </a:lnTo>
                <a:lnTo>
                  <a:pt x="137160" y="220980"/>
                </a:lnTo>
                <a:lnTo>
                  <a:pt x="144780" y="205740"/>
                </a:lnTo>
                <a:lnTo>
                  <a:pt x="160020" y="190500"/>
                </a:lnTo>
                <a:lnTo>
                  <a:pt x="175260" y="167640"/>
                </a:lnTo>
                <a:lnTo>
                  <a:pt x="190500" y="144780"/>
                </a:lnTo>
                <a:lnTo>
                  <a:pt x="198120" y="114300"/>
                </a:lnTo>
                <a:lnTo>
                  <a:pt x="205740" y="83820"/>
                </a:lnTo>
                <a:lnTo>
                  <a:pt x="213360" y="53340"/>
                </a:lnTo>
                <a:lnTo>
                  <a:pt x="213360" y="30480"/>
                </a:lnTo>
                <a:lnTo>
                  <a:pt x="213360" y="15240"/>
                </a:lnTo>
                <a:lnTo>
                  <a:pt x="213360" y="0"/>
                </a:lnTo>
                <a:lnTo>
                  <a:pt x="205740" y="0"/>
                </a:lnTo>
                <a:lnTo>
                  <a:pt x="198120" y="0"/>
                </a:lnTo>
                <a:lnTo>
                  <a:pt x="182880" y="7620"/>
                </a:lnTo>
                <a:lnTo>
                  <a:pt x="175260" y="22860"/>
                </a:lnTo>
                <a:lnTo>
                  <a:pt x="152400" y="45720"/>
                </a:lnTo>
                <a:lnTo>
                  <a:pt x="144780" y="76200"/>
                </a:lnTo>
                <a:lnTo>
                  <a:pt x="129540" y="99060"/>
                </a:lnTo>
                <a:lnTo>
                  <a:pt x="114300" y="129540"/>
                </a:lnTo>
                <a:lnTo>
                  <a:pt x="106680" y="152400"/>
                </a:lnTo>
                <a:lnTo>
                  <a:pt x="99060" y="175260"/>
                </a:lnTo>
                <a:lnTo>
                  <a:pt x="99060" y="198120"/>
                </a:lnTo>
                <a:lnTo>
                  <a:pt x="99060" y="213360"/>
                </a:lnTo>
                <a:lnTo>
                  <a:pt x="106680" y="220980"/>
                </a:lnTo>
                <a:lnTo>
                  <a:pt x="114300" y="228600"/>
                </a:lnTo>
                <a:lnTo>
                  <a:pt x="121920" y="236220"/>
                </a:lnTo>
                <a:lnTo>
                  <a:pt x="129540" y="236220"/>
                </a:lnTo>
                <a:lnTo>
                  <a:pt x="152400" y="243840"/>
                </a:lnTo>
                <a:lnTo>
                  <a:pt x="152400" y="2438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9" name="Freeform 168"/>
          <p:cNvSpPr/>
          <p:nvPr/>
        </p:nvSpPr>
        <p:spPr>
          <a:xfrm>
            <a:off x="2606040" y="678180"/>
            <a:ext cx="1" cy="1"/>
          </a:xfrm>
          <a:custGeom>
            <a:avLst/>
            <a:gdLst/>
            <a:ahLst/>
            <a:cxnLst/>
            <a:rect l="0" t="0" r="0" b="0"/>
            <a:pathLst>
              <a:path w="1" h="1">
                <a:moveTo>
                  <a:pt x="0" y="0"/>
                </a:moveTo>
                <a:close/>
              </a:path>
            </a:pathLst>
          </a:custGeom>
          <a:noFill/>
          <a:ln w="38100" cap="flat" cmpd="sng" algn="ctr">
            <a:solidFill>
              <a:srgbClr val="009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0" name="Freeform 169"/>
          <p:cNvSpPr/>
          <p:nvPr/>
        </p:nvSpPr>
        <p:spPr>
          <a:xfrm>
            <a:off x="2918460" y="510540"/>
            <a:ext cx="297181" cy="327661"/>
          </a:xfrm>
          <a:custGeom>
            <a:avLst/>
            <a:gdLst/>
            <a:ahLst/>
            <a:cxnLst/>
            <a:rect l="0" t="0" r="0" b="0"/>
            <a:pathLst>
              <a:path w="297181" h="327661">
                <a:moveTo>
                  <a:pt x="106680" y="0"/>
                </a:moveTo>
                <a:lnTo>
                  <a:pt x="106680" y="0"/>
                </a:lnTo>
                <a:lnTo>
                  <a:pt x="99060" y="0"/>
                </a:lnTo>
                <a:lnTo>
                  <a:pt x="91440" y="0"/>
                </a:lnTo>
                <a:lnTo>
                  <a:pt x="83820" y="7620"/>
                </a:lnTo>
                <a:lnTo>
                  <a:pt x="68580" y="15240"/>
                </a:lnTo>
                <a:lnTo>
                  <a:pt x="60960" y="22860"/>
                </a:lnTo>
                <a:lnTo>
                  <a:pt x="60960" y="30480"/>
                </a:lnTo>
                <a:lnTo>
                  <a:pt x="45720" y="38100"/>
                </a:lnTo>
                <a:lnTo>
                  <a:pt x="30480" y="53340"/>
                </a:lnTo>
                <a:lnTo>
                  <a:pt x="15240" y="76200"/>
                </a:lnTo>
                <a:lnTo>
                  <a:pt x="7620" y="91440"/>
                </a:lnTo>
                <a:lnTo>
                  <a:pt x="0" y="106680"/>
                </a:lnTo>
                <a:lnTo>
                  <a:pt x="0" y="121920"/>
                </a:lnTo>
                <a:lnTo>
                  <a:pt x="0" y="137160"/>
                </a:lnTo>
                <a:lnTo>
                  <a:pt x="0" y="144780"/>
                </a:lnTo>
                <a:lnTo>
                  <a:pt x="15240" y="144780"/>
                </a:lnTo>
                <a:lnTo>
                  <a:pt x="22860" y="144780"/>
                </a:lnTo>
                <a:lnTo>
                  <a:pt x="45720" y="144780"/>
                </a:lnTo>
                <a:lnTo>
                  <a:pt x="60960" y="137160"/>
                </a:lnTo>
                <a:lnTo>
                  <a:pt x="83820" y="129540"/>
                </a:lnTo>
                <a:lnTo>
                  <a:pt x="99060" y="121920"/>
                </a:lnTo>
                <a:lnTo>
                  <a:pt x="114300" y="106680"/>
                </a:lnTo>
                <a:lnTo>
                  <a:pt x="129540" y="91440"/>
                </a:lnTo>
                <a:lnTo>
                  <a:pt x="144780" y="76200"/>
                </a:lnTo>
                <a:lnTo>
                  <a:pt x="144780" y="68580"/>
                </a:lnTo>
                <a:lnTo>
                  <a:pt x="152400" y="60960"/>
                </a:lnTo>
                <a:lnTo>
                  <a:pt x="152400" y="53340"/>
                </a:lnTo>
                <a:lnTo>
                  <a:pt x="152400" y="53340"/>
                </a:lnTo>
                <a:lnTo>
                  <a:pt x="152400" y="53340"/>
                </a:lnTo>
                <a:lnTo>
                  <a:pt x="152400" y="60960"/>
                </a:lnTo>
                <a:lnTo>
                  <a:pt x="144780" y="68580"/>
                </a:lnTo>
                <a:lnTo>
                  <a:pt x="144780" y="83820"/>
                </a:lnTo>
                <a:lnTo>
                  <a:pt x="144780" y="91440"/>
                </a:lnTo>
                <a:lnTo>
                  <a:pt x="144780" y="106680"/>
                </a:lnTo>
                <a:lnTo>
                  <a:pt x="152400" y="114300"/>
                </a:lnTo>
                <a:lnTo>
                  <a:pt x="160020" y="121920"/>
                </a:lnTo>
                <a:lnTo>
                  <a:pt x="167640" y="129540"/>
                </a:lnTo>
                <a:lnTo>
                  <a:pt x="182880" y="137160"/>
                </a:lnTo>
                <a:lnTo>
                  <a:pt x="198120" y="129540"/>
                </a:lnTo>
                <a:lnTo>
                  <a:pt x="213360" y="129540"/>
                </a:lnTo>
                <a:lnTo>
                  <a:pt x="236220" y="121920"/>
                </a:lnTo>
                <a:lnTo>
                  <a:pt x="243840" y="106680"/>
                </a:lnTo>
                <a:lnTo>
                  <a:pt x="259080" y="91440"/>
                </a:lnTo>
                <a:lnTo>
                  <a:pt x="266700" y="83820"/>
                </a:lnTo>
                <a:lnTo>
                  <a:pt x="281940" y="68580"/>
                </a:lnTo>
                <a:lnTo>
                  <a:pt x="289560" y="53340"/>
                </a:lnTo>
                <a:lnTo>
                  <a:pt x="289560" y="45720"/>
                </a:lnTo>
                <a:lnTo>
                  <a:pt x="289560" y="38100"/>
                </a:lnTo>
                <a:lnTo>
                  <a:pt x="297180" y="38100"/>
                </a:lnTo>
                <a:lnTo>
                  <a:pt x="297180" y="38100"/>
                </a:lnTo>
                <a:lnTo>
                  <a:pt x="289560" y="53340"/>
                </a:lnTo>
                <a:lnTo>
                  <a:pt x="289560" y="68580"/>
                </a:lnTo>
                <a:lnTo>
                  <a:pt x="289560" y="91440"/>
                </a:lnTo>
                <a:lnTo>
                  <a:pt x="289560" y="121920"/>
                </a:lnTo>
                <a:lnTo>
                  <a:pt x="289560" y="144780"/>
                </a:lnTo>
                <a:lnTo>
                  <a:pt x="289560" y="175260"/>
                </a:lnTo>
                <a:lnTo>
                  <a:pt x="281940" y="205740"/>
                </a:lnTo>
                <a:lnTo>
                  <a:pt x="274320" y="236220"/>
                </a:lnTo>
                <a:lnTo>
                  <a:pt x="266700" y="259080"/>
                </a:lnTo>
                <a:lnTo>
                  <a:pt x="251460" y="281940"/>
                </a:lnTo>
                <a:lnTo>
                  <a:pt x="236220" y="297180"/>
                </a:lnTo>
                <a:lnTo>
                  <a:pt x="213360" y="312420"/>
                </a:lnTo>
                <a:lnTo>
                  <a:pt x="198120" y="320040"/>
                </a:lnTo>
                <a:lnTo>
                  <a:pt x="167640" y="327660"/>
                </a:lnTo>
                <a:lnTo>
                  <a:pt x="144780" y="327660"/>
                </a:lnTo>
                <a:lnTo>
                  <a:pt x="114300" y="327660"/>
                </a:lnTo>
                <a:lnTo>
                  <a:pt x="53340" y="327660"/>
                </a:lnTo>
                <a:lnTo>
                  <a:pt x="30480" y="312420"/>
                </a:lnTo>
                <a:lnTo>
                  <a:pt x="30480" y="3124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1" name="Freeform 170"/>
          <p:cNvSpPr/>
          <p:nvPr/>
        </p:nvSpPr>
        <p:spPr>
          <a:xfrm>
            <a:off x="3276600" y="487680"/>
            <a:ext cx="388621" cy="220981"/>
          </a:xfrm>
          <a:custGeom>
            <a:avLst/>
            <a:gdLst/>
            <a:ahLst/>
            <a:cxnLst/>
            <a:rect l="0" t="0" r="0" b="0"/>
            <a:pathLst>
              <a:path w="388621" h="220981">
                <a:moveTo>
                  <a:pt x="121920" y="60960"/>
                </a:moveTo>
                <a:lnTo>
                  <a:pt x="114300" y="60960"/>
                </a:lnTo>
                <a:lnTo>
                  <a:pt x="106680" y="60960"/>
                </a:lnTo>
                <a:lnTo>
                  <a:pt x="99060" y="60960"/>
                </a:lnTo>
                <a:lnTo>
                  <a:pt x="91440" y="68580"/>
                </a:lnTo>
                <a:lnTo>
                  <a:pt x="76200" y="76200"/>
                </a:lnTo>
                <a:lnTo>
                  <a:pt x="76200" y="83820"/>
                </a:lnTo>
                <a:lnTo>
                  <a:pt x="68580" y="83820"/>
                </a:lnTo>
                <a:lnTo>
                  <a:pt x="53340" y="99060"/>
                </a:lnTo>
                <a:lnTo>
                  <a:pt x="38100" y="106680"/>
                </a:lnTo>
                <a:lnTo>
                  <a:pt x="22860" y="129540"/>
                </a:lnTo>
                <a:lnTo>
                  <a:pt x="15240" y="144780"/>
                </a:lnTo>
                <a:lnTo>
                  <a:pt x="0" y="160020"/>
                </a:lnTo>
                <a:lnTo>
                  <a:pt x="0" y="175260"/>
                </a:lnTo>
                <a:lnTo>
                  <a:pt x="0" y="190500"/>
                </a:lnTo>
                <a:lnTo>
                  <a:pt x="7620" y="198120"/>
                </a:lnTo>
                <a:lnTo>
                  <a:pt x="22860" y="205740"/>
                </a:lnTo>
                <a:lnTo>
                  <a:pt x="38100" y="205740"/>
                </a:lnTo>
                <a:lnTo>
                  <a:pt x="60960" y="198120"/>
                </a:lnTo>
                <a:lnTo>
                  <a:pt x="83820" y="190500"/>
                </a:lnTo>
                <a:lnTo>
                  <a:pt x="114300" y="175260"/>
                </a:lnTo>
                <a:lnTo>
                  <a:pt x="137160" y="160020"/>
                </a:lnTo>
                <a:lnTo>
                  <a:pt x="160020" y="137160"/>
                </a:lnTo>
                <a:lnTo>
                  <a:pt x="182880" y="114300"/>
                </a:lnTo>
                <a:lnTo>
                  <a:pt x="198120" y="91440"/>
                </a:lnTo>
                <a:lnTo>
                  <a:pt x="205740" y="60960"/>
                </a:lnTo>
                <a:lnTo>
                  <a:pt x="220980" y="45720"/>
                </a:lnTo>
                <a:lnTo>
                  <a:pt x="220980" y="22860"/>
                </a:lnTo>
                <a:lnTo>
                  <a:pt x="220980" y="7620"/>
                </a:lnTo>
                <a:lnTo>
                  <a:pt x="220980" y="0"/>
                </a:lnTo>
                <a:lnTo>
                  <a:pt x="213360" y="0"/>
                </a:lnTo>
                <a:lnTo>
                  <a:pt x="213360" y="7620"/>
                </a:lnTo>
                <a:lnTo>
                  <a:pt x="205740" y="22860"/>
                </a:lnTo>
                <a:lnTo>
                  <a:pt x="198120" y="38100"/>
                </a:lnTo>
                <a:lnTo>
                  <a:pt x="198120" y="60960"/>
                </a:lnTo>
                <a:lnTo>
                  <a:pt x="190500" y="76200"/>
                </a:lnTo>
                <a:lnTo>
                  <a:pt x="182880" y="106680"/>
                </a:lnTo>
                <a:lnTo>
                  <a:pt x="182880" y="129540"/>
                </a:lnTo>
                <a:lnTo>
                  <a:pt x="175260" y="144780"/>
                </a:lnTo>
                <a:lnTo>
                  <a:pt x="175260" y="167640"/>
                </a:lnTo>
                <a:lnTo>
                  <a:pt x="175260" y="182880"/>
                </a:lnTo>
                <a:lnTo>
                  <a:pt x="175260" y="190500"/>
                </a:lnTo>
                <a:lnTo>
                  <a:pt x="175260" y="198120"/>
                </a:lnTo>
                <a:lnTo>
                  <a:pt x="182880" y="205740"/>
                </a:lnTo>
                <a:lnTo>
                  <a:pt x="182880" y="213360"/>
                </a:lnTo>
                <a:lnTo>
                  <a:pt x="182880" y="213360"/>
                </a:lnTo>
                <a:lnTo>
                  <a:pt x="182880" y="205740"/>
                </a:lnTo>
                <a:lnTo>
                  <a:pt x="182880" y="205740"/>
                </a:lnTo>
                <a:lnTo>
                  <a:pt x="190500" y="198120"/>
                </a:lnTo>
                <a:lnTo>
                  <a:pt x="198120" y="190500"/>
                </a:lnTo>
                <a:lnTo>
                  <a:pt x="205740" y="182880"/>
                </a:lnTo>
                <a:lnTo>
                  <a:pt x="220980" y="175260"/>
                </a:lnTo>
                <a:lnTo>
                  <a:pt x="236220" y="167640"/>
                </a:lnTo>
                <a:lnTo>
                  <a:pt x="251460" y="160020"/>
                </a:lnTo>
                <a:lnTo>
                  <a:pt x="274320" y="144780"/>
                </a:lnTo>
                <a:lnTo>
                  <a:pt x="289560" y="137160"/>
                </a:lnTo>
                <a:lnTo>
                  <a:pt x="312420" y="129540"/>
                </a:lnTo>
                <a:lnTo>
                  <a:pt x="327660" y="114300"/>
                </a:lnTo>
                <a:lnTo>
                  <a:pt x="342900" y="106680"/>
                </a:lnTo>
                <a:lnTo>
                  <a:pt x="358140" y="99060"/>
                </a:lnTo>
                <a:lnTo>
                  <a:pt x="373380" y="91440"/>
                </a:lnTo>
                <a:lnTo>
                  <a:pt x="373380" y="83820"/>
                </a:lnTo>
                <a:lnTo>
                  <a:pt x="373380" y="76200"/>
                </a:lnTo>
                <a:lnTo>
                  <a:pt x="365760" y="76200"/>
                </a:lnTo>
                <a:lnTo>
                  <a:pt x="358140" y="76200"/>
                </a:lnTo>
                <a:lnTo>
                  <a:pt x="342900" y="76200"/>
                </a:lnTo>
                <a:lnTo>
                  <a:pt x="327660" y="91440"/>
                </a:lnTo>
                <a:lnTo>
                  <a:pt x="312420" y="99060"/>
                </a:lnTo>
                <a:lnTo>
                  <a:pt x="297180" y="114300"/>
                </a:lnTo>
                <a:lnTo>
                  <a:pt x="281940" y="137160"/>
                </a:lnTo>
                <a:lnTo>
                  <a:pt x="274320" y="152400"/>
                </a:lnTo>
                <a:lnTo>
                  <a:pt x="266700" y="175260"/>
                </a:lnTo>
                <a:lnTo>
                  <a:pt x="266700" y="182880"/>
                </a:lnTo>
                <a:lnTo>
                  <a:pt x="266700" y="198120"/>
                </a:lnTo>
                <a:lnTo>
                  <a:pt x="274320" y="213360"/>
                </a:lnTo>
                <a:lnTo>
                  <a:pt x="289560" y="220980"/>
                </a:lnTo>
                <a:lnTo>
                  <a:pt x="312420" y="220980"/>
                </a:lnTo>
                <a:lnTo>
                  <a:pt x="388620" y="220980"/>
                </a:lnTo>
                <a:lnTo>
                  <a:pt x="388620" y="220980"/>
                </a:lnTo>
                <a:lnTo>
                  <a:pt x="388620" y="2209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2" name="Freeform 171"/>
          <p:cNvSpPr/>
          <p:nvPr/>
        </p:nvSpPr>
        <p:spPr>
          <a:xfrm>
            <a:off x="3939540" y="548640"/>
            <a:ext cx="15241" cy="160021"/>
          </a:xfrm>
          <a:custGeom>
            <a:avLst/>
            <a:gdLst/>
            <a:ahLst/>
            <a:cxnLst/>
            <a:rect l="0" t="0" r="0" b="0"/>
            <a:pathLst>
              <a:path w="15241" h="160021">
                <a:moveTo>
                  <a:pt x="15240" y="0"/>
                </a:moveTo>
                <a:lnTo>
                  <a:pt x="15240" y="7620"/>
                </a:lnTo>
                <a:lnTo>
                  <a:pt x="15240" y="30480"/>
                </a:lnTo>
                <a:lnTo>
                  <a:pt x="15240" y="38100"/>
                </a:lnTo>
                <a:lnTo>
                  <a:pt x="7620" y="60960"/>
                </a:lnTo>
                <a:lnTo>
                  <a:pt x="7620" y="76200"/>
                </a:lnTo>
                <a:lnTo>
                  <a:pt x="7620" y="83820"/>
                </a:lnTo>
                <a:lnTo>
                  <a:pt x="7620" y="83820"/>
                </a:lnTo>
                <a:lnTo>
                  <a:pt x="7620" y="106680"/>
                </a:lnTo>
                <a:lnTo>
                  <a:pt x="7620" y="121920"/>
                </a:lnTo>
                <a:lnTo>
                  <a:pt x="0" y="160020"/>
                </a:lnTo>
                <a:lnTo>
                  <a:pt x="0" y="160020"/>
                </a:lnTo>
                <a:lnTo>
                  <a:pt x="0" y="1600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3" name="Freeform 172"/>
          <p:cNvSpPr/>
          <p:nvPr/>
        </p:nvSpPr>
        <p:spPr>
          <a:xfrm>
            <a:off x="3909060" y="495300"/>
            <a:ext cx="7621" cy="1"/>
          </a:xfrm>
          <a:custGeom>
            <a:avLst/>
            <a:gdLst/>
            <a:ahLst/>
            <a:cxnLst/>
            <a:rect l="0" t="0" r="0" b="0"/>
            <a:pathLst>
              <a:path w="7621" h="1">
                <a:moveTo>
                  <a:pt x="7620" y="0"/>
                </a:moveTo>
                <a:lnTo>
                  <a:pt x="7620" y="0"/>
                </a:lnTo>
                <a:lnTo>
                  <a:pt x="0" y="0"/>
                </a:lnTo>
                <a:lnTo>
                  <a:pt x="0" y="0"/>
                </a:lnTo>
                <a:lnTo>
                  <a:pt x="0" y="0"/>
                </a:lnTo>
                <a:lnTo>
                  <a:pt x="0" y="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4" name="Freeform 173"/>
          <p:cNvSpPr/>
          <p:nvPr/>
        </p:nvSpPr>
        <p:spPr>
          <a:xfrm>
            <a:off x="3962400" y="541020"/>
            <a:ext cx="190501" cy="167641"/>
          </a:xfrm>
          <a:custGeom>
            <a:avLst/>
            <a:gdLst/>
            <a:ahLst/>
            <a:cxnLst/>
            <a:rect l="0" t="0" r="0" b="0"/>
            <a:pathLst>
              <a:path w="190501" h="167641">
                <a:moveTo>
                  <a:pt x="175260" y="0"/>
                </a:moveTo>
                <a:lnTo>
                  <a:pt x="182880" y="0"/>
                </a:lnTo>
                <a:lnTo>
                  <a:pt x="182880" y="0"/>
                </a:lnTo>
                <a:lnTo>
                  <a:pt x="182880" y="0"/>
                </a:lnTo>
                <a:lnTo>
                  <a:pt x="182880" y="0"/>
                </a:lnTo>
                <a:lnTo>
                  <a:pt x="175260" y="0"/>
                </a:lnTo>
                <a:lnTo>
                  <a:pt x="160020" y="7620"/>
                </a:lnTo>
                <a:lnTo>
                  <a:pt x="160020" y="7620"/>
                </a:lnTo>
                <a:lnTo>
                  <a:pt x="144780" y="7620"/>
                </a:lnTo>
                <a:lnTo>
                  <a:pt x="129540" y="15240"/>
                </a:lnTo>
                <a:lnTo>
                  <a:pt x="106680" y="22860"/>
                </a:lnTo>
                <a:lnTo>
                  <a:pt x="83820" y="30480"/>
                </a:lnTo>
                <a:lnTo>
                  <a:pt x="60960" y="38100"/>
                </a:lnTo>
                <a:lnTo>
                  <a:pt x="45720" y="45720"/>
                </a:lnTo>
                <a:lnTo>
                  <a:pt x="30480" y="53340"/>
                </a:lnTo>
                <a:lnTo>
                  <a:pt x="22860" y="53340"/>
                </a:lnTo>
                <a:lnTo>
                  <a:pt x="22860" y="60960"/>
                </a:lnTo>
                <a:lnTo>
                  <a:pt x="30480" y="68580"/>
                </a:lnTo>
                <a:lnTo>
                  <a:pt x="45720" y="68580"/>
                </a:lnTo>
                <a:lnTo>
                  <a:pt x="60960" y="76200"/>
                </a:lnTo>
                <a:lnTo>
                  <a:pt x="83820" y="83820"/>
                </a:lnTo>
                <a:lnTo>
                  <a:pt x="106680" y="83820"/>
                </a:lnTo>
                <a:lnTo>
                  <a:pt x="129540" y="91440"/>
                </a:lnTo>
                <a:lnTo>
                  <a:pt x="152400" y="99060"/>
                </a:lnTo>
                <a:lnTo>
                  <a:pt x="167640" y="106680"/>
                </a:lnTo>
                <a:lnTo>
                  <a:pt x="182880" y="114300"/>
                </a:lnTo>
                <a:lnTo>
                  <a:pt x="190500" y="121920"/>
                </a:lnTo>
                <a:lnTo>
                  <a:pt x="190500" y="129540"/>
                </a:lnTo>
                <a:lnTo>
                  <a:pt x="190500" y="137160"/>
                </a:lnTo>
                <a:lnTo>
                  <a:pt x="182880" y="144780"/>
                </a:lnTo>
                <a:lnTo>
                  <a:pt x="175260" y="144780"/>
                </a:lnTo>
                <a:lnTo>
                  <a:pt x="160020" y="152400"/>
                </a:lnTo>
                <a:lnTo>
                  <a:pt x="144780" y="160020"/>
                </a:lnTo>
                <a:lnTo>
                  <a:pt x="121920" y="160020"/>
                </a:lnTo>
                <a:lnTo>
                  <a:pt x="99060" y="167640"/>
                </a:lnTo>
                <a:lnTo>
                  <a:pt x="76200" y="167640"/>
                </a:lnTo>
                <a:lnTo>
                  <a:pt x="60960" y="167640"/>
                </a:lnTo>
                <a:lnTo>
                  <a:pt x="38100" y="167640"/>
                </a:lnTo>
                <a:lnTo>
                  <a:pt x="0" y="167640"/>
                </a:lnTo>
                <a:lnTo>
                  <a:pt x="0" y="167640"/>
                </a:lnTo>
                <a:lnTo>
                  <a:pt x="0" y="1676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5" name="Freeform 174"/>
          <p:cNvSpPr/>
          <p:nvPr/>
        </p:nvSpPr>
        <p:spPr>
          <a:xfrm>
            <a:off x="4404360" y="556260"/>
            <a:ext cx="205741" cy="160021"/>
          </a:xfrm>
          <a:custGeom>
            <a:avLst/>
            <a:gdLst/>
            <a:ahLst/>
            <a:cxnLst/>
            <a:rect l="0" t="0" r="0" b="0"/>
            <a:pathLst>
              <a:path w="205741" h="160021">
                <a:moveTo>
                  <a:pt x="167640" y="30480"/>
                </a:moveTo>
                <a:lnTo>
                  <a:pt x="167640" y="22860"/>
                </a:lnTo>
                <a:lnTo>
                  <a:pt x="167640" y="22860"/>
                </a:lnTo>
                <a:lnTo>
                  <a:pt x="167640" y="22860"/>
                </a:lnTo>
                <a:lnTo>
                  <a:pt x="167640" y="7620"/>
                </a:lnTo>
                <a:lnTo>
                  <a:pt x="152400" y="7620"/>
                </a:lnTo>
                <a:lnTo>
                  <a:pt x="152400" y="7620"/>
                </a:lnTo>
                <a:lnTo>
                  <a:pt x="144780" y="7620"/>
                </a:lnTo>
                <a:lnTo>
                  <a:pt x="137160" y="0"/>
                </a:lnTo>
                <a:lnTo>
                  <a:pt x="129540" y="0"/>
                </a:lnTo>
                <a:lnTo>
                  <a:pt x="106680" y="0"/>
                </a:lnTo>
                <a:lnTo>
                  <a:pt x="91440" y="7620"/>
                </a:lnTo>
                <a:lnTo>
                  <a:pt x="76200" y="15240"/>
                </a:lnTo>
                <a:lnTo>
                  <a:pt x="53340" y="38100"/>
                </a:lnTo>
                <a:lnTo>
                  <a:pt x="38100" y="53340"/>
                </a:lnTo>
                <a:lnTo>
                  <a:pt x="22860" y="76200"/>
                </a:lnTo>
                <a:lnTo>
                  <a:pt x="7620" y="91440"/>
                </a:lnTo>
                <a:lnTo>
                  <a:pt x="0" y="114300"/>
                </a:lnTo>
                <a:lnTo>
                  <a:pt x="0" y="129540"/>
                </a:lnTo>
                <a:lnTo>
                  <a:pt x="0" y="144780"/>
                </a:lnTo>
                <a:lnTo>
                  <a:pt x="7620" y="144780"/>
                </a:lnTo>
                <a:lnTo>
                  <a:pt x="22860" y="144780"/>
                </a:lnTo>
                <a:lnTo>
                  <a:pt x="45720" y="144780"/>
                </a:lnTo>
                <a:lnTo>
                  <a:pt x="60960" y="137160"/>
                </a:lnTo>
                <a:lnTo>
                  <a:pt x="83820" y="121920"/>
                </a:lnTo>
                <a:lnTo>
                  <a:pt x="99060" y="106680"/>
                </a:lnTo>
                <a:lnTo>
                  <a:pt x="121920" y="91440"/>
                </a:lnTo>
                <a:lnTo>
                  <a:pt x="137160" y="76200"/>
                </a:lnTo>
                <a:lnTo>
                  <a:pt x="144780" y="60960"/>
                </a:lnTo>
                <a:lnTo>
                  <a:pt x="152400" y="45720"/>
                </a:lnTo>
                <a:lnTo>
                  <a:pt x="160020" y="38100"/>
                </a:lnTo>
                <a:lnTo>
                  <a:pt x="167640" y="22860"/>
                </a:lnTo>
                <a:lnTo>
                  <a:pt x="167640" y="22860"/>
                </a:lnTo>
                <a:lnTo>
                  <a:pt x="167640" y="22860"/>
                </a:lnTo>
                <a:lnTo>
                  <a:pt x="167640" y="30480"/>
                </a:lnTo>
                <a:lnTo>
                  <a:pt x="167640" y="45720"/>
                </a:lnTo>
                <a:lnTo>
                  <a:pt x="167640" y="60960"/>
                </a:lnTo>
                <a:lnTo>
                  <a:pt x="167640" y="76200"/>
                </a:lnTo>
                <a:lnTo>
                  <a:pt x="167640" y="91440"/>
                </a:lnTo>
                <a:lnTo>
                  <a:pt x="167640" y="106680"/>
                </a:lnTo>
                <a:lnTo>
                  <a:pt x="182880" y="121920"/>
                </a:lnTo>
                <a:lnTo>
                  <a:pt x="205740" y="160020"/>
                </a:lnTo>
                <a:lnTo>
                  <a:pt x="205740" y="160020"/>
                </a:lnTo>
                <a:lnTo>
                  <a:pt x="205740" y="1600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6" name="Freeform 175"/>
          <p:cNvSpPr/>
          <p:nvPr/>
        </p:nvSpPr>
        <p:spPr>
          <a:xfrm>
            <a:off x="4884420" y="495300"/>
            <a:ext cx="274321" cy="205741"/>
          </a:xfrm>
          <a:custGeom>
            <a:avLst/>
            <a:gdLst/>
            <a:ahLst/>
            <a:cxnLst/>
            <a:rect l="0" t="0" r="0" b="0"/>
            <a:pathLst>
              <a:path w="274321" h="205741">
                <a:moveTo>
                  <a:pt x="129540" y="91440"/>
                </a:moveTo>
                <a:lnTo>
                  <a:pt x="129540" y="83820"/>
                </a:lnTo>
                <a:lnTo>
                  <a:pt x="129540" y="83820"/>
                </a:lnTo>
                <a:lnTo>
                  <a:pt x="121920" y="83820"/>
                </a:lnTo>
                <a:lnTo>
                  <a:pt x="106680" y="76200"/>
                </a:lnTo>
                <a:lnTo>
                  <a:pt x="99060" y="83820"/>
                </a:lnTo>
                <a:lnTo>
                  <a:pt x="91440" y="83820"/>
                </a:lnTo>
                <a:lnTo>
                  <a:pt x="83820" y="83820"/>
                </a:lnTo>
                <a:lnTo>
                  <a:pt x="68580" y="91440"/>
                </a:lnTo>
                <a:lnTo>
                  <a:pt x="53340" y="99060"/>
                </a:lnTo>
                <a:lnTo>
                  <a:pt x="38100" y="106680"/>
                </a:lnTo>
                <a:lnTo>
                  <a:pt x="22860" y="121920"/>
                </a:lnTo>
                <a:lnTo>
                  <a:pt x="7620" y="137160"/>
                </a:lnTo>
                <a:lnTo>
                  <a:pt x="7620" y="144780"/>
                </a:lnTo>
                <a:lnTo>
                  <a:pt x="0" y="160020"/>
                </a:lnTo>
                <a:lnTo>
                  <a:pt x="7620" y="175260"/>
                </a:lnTo>
                <a:lnTo>
                  <a:pt x="15240" y="182880"/>
                </a:lnTo>
                <a:lnTo>
                  <a:pt x="30480" y="190500"/>
                </a:lnTo>
                <a:lnTo>
                  <a:pt x="53340" y="190500"/>
                </a:lnTo>
                <a:lnTo>
                  <a:pt x="76200" y="190500"/>
                </a:lnTo>
                <a:lnTo>
                  <a:pt x="99060" y="182880"/>
                </a:lnTo>
                <a:lnTo>
                  <a:pt x="129540" y="167640"/>
                </a:lnTo>
                <a:lnTo>
                  <a:pt x="160020" y="160020"/>
                </a:lnTo>
                <a:lnTo>
                  <a:pt x="190500" y="137160"/>
                </a:lnTo>
                <a:lnTo>
                  <a:pt x="213360" y="121920"/>
                </a:lnTo>
                <a:lnTo>
                  <a:pt x="236220" y="99060"/>
                </a:lnTo>
                <a:lnTo>
                  <a:pt x="251460" y="68580"/>
                </a:lnTo>
                <a:lnTo>
                  <a:pt x="259080" y="53340"/>
                </a:lnTo>
                <a:lnTo>
                  <a:pt x="266700" y="30480"/>
                </a:lnTo>
                <a:lnTo>
                  <a:pt x="274320" y="15240"/>
                </a:lnTo>
                <a:lnTo>
                  <a:pt x="274320" y="7620"/>
                </a:lnTo>
                <a:lnTo>
                  <a:pt x="274320" y="0"/>
                </a:lnTo>
                <a:lnTo>
                  <a:pt x="266700" y="0"/>
                </a:lnTo>
                <a:lnTo>
                  <a:pt x="266700" y="15240"/>
                </a:lnTo>
                <a:lnTo>
                  <a:pt x="259080" y="30480"/>
                </a:lnTo>
                <a:lnTo>
                  <a:pt x="251460" y="45720"/>
                </a:lnTo>
                <a:lnTo>
                  <a:pt x="243840" y="68580"/>
                </a:lnTo>
                <a:lnTo>
                  <a:pt x="236220" y="91440"/>
                </a:lnTo>
                <a:lnTo>
                  <a:pt x="236220" y="114300"/>
                </a:lnTo>
                <a:lnTo>
                  <a:pt x="236220" y="137160"/>
                </a:lnTo>
                <a:lnTo>
                  <a:pt x="236220" y="152400"/>
                </a:lnTo>
                <a:lnTo>
                  <a:pt x="236220" y="167640"/>
                </a:lnTo>
                <a:lnTo>
                  <a:pt x="243840" y="198120"/>
                </a:lnTo>
                <a:lnTo>
                  <a:pt x="251460" y="205740"/>
                </a:lnTo>
                <a:lnTo>
                  <a:pt x="251460" y="2057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7" name="Freeform 176"/>
          <p:cNvSpPr/>
          <p:nvPr/>
        </p:nvSpPr>
        <p:spPr>
          <a:xfrm>
            <a:off x="5219700" y="571500"/>
            <a:ext cx="129541" cy="91441"/>
          </a:xfrm>
          <a:custGeom>
            <a:avLst/>
            <a:gdLst/>
            <a:ahLst/>
            <a:cxnLst/>
            <a:rect l="0" t="0" r="0" b="0"/>
            <a:pathLst>
              <a:path w="129541" h="91441">
                <a:moveTo>
                  <a:pt x="68580" y="0"/>
                </a:moveTo>
                <a:lnTo>
                  <a:pt x="68580" y="7620"/>
                </a:lnTo>
                <a:lnTo>
                  <a:pt x="68580" y="22860"/>
                </a:lnTo>
                <a:lnTo>
                  <a:pt x="60960" y="22860"/>
                </a:lnTo>
                <a:lnTo>
                  <a:pt x="60960" y="38100"/>
                </a:lnTo>
                <a:lnTo>
                  <a:pt x="60960" y="45720"/>
                </a:lnTo>
                <a:lnTo>
                  <a:pt x="60960" y="53340"/>
                </a:lnTo>
                <a:lnTo>
                  <a:pt x="60960" y="53340"/>
                </a:lnTo>
                <a:lnTo>
                  <a:pt x="60960" y="68580"/>
                </a:lnTo>
                <a:lnTo>
                  <a:pt x="60960" y="76200"/>
                </a:lnTo>
                <a:lnTo>
                  <a:pt x="68580" y="83820"/>
                </a:lnTo>
                <a:lnTo>
                  <a:pt x="68580" y="91440"/>
                </a:lnTo>
                <a:lnTo>
                  <a:pt x="76200" y="91440"/>
                </a:lnTo>
                <a:lnTo>
                  <a:pt x="91440" y="91440"/>
                </a:lnTo>
                <a:lnTo>
                  <a:pt x="99060" y="91440"/>
                </a:lnTo>
                <a:lnTo>
                  <a:pt x="114300" y="83820"/>
                </a:lnTo>
                <a:lnTo>
                  <a:pt x="121920" y="68580"/>
                </a:lnTo>
                <a:lnTo>
                  <a:pt x="129540" y="53340"/>
                </a:lnTo>
                <a:lnTo>
                  <a:pt x="129540" y="38100"/>
                </a:lnTo>
                <a:lnTo>
                  <a:pt x="129540" y="30480"/>
                </a:lnTo>
                <a:lnTo>
                  <a:pt x="121920" y="15240"/>
                </a:lnTo>
                <a:lnTo>
                  <a:pt x="114300" y="7620"/>
                </a:lnTo>
                <a:lnTo>
                  <a:pt x="99060" y="0"/>
                </a:lnTo>
                <a:lnTo>
                  <a:pt x="76200" y="0"/>
                </a:lnTo>
                <a:lnTo>
                  <a:pt x="30480" y="0"/>
                </a:lnTo>
                <a:lnTo>
                  <a:pt x="0" y="15240"/>
                </a:lnTo>
                <a:lnTo>
                  <a:pt x="0" y="152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8" name="Freeform 177"/>
          <p:cNvSpPr/>
          <p:nvPr/>
        </p:nvSpPr>
        <p:spPr>
          <a:xfrm>
            <a:off x="5394960" y="502920"/>
            <a:ext cx="114301" cy="167641"/>
          </a:xfrm>
          <a:custGeom>
            <a:avLst/>
            <a:gdLst/>
            <a:ahLst/>
            <a:cxnLst/>
            <a:rect l="0" t="0" r="0" b="0"/>
            <a:pathLst>
              <a:path w="114301" h="167641">
                <a:moveTo>
                  <a:pt x="83820" y="15240"/>
                </a:moveTo>
                <a:lnTo>
                  <a:pt x="91440" y="15240"/>
                </a:lnTo>
                <a:lnTo>
                  <a:pt x="91440" y="7620"/>
                </a:lnTo>
                <a:lnTo>
                  <a:pt x="91440" y="7620"/>
                </a:lnTo>
                <a:lnTo>
                  <a:pt x="91440" y="0"/>
                </a:lnTo>
                <a:lnTo>
                  <a:pt x="83820" y="7620"/>
                </a:lnTo>
                <a:lnTo>
                  <a:pt x="83820" y="7620"/>
                </a:lnTo>
                <a:lnTo>
                  <a:pt x="76200" y="7620"/>
                </a:lnTo>
                <a:lnTo>
                  <a:pt x="76200" y="7620"/>
                </a:lnTo>
                <a:lnTo>
                  <a:pt x="68580" y="15240"/>
                </a:lnTo>
                <a:lnTo>
                  <a:pt x="60960" y="15240"/>
                </a:lnTo>
                <a:lnTo>
                  <a:pt x="53340" y="22860"/>
                </a:lnTo>
                <a:lnTo>
                  <a:pt x="45720" y="30480"/>
                </a:lnTo>
                <a:lnTo>
                  <a:pt x="45720" y="45720"/>
                </a:lnTo>
                <a:lnTo>
                  <a:pt x="45720" y="53340"/>
                </a:lnTo>
                <a:lnTo>
                  <a:pt x="60960" y="68580"/>
                </a:lnTo>
                <a:lnTo>
                  <a:pt x="68580" y="76200"/>
                </a:lnTo>
                <a:lnTo>
                  <a:pt x="76200" y="91440"/>
                </a:lnTo>
                <a:lnTo>
                  <a:pt x="91440" y="99060"/>
                </a:lnTo>
                <a:lnTo>
                  <a:pt x="99060" y="106680"/>
                </a:lnTo>
                <a:lnTo>
                  <a:pt x="106680" y="114300"/>
                </a:lnTo>
                <a:lnTo>
                  <a:pt x="114300" y="121920"/>
                </a:lnTo>
                <a:lnTo>
                  <a:pt x="114300" y="129540"/>
                </a:lnTo>
                <a:lnTo>
                  <a:pt x="106680" y="137160"/>
                </a:lnTo>
                <a:lnTo>
                  <a:pt x="91440" y="144780"/>
                </a:lnTo>
                <a:lnTo>
                  <a:pt x="83820" y="152400"/>
                </a:lnTo>
                <a:lnTo>
                  <a:pt x="60960" y="152400"/>
                </a:lnTo>
                <a:lnTo>
                  <a:pt x="22860" y="167640"/>
                </a:lnTo>
                <a:lnTo>
                  <a:pt x="0" y="167640"/>
                </a:lnTo>
                <a:lnTo>
                  <a:pt x="0" y="1676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9" name="Freeform 178"/>
          <p:cNvSpPr/>
          <p:nvPr/>
        </p:nvSpPr>
        <p:spPr>
          <a:xfrm>
            <a:off x="5570220" y="548640"/>
            <a:ext cx="182881" cy="129541"/>
          </a:xfrm>
          <a:custGeom>
            <a:avLst/>
            <a:gdLst/>
            <a:ahLst/>
            <a:cxnLst/>
            <a:rect l="0" t="0" r="0" b="0"/>
            <a:pathLst>
              <a:path w="182881" h="129541">
                <a:moveTo>
                  <a:pt x="0" y="53340"/>
                </a:moveTo>
                <a:lnTo>
                  <a:pt x="7620" y="60960"/>
                </a:lnTo>
                <a:lnTo>
                  <a:pt x="15240" y="68580"/>
                </a:lnTo>
                <a:lnTo>
                  <a:pt x="22860" y="68580"/>
                </a:lnTo>
                <a:lnTo>
                  <a:pt x="30480" y="76200"/>
                </a:lnTo>
                <a:lnTo>
                  <a:pt x="45720" y="76200"/>
                </a:lnTo>
                <a:lnTo>
                  <a:pt x="53340" y="76200"/>
                </a:lnTo>
                <a:lnTo>
                  <a:pt x="53340" y="76200"/>
                </a:lnTo>
                <a:lnTo>
                  <a:pt x="68580" y="83820"/>
                </a:lnTo>
                <a:lnTo>
                  <a:pt x="91440" y="83820"/>
                </a:lnTo>
                <a:lnTo>
                  <a:pt x="114300" y="83820"/>
                </a:lnTo>
                <a:lnTo>
                  <a:pt x="129540" y="76200"/>
                </a:lnTo>
                <a:lnTo>
                  <a:pt x="152400" y="68580"/>
                </a:lnTo>
                <a:lnTo>
                  <a:pt x="167640" y="60960"/>
                </a:lnTo>
                <a:lnTo>
                  <a:pt x="182880" y="45720"/>
                </a:lnTo>
                <a:lnTo>
                  <a:pt x="182880" y="38100"/>
                </a:lnTo>
                <a:lnTo>
                  <a:pt x="182880" y="22860"/>
                </a:lnTo>
                <a:lnTo>
                  <a:pt x="182880" y="15240"/>
                </a:lnTo>
                <a:lnTo>
                  <a:pt x="175260" y="7620"/>
                </a:lnTo>
                <a:lnTo>
                  <a:pt x="167640" y="0"/>
                </a:lnTo>
                <a:lnTo>
                  <a:pt x="152400" y="0"/>
                </a:lnTo>
                <a:lnTo>
                  <a:pt x="137160" y="7620"/>
                </a:lnTo>
                <a:lnTo>
                  <a:pt x="121920" y="15240"/>
                </a:lnTo>
                <a:lnTo>
                  <a:pt x="106680" y="30480"/>
                </a:lnTo>
                <a:lnTo>
                  <a:pt x="99060" y="45720"/>
                </a:lnTo>
                <a:lnTo>
                  <a:pt x="91440" y="53340"/>
                </a:lnTo>
                <a:lnTo>
                  <a:pt x="83820" y="68580"/>
                </a:lnTo>
                <a:lnTo>
                  <a:pt x="83820" y="83820"/>
                </a:lnTo>
                <a:lnTo>
                  <a:pt x="91440" y="99060"/>
                </a:lnTo>
                <a:lnTo>
                  <a:pt x="99060" y="106680"/>
                </a:lnTo>
                <a:lnTo>
                  <a:pt x="160020" y="129540"/>
                </a:lnTo>
                <a:lnTo>
                  <a:pt x="160020" y="129540"/>
                </a:lnTo>
                <a:lnTo>
                  <a:pt x="160020" y="1295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0" name="Freeform 179"/>
          <p:cNvSpPr/>
          <p:nvPr/>
        </p:nvSpPr>
        <p:spPr>
          <a:xfrm>
            <a:off x="5806440" y="487680"/>
            <a:ext cx="175261" cy="198121"/>
          </a:xfrm>
          <a:custGeom>
            <a:avLst/>
            <a:gdLst/>
            <a:ahLst/>
            <a:cxnLst/>
            <a:rect l="0" t="0" r="0" b="0"/>
            <a:pathLst>
              <a:path w="175261" h="198121">
                <a:moveTo>
                  <a:pt x="144780" y="106680"/>
                </a:moveTo>
                <a:lnTo>
                  <a:pt x="144780" y="99060"/>
                </a:lnTo>
                <a:lnTo>
                  <a:pt x="144780" y="99060"/>
                </a:lnTo>
                <a:lnTo>
                  <a:pt x="137160" y="99060"/>
                </a:lnTo>
                <a:lnTo>
                  <a:pt x="137160" y="91440"/>
                </a:lnTo>
                <a:lnTo>
                  <a:pt x="121920" y="91440"/>
                </a:lnTo>
                <a:lnTo>
                  <a:pt x="114300" y="91440"/>
                </a:lnTo>
                <a:lnTo>
                  <a:pt x="106680" y="91440"/>
                </a:lnTo>
                <a:lnTo>
                  <a:pt x="99060" y="91440"/>
                </a:lnTo>
                <a:lnTo>
                  <a:pt x="76200" y="91440"/>
                </a:lnTo>
                <a:lnTo>
                  <a:pt x="60960" y="99060"/>
                </a:lnTo>
                <a:lnTo>
                  <a:pt x="45720" y="106680"/>
                </a:lnTo>
                <a:lnTo>
                  <a:pt x="22860" y="114300"/>
                </a:lnTo>
                <a:lnTo>
                  <a:pt x="7620" y="129540"/>
                </a:lnTo>
                <a:lnTo>
                  <a:pt x="0" y="137160"/>
                </a:lnTo>
                <a:lnTo>
                  <a:pt x="0" y="152400"/>
                </a:lnTo>
                <a:lnTo>
                  <a:pt x="0" y="160020"/>
                </a:lnTo>
                <a:lnTo>
                  <a:pt x="7620" y="175260"/>
                </a:lnTo>
                <a:lnTo>
                  <a:pt x="15240" y="182880"/>
                </a:lnTo>
                <a:lnTo>
                  <a:pt x="30480" y="182880"/>
                </a:lnTo>
                <a:lnTo>
                  <a:pt x="53340" y="182880"/>
                </a:lnTo>
                <a:lnTo>
                  <a:pt x="68580" y="182880"/>
                </a:lnTo>
                <a:lnTo>
                  <a:pt x="91440" y="175260"/>
                </a:lnTo>
                <a:lnTo>
                  <a:pt x="114300" y="167640"/>
                </a:lnTo>
                <a:lnTo>
                  <a:pt x="137160" y="160020"/>
                </a:lnTo>
                <a:lnTo>
                  <a:pt x="152400" y="144780"/>
                </a:lnTo>
                <a:lnTo>
                  <a:pt x="160020" y="121920"/>
                </a:lnTo>
                <a:lnTo>
                  <a:pt x="167640" y="106680"/>
                </a:lnTo>
                <a:lnTo>
                  <a:pt x="167640" y="83820"/>
                </a:lnTo>
                <a:lnTo>
                  <a:pt x="175260" y="60960"/>
                </a:lnTo>
                <a:lnTo>
                  <a:pt x="175260" y="45720"/>
                </a:lnTo>
                <a:lnTo>
                  <a:pt x="167640" y="30480"/>
                </a:lnTo>
                <a:lnTo>
                  <a:pt x="167640" y="15240"/>
                </a:lnTo>
                <a:lnTo>
                  <a:pt x="160020" y="7620"/>
                </a:lnTo>
                <a:lnTo>
                  <a:pt x="160020" y="0"/>
                </a:lnTo>
                <a:lnTo>
                  <a:pt x="160020" y="7620"/>
                </a:lnTo>
                <a:lnTo>
                  <a:pt x="152400" y="15240"/>
                </a:lnTo>
                <a:lnTo>
                  <a:pt x="152400" y="30480"/>
                </a:lnTo>
                <a:lnTo>
                  <a:pt x="152400" y="45720"/>
                </a:lnTo>
                <a:lnTo>
                  <a:pt x="152400" y="60960"/>
                </a:lnTo>
                <a:lnTo>
                  <a:pt x="152400" y="83820"/>
                </a:lnTo>
                <a:lnTo>
                  <a:pt x="152400" y="106680"/>
                </a:lnTo>
                <a:lnTo>
                  <a:pt x="152400" y="121920"/>
                </a:lnTo>
                <a:lnTo>
                  <a:pt x="152400" y="144780"/>
                </a:lnTo>
                <a:lnTo>
                  <a:pt x="152400" y="160020"/>
                </a:lnTo>
                <a:lnTo>
                  <a:pt x="152400" y="167640"/>
                </a:lnTo>
                <a:lnTo>
                  <a:pt x="152400" y="182880"/>
                </a:lnTo>
                <a:lnTo>
                  <a:pt x="152400" y="182880"/>
                </a:lnTo>
                <a:lnTo>
                  <a:pt x="152400" y="190500"/>
                </a:lnTo>
                <a:lnTo>
                  <a:pt x="160020" y="198120"/>
                </a:lnTo>
                <a:lnTo>
                  <a:pt x="160020" y="190500"/>
                </a:lnTo>
                <a:lnTo>
                  <a:pt x="160020" y="1905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1" name="Freeform 180"/>
          <p:cNvSpPr/>
          <p:nvPr/>
        </p:nvSpPr>
        <p:spPr>
          <a:xfrm>
            <a:off x="6362700" y="495300"/>
            <a:ext cx="144781" cy="182881"/>
          </a:xfrm>
          <a:custGeom>
            <a:avLst/>
            <a:gdLst/>
            <a:ahLst/>
            <a:cxnLst/>
            <a:rect l="0" t="0" r="0" b="0"/>
            <a:pathLst>
              <a:path w="144781" h="182881">
                <a:moveTo>
                  <a:pt x="144780" y="0"/>
                </a:moveTo>
                <a:lnTo>
                  <a:pt x="144780" y="0"/>
                </a:lnTo>
                <a:lnTo>
                  <a:pt x="137160" y="7620"/>
                </a:lnTo>
                <a:lnTo>
                  <a:pt x="129540" y="7620"/>
                </a:lnTo>
                <a:lnTo>
                  <a:pt x="114300" y="15240"/>
                </a:lnTo>
                <a:lnTo>
                  <a:pt x="99060" y="15240"/>
                </a:lnTo>
                <a:lnTo>
                  <a:pt x="91440" y="15240"/>
                </a:lnTo>
                <a:lnTo>
                  <a:pt x="91440" y="15240"/>
                </a:lnTo>
                <a:lnTo>
                  <a:pt x="76200" y="22860"/>
                </a:lnTo>
                <a:lnTo>
                  <a:pt x="60960" y="22860"/>
                </a:lnTo>
                <a:lnTo>
                  <a:pt x="53340" y="30480"/>
                </a:lnTo>
                <a:lnTo>
                  <a:pt x="45720" y="38100"/>
                </a:lnTo>
                <a:lnTo>
                  <a:pt x="45720" y="45720"/>
                </a:lnTo>
                <a:lnTo>
                  <a:pt x="45720" y="53340"/>
                </a:lnTo>
                <a:lnTo>
                  <a:pt x="53340" y="60960"/>
                </a:lnTo>
                <a:lnTo>
                  <a:pt x="60960" y="68580"/>
                </a:lnTo>
                <a:lnTo>
                  <a:pt x="83820" y="83820"/>
                </a:lnTo>
                <a:lnTo>
                  <a:pt x="91440" y="91440"/>
                </a:lnTo>
                <a:lnTo>
                  <a:pt x="106680" y="99060"/>
                </a:lnTo>
                <a:lnTo>
                  <a:pt x="121920" y="106680"/>
                </a:lnTo>
                <a:lnTo>
                  <a:pt x="137160" y="114300"/>
                </a:lnTo>
                <a:lnTo>
                  <a:pt x="137160" y="121920"/>
                </a:lnTo>
                <a:lnTo>
                  <a:pt x="137160" y="137160"/>
                </a:lnTo>
                <a:lnTo>
                  <a:pt x="129540" y="144780"/>
                </a:lnTo>
                <a:lnTo>
                  <a:pt x="121920" y="152400"/>
                </a:lnTo>
                <a:lnTo>
                  <a:pt x="106680" y="160020"/>
                </a:lnTo>
                <a:lnTo>
                  <a:pt x="83820" y="167640"/>
                </a:lnTo>
                <a:lnTo>
                  <a:pt x="68580" y="167640"/>
                </a:lnTo>
                <a:lnTo>
                  <a:pt x="22860" y="182880"/>
                </a:lnTo>
                <a:lnTo>
                  <a:pt x="0" y="182880"/>
                </a:lnTo>
                <a:lnTo>
                  <a:pt x="0" y="1828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2" name="Freeform 181"/>
          <p:cNvSpPr/>
          <p:nvPr/>
        </p:nvSpPr>
        <p:spPr>
          <a:xfrm>
            <a:off x="6576061" y="548640"/>
            <a:ext cx="160020" cy="266701"/>
          </a:xfrm>
          <a:custGeom>
            <a:avLst/>
            <a:gdLst/>
            <a:ahLst/>
            <a:cxnLst/>
            <a:rect l="0" t="0" r="0" b="0"/>
            <a:pathLst>
              <a:path w="160020" h="266701">
                <a:moveTo>
                  <a:pt x="0" y="0"/>
                </a:moveTo>
                <a:lnTo>
                  <a:pt x="7619" y="0"/>
                </a:lnTo>
                <a:lnTo>
                  <a:pt x="7619" y="15240"/>
                </a:lnTo>
                <a:lnTo>
                  <a:pt x="7619" y="22860"/>
                </a:lnTo>
                <a:lnTo>
                  <a:pt x="15239" y="38100"/>
                </a:lnTo>
                <a:lnTo>
                  <a:pt x="15239" y="53340"/>
                </a:lnTo>
                <a:lnTo>
                  <a:pt x="15239" y="53340"/>
                </a:lnTo>
                <a:lnTo>
                  <a:pt x="15239" y="53340"/>
                </a:lnTo>
                <a:lnTo>
                  <a:pt x="22859" y="68580"/>
                </a:lnTo>
                <a:lnTo>
                  <a:pt x="22859" y="83820"/>
                </a:lnTo>
                <a:lnTo>
                  <a:pt x="30479" y="91440"/>
                </a:lnTo>
                <a:lnTo>
                  <a:pt x="30479" y="99060"/>
                </a:lnTo>
                <a:lnTo>
                  <a:pt x="45719" y="99060"/>
                </a:lnTo>
                <a:lnTo>
                  <a:pt x="53339" y="99060"/>
                </a:lnTo>
                <a:lnTo>
                  <a:pt x="60959" y="99060"/>
                </a:lnTo>
                <a:lnTo>
                  <a:pt x="76200" y="83820"/>
                </a:lnTo>
                <a:lnTo>
                  <a:pt x="83819" y="76200"/>
                </a:lnTo>
                <a:lnTo>
                  <a:pt x="91439" y="60960"/>
                </a:lnTo>
                <a:lnTo>
                  <a:pt x="106679" y="45720"/>
                </a:lnTo>
                <a:lnTo>
                  <a:pt x="114300" y="30480"/>
                </a:lnTo>
                <a:lnTo>
                  <a:pt x="114300" y="22860"/>
                </a:lnTo>
                <a:lnTo>
                  <a:pt x="114300" y="15240"/>
                </a:lnTo>
                <a:lnTo>
                  <a:pt x="121919" y="7620"/>
                </a:lnTo>
                <a:lnTo>
                  <a:pt x="121919" y="7620"/>
                </a:lnTo>
                <a:lnTo>
                  <a:pt x="121919" y="22860"/>
                </a:lnTo>
                <a:lnTo>
                  <a:pt x="129539" y="38100"/>
                </a:lnTo>
                <a:lnTo>
                  <a:pt x="129539" y="53340"/>
                </a:lnTo>
                <a:lnTo>
                  <a:pt x="137159" y="76200"/>
                </a:lnTo>
                <a:lnTo>
                  <a:pt x="144779" y="106680"/>
                </a:lnTo>
                <a:lnTo>
                  <a:pt x="152400" y="137160"/>
                </a:lnTo>
                <a:lnTo>
                  <a:pt x="160019" y="160020"/>
                </a:lnTo>
                <a:lnTo>
                  <a:pt x="160019" y="190500"/>
                </a:lnTo>
                <a:lnTo>
                  <a:pt x="160019" y="205740"/>
                </a:lnTo>
                <a:lnTo>
                  <a:pt x="160019" y="228600"/>
                </a:lnTo>
                <a:lnTo>
                  <a:pt x="152400" y="243840"/>
                </a:lnTo>
                <a:lnTo>
                  <a:pt x="144779" y="259080"/>
                </a:lnTo>
                <a:lnTo>
                  <a:pt x="121919" y="266700"/>
                </a:lnTo>
                <a:lnTo>
                  <a:pt x="106679" y="266700"/>
                </a:lnTo>
                <a:lnTo>
                  <a:pt x="83819" y="266700"/>
                </a:lnTo>
                <a:lnTo>
                  <a:pt x="15239" y="243840"/>
                </a:lnTo>
                <a:lnTo>
                  <a:pt x="15239" y="243840"/>
                </a:lnTo>
                <a:lnTo>
                  <a:pt x="15239" y="243840"/>
                </a:lnTo>
                <a:lnTo>
                  <a:pt x="15239" y="2438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3" name="Freeform 182"/>
          <p:cNvSpPr/>
          <p:nvPr/>
        </p:nvSpPr>
        <p:spPr>
          <a:xfrm>
            <a:off x="6758940" y="518160"/>
            <a:ext cx="144781" cy="182881"/>
          </a:xfrm>
          <a:custGeom>
            <a:avLst/>
            <a:gdLst/>
            <a:ahLst/>
            <a:cxnLst/>
            <a:rect l="0" t="0" r="0" b="0"/>
            <a:pathLst>
              <a:path w="144781" h="182881">
                <a:moveTo>
                  <a:pt x="121921" y="0"/>
                </a:moveTo>
                <a:lnTo>
                  <a:pt x="121921" y="0"/>
                </a:lnTo>
                <a:lnTo>
                  <a:pt x="114300" y="7620"/>
                </a:lnTo>
                <a:lnTo>
                  <a:pt x="106680" y="7620"/>
                </a:lnTo>
                <a:lnTo>
                  <a:pt x="106680" y="15240"/>
                </a:lnTo>
                <a:lnTo>
                  <a:pt x="99060" y="22860"/>
                </a:lnTo>
                <a:lnTo>
                  <a:pt x="99060" y="22860"/>
                </a:lnTo>
                <a:lnTo>
                  <a:pt x="106680" y="30480"/>
                </a:lnTo>
                <a:lnTo>
                  <a:pt x="106680" y="38100"/>
                </a:lnTo>
                <a:lnTo>
                  <a:pt x="106680" y="53340"/>
                </a:lnTo>
                <a:lnTo>
                  <a:pt x="106680" y="68580"/>
                </a:lnTo>
                <a:lnTo>
                  <a:pt x="121921" y="83820"/>
                </a:lnTo>
                <a:lnTo>
                  <a:pt x="121921" y="99060"/>
                </a:lnTo>
                <a:lnTo>
                  <a:pt x="129540" y="114300"/>
                </a:lnTo>
                <a:lnTo>
                  <a:pt x="137160" y="129540"/>
                </a:lnTo>
                <a:lnTo>
                  <a:pt x="144780" y="144780"/>
                </a:lnTo>
                <a:lnTo>
                  <a:pt x="144780" y="152400"/>
                </a:lnTo>
                <a:lnTo>
                  <a:pt x="137160" y="160020"/>
                </a:lnTo>
                <a:lnTo>
                  <a:pt x="137160" y="167640"/>
                </a:lnTo>
                <a:lnTo>
                  <a:pt x="121921" y="175260"/>
                </a:lnTo>
                <a:lnTo>
                  <a:pt x="106680" y="182880"/>
                </a:lnTo>
                <a:lnTo>
                  <a:pt x="91440" y="182880"/>
                </a:lnTo>
                <a:lnTo>
                  <a:pt x="76200" y="182880"/>
                </a:lnTo>
                <a:lnTo>
                  <a:pt x="30480" y="175260"/>
                </a:lnTo>
                <a:lnTo>
                  <a:pt x="0" y="167640"/>
                </a:lnTo>
                <a:lnTo>
                  <a:pt x="0" y="1676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4" name="Freeform 183"/>
          <p:cNvSpPr/>
          <p:nvPr/>
        </p:nvSpPr>
        <p:spPr>
          <a:xfrm>
            <a:off x="6995161" y="457200"/>
            <a:ext cx="30480" cy="236221"/>
          </a:xfrm>
          <a:custGeom>
            <a:avLst/>
            <a:gdLst/>
            <a:ahLst/>
            <a:cxnLst/>
            <a:rect l="0" t="0" r="0" b="0"/>
            <a:pathLst>
              <a:path w="30480" h="236221">
                <a:moveTo>
                  <a:pt x="0" y="0"/>
                </a:moveTo>
                <a:lnTo>
                  <a:pt x="0" y="0"/>
                </a:lnTo>
                <a:lnTo>
                  <a:pt x="0" y="15240"/>
                </a:lnTo>
                <a:lnTo>
                  <a:pt x="0" y="22860"/>
                </a:lnTo>
                <a:lnTo>
                  <a:pt x="7619" y="45720"/>
                </a:lnTo>
                <a:lnTo>
                  <a:pt x="7619" y="60960"/>
                </a:lnTo>
                <a:lnTo>
                  <a:pt x="7619" y="76200"/>
                </a:lnTo>
                <a:lnTo>
                  <a:pt x="7619" y="76200"/>
                </a:lnTo>
                <a:lnTo>
                  <a:pt x="7619" y="106680"/>
                </a:lnTo>
                <a:lnTo>
                  <a:pt x="7619" y="129540"/>
                </a:lnTo>
                <a:lnTo>
                  <a:pt x="15239" y="160020"/>
                </a:lnTo>
                <a:lnTo>
                  <a:pt x="15239" y="182880"/>
                </a:lnTo>
                <a:lnTo>
                  <a:pt x="30479" y="236220"/>
                </a:lnTo>
                <a:lnTo>
                  <a:pt x="30479" y="236220"/>
                </a:lnTo>
                <a:lnTo>
                  <a:pt x="30479" y="2362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5" name="Freeform 184"/>
          <p:cNvSpPr/>
          <p:nvPr/>
        </p:nvSpPr>
        <p:spPr>
          <a:xfrm>
            <a:off x="7033261" y="518160"/>
            <a:ext cx="640080" cy="160021"/>
          </a:xfrm>
          <a:custGeom>
            <a:avLst/>
            <a:gdLst/>
            <a:ahLst/>
            <a:cxnLst/>
            <a:rect l="0" t="0" r="0" b="0"/>
            <a:pathLst>
              <a:path w="640080" h="160021">
                <a:moveTo>
                  <a:pt x="0" y="60960"/>
                </a:moveTo>
                <a:lnTo>
                  <a:pt x="0" y="60960"/>
                </a:lnTo>
                <a:lnTo>
                  <a:pt x="0" y="60960"/>
                </a:lnTo>
                <a:lnTo>
                  <a:pt x="0" y="60960"/>
                </a:lnTo>
                <a:lnTo>
                  <a:pt x="7619" y="60960"/>
                </a:lnTo>
                <a:lnTo>
                  <a:pt x="15239" y="60960"/>
                </a:lnTo>
                <a:lnTo>
                  <a:pt x="22859" y="53340"/>
                </a:lnTo>
                <a:lnTo>
                  <a:pt x="30479" y="53340"/>
                </a:lnTo>
                <a:lnTo>
                  <a:pt x="53339" y="53340"/>
                </a:lnTo>
                <a:lnTo>
                  <a:pt x="68579" y="53340"/>
                </a:lnTo>
                <a:lnTo>
                  <a:pt x="99059" y="45720"/>
                </a:lnTo>
                <a:lnTo>
                  <a:pt x="121919" y="45720"/>
                </a:lnTo>
                <a:lnTo>
                  <a:pt x="144779" y="38100"/>
                </a:lnTo>
                <a:lnTo>
                  <a:pt x="167639" y="30480"/>
                </a:lnTo>
                <a:lnTo>
                  <a:pt x="190500" y="22860"/>
                </a:lnTo>
                <a:lnTo>
                  <a:pt x="205739" y="15240"/>
                </a:lnTo>
                <a:lnTo>
                  <a:pt x="213359" y="15240"/>
                </a:lnTo>
                <a:lnTo>
                  <a:pt x="220979" y="7620"/>
                </a:lnTo>
                <a:lnTo>
                  <a:pt x="220979" y="7620"/>
                </a:lnTo>
                <a:lnTo>
                  <a:pt x="220979" y="0"/>
                </a:lnTo>
                <a:lnTo>
                  <a:pt x="213359" y="0"/>
                </a:lnTo>
                <a:lnTo>
                  <a:pt x="205739" y="7620"/>
                </a:lnTo>
                <a:lnTo>
                  <a:pt x="190500" y="15240"/>
                </a:lnTo>
                <a:lnTo>
                  <a:pt x="175259" y="22860"/>
                </a:lnTo>
                <a:lnTo>
                  <a:pt x="160019" y="38100"/>
                </a:lnTo>
                <a:lnTo>
                  <a:pt x="152400" y="53340"/>
                </a:lnTo>
                <a:lnTo>
                  <a:pt x="144779" y="60960"/>
                </a:lnTo>
                <a:lnTo>
                  <a:pt x="144779" y="76200"/>
                </a:lnTo>
                <a:lnTo>
                  <a:pt x="144779" y="91440"/>
                </a:lnTo>
                <a:lnTo>
                  <a:pt x="152400" y="99060"/>
                </a:lnTo>
                <a:lnTo>
                  <a:pt x="167639" y="114300"/>
                </a:lnTo>
                <a:lnTo>
                  <a:pt x="182879" y="114300"/>
                </a:lnTo>
                <a:lnTo>
                  <a:pt x="205739" y="121920"/>
                </a:lnTo>
                <a:lnTo>
                  <a:pt x="220979" y="114300"/>
                </a:lnTo>
                <a:lnTo>
                  <a:pt x="243839" y="114300"/>
                </a:lnTo>
                <a:lnTo>
                  <a:pt x="266700" y="106680"/>
                </a:lnTo>
                <a:lnTo>
                  <a:pt x="281939" y="99060"/>
                </a:lnTo>
                <a:lnTo>
                  <a:pt x="297179" y="91440"/>
                </a:lnTo>
                <a:lnTo>
                  <a:pt x="304800" y="76200"/>
                </a:lnTo>
                <a:lnTo>
                  <a:pt x="312419" y="60960"/>
                </a:lnTo>
                <a:lnTo>
                  <a:pt x="312419" y="53340"/>
                </a:lnTo>
                <a:lnTo>
                  <a:pt x="312419" y="38100"/>
                </a:lnTo>
                <a:lnTo>
                  <a:pt x="312419" y="38100"/>
                </a:lnTo>
                <a:lnTo>
                  <a:pt x="312419" y="30480"/>
                </a:lnTo>
                <a:lnTo>
                  <a:pt x="312419" y="38100"/>
                </a:lnTo>
                <a:lnTo>
                  <a:pt x="304800" y="45720"/>
                </a:lnTo>
                <a:lnTo>
                  <a:pt x="312419" y="60960"/>
                </a:lnTo>
                <a:lnTo>
                  <a:pt x="304800" y="76200"/>
                </a:lnTo>
                <a:lnTo>
                  <a:pt x="304800" y="91440"/>
                </a:lnTo>
                <a:lnTo>
                  <a:pt x="304800" y="114300"/>
                </a:lnTo>
                <a:lnTo>
                  <a:pt x="304800" y="129540"/>
                </a:lnTo>
                <a:lnTo>
                  <a:pt x="304800" y="144780"/>
                </a:lnTo>
                <a:lnTo>
                  <a:pt x="304800" y="152400"/>
                </a:lnTo>
                <a:lnTo>
                  <a:pt x="304800" y="160020"/>
                </a:lnTo>
                <a:lnTo>
                  <a:pt x="304800" y="160020"/>
                </a:lnTo>
                <a:lnTo>
                  <a:pt x="304800" y="160020"/>
                </a:lnTo>
                <a:lnTo>
                  <a:pt x="312419" y="152400"/>
                </a:lnTo>
                <a:lnTo>
                  <a:pt x="312419" y="144780"/>
                </a:lnTo>
                <a:lnTo>
                  <a:pt x="312419" y="129540"/>
                </a:lnTo>
                <a:lnTo>
                  <a:pt x="312419" y="114300"/>
                </a:lnTo>
                <a:lnTo>
                  <a:pt x="320039" y="99060"/>
                </a:lnTo>
                <a:lnTo>
                  <a:pt x="327659" y="76200"/>
                </a:lnTo>
                <a:lnTo>
                  <a:pt x="335279" y="60960"/>
                </a:lnTo>
                <a:lnTo>
                  <a:pt x="342900" y="45720"/>
                </a:lnTo>
                <a:lnTo>
                  <a:pt x="358139" y="38100"/>
                </a:lnTo>
                <a:lnTo>
                  <a:pt x="365759" y="30480"/>
                </a:lnTo>
                <a:lnTo>
                  <a:pt x="381000" y="30480"/>
                </a:lnTo>
                <a:lnTo>
                  <a:pt x="388619" y="38100"/>
                </a:lnTo>
                <a:lnTo>
                  <a:pt x="396239" y="45720"/>
                </a:lnTo>
                <a:lnTo>
                  <a:pt x="403859" y="60960"/>
                </a:lnTo>
                <a:lnTo>
                  <a:pt x="411479" y="76200"/>
                </a:lnTo>
                <a:lnTo>
                  <a:pt x="419100" y="91440"/>
                </a:lnTo>
                <a:lnTo>
                  <a:pt x="419100" y="99060"/>
                </a:lnTo>
                <a:lnTo>
                  <a:pt x="426719" y="114300"/>
                </a:lnTo>
                <a:lnTo>
                  <a:pt x="426719" y="121920"/>
                </a:lnTo>
                <a:lnTo>
                  <a:pt x="426719" y="129540"/>
                </a:lnTo>
                <a:lnTo>
                  <a:pt x="426719" y="129540"/>
                </a:lnTo>
                <a:lnTo>
                  <a:pt x="426719" y="129540"/>
                </a:lnTo>
                <a:lnTo>
                  <a:pt x="426719" y="129540"/>
                </a:lnTo>
                <a:lnTo>
                  <a:pt x="434339" y="121920"/>
                </a:lnTo>
                <a:lnTo>
                  <a:pt x="434339" y="106680"/>
                </a:lnTo>
                <a:lnTo>
                  <a:pt x="441959" y="99060"/>
                </a:lnTo>
                <a:lnTo>
                  <a:pt x="449579" y="83820"/>
                </a:lnTo>
                <a:lnTo>
                  <a:pt x="464819" y="68580"/>
                </a:lnTo>
                <a:lnTo>
                  <a:pt x="480059" y="53340"/>
                </a:lnTo>
                <a:lnTo>
                  <a:pt x="487679" y="38100"/>
                </a:lnTo>
                <a:lnTo>
                  <a:pt x="502919" y="30480"/>
                </a:lnTo>
                <a:lnTo>
                  <a:pt x="518159" y="30480"/>
                </a:lnTo>
                <a:lnTo>
                  <a:pt x="533400" y="30480"/>
                </a:lnTo>
                <a:lnTo>
                  <a:pt x="548639" y="38100"/>
                </a:lnTo>
                <a:lnTo>
                  <a:pt x="563879" y="45720"/>
                </a:lnTo>
                <a:lnTo>
                  <a:pt x="579119" y="60960"/>
                </a:lnTo>
                <a:lnTo>
                  <a:pt x="594359" y="68580"/>
                </a:lnTo>
                <a:lnTo>
                  <a:pt x="601979" y="83820"/>
                </a:lnTo>
                <a:lnTo>
                  <a:pt x="609600" y="91440"/>
                </a:lnTo>
                <a:lnTo>
                  <a:pt x="624839" y="106680"/>
                </a:lnTo>
                <a:lnTo>
                  <a:pt x="640079" y="121920"/>
                </a:lnTo>
                <a:lnTo>
                  <a:pt x="640079" y="129540"/>
                </a:lnTo>
                <a:lnTo>
                  <a:pt x="640079" y="1295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6" name="Freeform 185"/>
          <p:cNvSpPr/>
          <p:nvPr/>
        </p:nvSpPr>
        <p:spPr>
          <a:xfrm>
            <a:off x="7863840" y="388620"/>
            <a:ext cx="617222" cy="274321"/>
          </a:xfrm>
          <a:custGeom>
            <a:avLst/>
            <a:gdLst/>
            <a:ahLst/>
            <a:cxnLst/>
            <a:rect l="0" t="0" r="0" b="0"/>
            <a:pathLst>
              <a:path w="617222" h="274321">
                <a:moveTo>
                  <a:pt x="167640" y="137160"/>
                </a:moveTo>
                <a:lnTo>
                  <a:pt x="167640" y="137160"/>
                </a:lnTo>
                <a:lnTo>
                  <a:pt x="160021" y="129540"/>
                </a:lnTo>
                <a:lnTo>
                  <a:pt x="160021" y="129540"/>
                </a:lnTo>
                <a:lnTo>
                  <a:pt x="152400" y="121920"/>
                </a:lnTo>
                <a:lnTo>
                  <a:pt x="137160" y="121920"/>
                </a:lnTo>
                <a:lnTo>
                  <a:pt x="129540" y="121920"/>
                </a:lnTo>
                <a:lnTo>
                  <a:pt x="129540" y="121920"/>
                </a:lnTo>
                <a:lnTo>
                  <a:pt x="114300" y="121920"/>
                </a:lnTo>
                <a:lnTo>
                  <a:pt x="91440" y="121920"/>
                </a:lnTo>
                <a:lnTo>
                  <a:pt x="76200" y="129540"/>
                </a:lnTo>
                <a:lnTo>
                  <a:pt x="53340" y="137160"/>
                </a:lnTo>
                <a:lnTo>
                  <a:pt x="30480" y="152400"/>
                </a:lnTo>
                <a:lnTo>
                  <a:pt x="15240" y="167640"/>
                </a:lnTo>
                <a:lnTo>
                  <a:pt x="7621" y="182880"/>
                </a:lnTo>
                <a:lnTo>
                  <a:pt x="0" y="198120"/>
                </a:lnTo>
                <a:lnTo>
                  <a:pt x="0" y="213360"/>
                </a:lnTo>
                <a:lnTo>
                  <a:pt x="0" y="220980"/>
                </a:lnTo>
                <a:lnTo>
                  <a:pt x="7621" y="228600"/>
                </a:lnTo>
                <a:lnTo>
                  <a:pt x="22860" y="236220"/>
                </a:lnTo>
                <a:lnTo>
                  <a:pt x="38100" y="236220"/>
                </a:lnTo>
                <a:lnTo>
                  <a:pt x="60960" y="228600"/>
                </a:lnTo>
                <a:lnTo>
                  <a:pt x="76200" y="228600"/>
                </a:lnTo>
                <a:lnTo>
                  <a:pt x="99060" y="213360"/>
                </a:lnTo>
                <a:lnTo>
                  <a:pt x="106680" y="198120"/>
                </a:lnTo>
                <a:lnTo>
                  <a:pt x="121921" y="182880"/>
                </a:lnTo>
                <a:lnTo>
                  <a:pt x="129540" y="167640"/>
                </a:lnTo>
                <a:lnTo>
                  <a:pt x="137160" y="152400"/>
                </a:lnTo>
                <a:lnTo>
                  <a:pt x="137160" y="144780"/>
                </a:lnTo>
                <a:lnTo>
                  <a:pt x="144780" y="129540"/>
                </a:lnTo>
                <a:lnTo>
                  <a:pt x="144780" y="129540"/>
                </a:lnTo>
                <a:lnTo>
                  <a:pt x="144780" y="129540"/>
                </a:lnTo>
                <a:lnTo>
                  <a:pt x="137160" y="137160"/>
                </a:lnTo>
                <a:lnTo>
                  <a:pt x="137160" y="144780"/>
                </a:lnTo>
                <a:lnTo>
                  <a:pt x="137160" y="160020"/>
                </a:lnTo>
                <a:lnTo>
                  <a:pt x="137160" y="175260"/>
                </a:lnTo>
                <a:lnTo>
                  <a:pt x="144780" y="190500"/>
                </a:lnTo>
                <a:lnTo>
                  <a:pt x="144780" y="205740"/>
                </a:lnTo>
                <a:lnTo>
                  <a:pt x="152400" y="213360"/>
                </a:lnTo>
                <a:lnTo>
                  <a:pt x="160021" y="228600"/>
                </a:lnTo>
                <a:lnTo>
                  <a:pt x="167640" y="236220"/>
                </a:lnTo>
                <a:lnTo>
                  <a:pt x="182880" y="243840"/>
                </a:lnTo>
                <a:lnTo>
                  <a:pt x="198121" y="236220"/>
                </a:lnTo>
                <a:lnTo>
                  <a:pt x="205740" y="236220"/>
                </a:lnTo>
                <a:lnTo>
                  <a:pt x="220980" y="228600"/>
                </a:lnTo>
                <a:lnTo>
                  <a:pt x="228600" y="213360"/>
                </a:lnTo>
                <a:lnTo>
                  <a:pt x="243840" y="198120"/>
                </a:lnTo>
                <a:lnTo>
                  <a:pt x="251460" y="190500"/>
                </a:lnTo>
                <a:lnTo>
                  <a:pt x="259080" y="175260"/>
                </a:lnTo>
                <a:lnTo>
                  <a:pt x="259080" y="160020"/>
                </a:lnTo>
                <a:lnTo>
                  <a:pt x="259080" y="160020"/>
                </a:lnTo>
                <a:lnTo>
                  <a:pt x="266700" y="160020"/>
                </a:lnTo>
                <a:lnTo>
                  <a:pt x="266700" y="160020"/>
                </a:lnTo>
                <a:lnTo>
                  <a:pt x="266700" y="167640"/>
                </a:lnTo>
                <a:lnTo>
                  <a:pt x="259080" y="175260"/>
                </a:lnTo>
                <a:lnTo>
                  <a:pt x="251460" y="182880"/>
                </a:lnTo>
                <a:lnTo>
                  <a:pt x="251460" y="190500"/>
                </a:lnTo>
                <a:lnTo>
                  <a:pt x="243840" y="205740"/>
                </a:lnTo>
                <a:lnTo>
                  <a:pt x="243840" y="205740"/>
                </a:lnTo>
                <a:lnTo>
                  <a:pt x="236221" y="213360"/>
                </a:lnTo>
                <a:lnTo>
                  <a:pt x="236221" y="213360"/>
                </a:lnTo>
                <a:lnTo>
                  <a:pt x="236221" y="213360"/>
                </a:lnTo>
                <a:lnTo>
                  <a:pt x="236221" y="213360"/>
                </a:lnTo>
                <a:lnTo>
                  <a:pt x="236221" y="205740"/>
                </a:lnTo>
                <a:lnTo>
                  <a:pt x="243840" y="198120"/>
                </a:lnTo>
                <a:lnTo>
                  <a:pt x="251460" y="182880"/>
                </a:lnTo>
                <a:lnTo>
                  <a:pt x="259080" y="175260"/>
                </a:lnTo>
                <a:lnTo>
                  <a:pt x="266700" y="160020"/>
                </a:lnTo>
                <a:lnTo>
                  <a:pt x="281940" y="160020"/>
                </a:lnTo>
                <a:lnTo>
                  <a:pt x="289560" y="152400"/>
                </a:lnTo>
                <a:lnTo>
                  <a:pt x="304800" y="152400"/>
                </a:lnTo>
                <a:lnTo>
                  <a:pt x="320040" y="160020"/>
                </a:lnTo>
                <a:lnTo>
                  <a:pt x="327660" y="175260"/>
                </a:lnTo>
                <a:lnTo>
                  <a:pt x="342900" y="190500"/>
                </a:lnTo>
                <a:lnTo>
                  <a:pt x="350521" y="205740"/>
                </a:lnTo>
                <a:lnTo>
                  <a:pt x="365760" y="220980"/>
                </a:lnTo>
                <a:lnTo>
                  <a:pt x="381000" y="236220"/>
                </a:lnTo>
                <a:lnTo>
                  <a:pt x="396240" y="243840"/>
                </a:lnTo>
                <a:lnTo>
                  <a:pt x="411480" y="259080"/>
                </a:lnTo>
                <a:lnTo>
                  <a:pt x="426721" y="266700"/>
                </a:lnTo>
                <a:lnTo>
                  <a:pt x="441960" y="266700"/>
                </a:lnTo>
                <a:lnTo>
                  <a:pt x="457200" y="274320"/>
                </a:lnTo>
                <a:lnTo>
                  <a:pt x="472440" y="266700"/>
                </a:lnTo>
                <a:lnTo>
                  <a:pt x="487680" y="259080"/>
                </a:lnTo>
                <a:lnTo>
                  <a:pt x="502921" y="243840"/>
                </a:lnTo>
                <a:lnTo>
                  <a:pt x="510540" y="228600"/>
                </a:lnTo>
                <a:lnTo>
                  <a:pt x="518160" y="213360"/>
                </a:lnTo>
                <a:lnTo>
                  <a:pt x="518160" y="205740"/>
                </a:lnTo>
                <a:lnTo>
                  <a:pt x="518160" y="190500"/>
                </a:lnTo>
                <a:lnTo>
                  <a:pt x="518160" y="175260"/>
                </a:lnTo>
                <a:lnTo>
                  <a:pt x="510540" y="167640"/>
                </a:lnTo>
                <a:lnTo>
                  <a:pt x="502921" y="160020"/>
                </a:lnTo>
                <a:lnTo>
                  <a:pt x="495300" y="160020"/>
                </a:lnTo>
                <a:lnTo>
                  <a:pt x="487680" y="167640"/>
                </a:lnTo>
                <a:lnTo>
                  <a:pt x="480060" y="175260"/>
                </a:lnTo>
                <a:lnTo>
                  <a:pt x="472440" y="182880"/>
                </a:lnTo>
                <a:lnTo>
                  <a:pt x="464821" y="198120"/>
                </a:lnTo>
                <a:lnTo>
                  <a:pt x="464821" y="213360"/>
                </a:lnTo>
                <a:lnTo>
                  <a:pt x="464821" y="228600"/>
                </a:lnTo>
                <a:lnTo>
                  <a:pt x="464821" y="236220"/>
                </a:lnTo>
                <a:lnTo>
                  <a:pt x="464821" y="251460"/>
                </a:lnTo>
                <a:lnTo>
                  <a:pt x="480060" y="259080"/>
                </a:lnTo>
                <a:lnTo>
                  <a:pt x="487680" y="266700"/>
                </a:lnTo>
                <a:lnTo>
                  <a:pt x="502921" y="266700"/>
                </a:lnTo>
                <a:lnTo>
                  <a:pt x="510540" y="259080"/>
                </a:lnTo>
                <a:lnTo>
                  <a:pt x="525780" y="251460"/>
                </a:lnTo>
                <a:lnTo>
                  <a:pt x="541021" y="243840"/>
                </a:lnTo>
                <a:lnTo>
                  <a:pt x="556260" y="220980"/>
                </a:lnTo>
                <a:lnTo>
                  <a:pt x="563880" y="205740"/>
                </a:lnTo>
                <a:lnTo>
                  <a:pt x="571500" y="175260"/>
                </a:lnTo>
                <a:lnTo>
                  <a:pt x="579121" y="144780"/>
                </a:lnTo>
                <a:lnTo>
                  <a:pt x="586740" y="121920"/>
                </a:lnTo>
                <a:lnTo>
                  <a:pt x="586740" y="91440"/>
                </a:lnTo>
                <a:lnTo>
                  <a:pt x="586740" y="60960"/>
                </a:lnTo>
                <a:lnTo>
                  <a:pt x="586740" y="45720"/>
                </a:lnTo>
                <a:lnTo>
                  <a:pt x="586740" y="22860"/>
                </a:lnTo>
                <a:lnTo>
                  <a:pt x="586740" y="7620"/>
                </a:lnTo>
                <a:lnTo>
                  <a:pt x="586740" y="7620"/>
                </a:lnTo>
                <a:lnTo>
                  <a:pt x="586740" y="0"/>
                </a:lnTo>
                <a:lnTo>
                  <a:pt x="586740" y="7620"/>
                </a:lnTo>
                <a:lnTo>
                  <a:pt x="579121" y="7620"/>
                </a:lnTo>
                <a:lnTo>
                  <a:pt x="579121" y="22860"/>
                </a:lnTo>
                <a:lnTo>
                  <a:pt x="579121" y="38100"/>
                </a:lnTo>
                <a:lnTo>
                  <a:pt x="579121" y="53340"/>
                </a:lnTo>
                <a:lnTo>
                  <a:pt x="579121" y="68580"/>
                </a:lnTo>
                <a:lnTo>
                  <a:pt x="579121" y="91440"/>
                </a:lnTo>
                <a:lnTo>
                  <a:pt x="579121" y="121920"/>
                </a:lnTo>
                <a:lnTo>
                  <a:pt x="586740" y="144780"/>
                </a:lnTo>
                <a:lnTo>
                  <a:pt x="617221" y="228600"/>
                </a:lnTo>
                <a:lnTo>
                  <a:pt x="617221" y="228600"/>
                </a:lnTo>
                <a:lnTo>
                  <a:pt x="617221" y="2286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7" name="Freeform 186"/>
          <p:cNvSpPr/>
          <p:nvPr/>
        </p:nvSpPr>
        <p:spPr>
          <a:xfrm>
            <a:off x="419100" y="990600"/>
            <a:ext cx="22861" cy="175261"/>
          </a:xfrm>
          <a:custGeom>
            <a:avLst/>
            <a:gdLst/>
            <a:ahLst/>
            <a:cxnLst/>
            <a:rect l="0" t="0" r="0" b="0"/>
            <a:pathLst>
              <a:path w="22861" h="175261">
                <a:moveTo>
                  <a:pt x="0" y="0"/>
                </a:moveTo>
                <a:lnTo>
                  <a:pt x="0" y="0"/>
                </a:lnTo>
                <a:lnTo>
                  <a:pt x="0" y="0"/>
                </a:lnTo>
                <a:lnTo>
                  <a:pt x="0" y="7620"/>
                </a:lnTo>
                <a:lnTo>
                  <a:pt x="0" y="15240"/>
                </a:lnTo>
                <a:lnTo>
                  <a:pt x="7620" y="15240"/>
                </a:lnTo>
                <a:lnTo>
                  <a:pt x="7620" y="22860"/>
                </a:lnTo>
                <a:lnTo>
                  <a:pt x="7620" y="30480"/>
                </a:lnTo>
                <a:lnTo>
                  <a:pt x="15240" y="38100"/>
                </a:lnTo>
                <a:lnTo>
                  <a:pt x="15240" y="53340"/>
                </a:lnTo>
                <a:lnTo>
                  <a:pt x="22860" y="68580"/>
                </a:lnTo>
                <a:lnTo>
                  <a:pt x="22860" y="91440"/>
                </a:lnTo>
                <a:lnTo>
                  <a:pt x="22860" y="106680"/>
                </a:lnTo>
                <a:lnTo>
                  <a:pt x="22860" y="121920"/>
                </a:lnTo>
                <a:lnTo>
                  <a:pt x="22860" y="129540"/>
                </a:lnTo>
                <a:lnTo>
                  <a:pt x="22860" y="144780"/>
                </a:lnTo>
                <a:lnTo>
                  <a:pt x="15240" y="167640"/>
                </a:lnTo>
                <a:lnTo>
                  <a:pt x="7620" y="175260"/>
                </a:lnTo>
                <a:lnTo>
                  <a:pt x="7620" y="1752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8" name="Freeform 187"/>
          <p:cNvSpPr/>
          <p:nvPr/>
        </p:nvSpPr>
        <p:spPr>
          <a:xfrm>
            <a:off x="419100" y="937260"/>
            <a:ext cx="1" cy="1"/>
          </a:xfrm>
          <a:custGeom>
            <a:avLst/>
            <a:gdLst/>
            <a:ahLst/>
            <a:cxnLst/>
            <a:rect l="0" t="0" r="0" b="0"/>
            <a:pathLst>
              <a:path w="1" h="1">
                <a:moveTo>
                  <a:pt x="0" y="0"/>
                </a:moveTo>
                <a:lnTo>
                  <a:pt x="0" y="0"/>
                </a:lnTo>
                <a:close/>
              </a:path>
            </a:pathLst>
          </a:custGeom>
          <a:noFill/>
          <a:ln w="38100" cap="flat" cmpd="sng" algn="ctr">
            <a:solidFill>
              <a:srgbClr val="009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9" name="Freeform 188"/>
          <p:cNvSpPr/>
          <p:nvPr/>
        </p:nvSpPr>
        <p:spPr>
          <a:xfrm>
            <a:off x="480060" y="1005840"/>
            <a:ext cx="106681" cy="167641"/>
          </a:xfrm>
          <a:custGeom>
            <a:avLst/>
            <a:gdLst/>
            <a:ahLst/>
            <a:cxnLst/>
            <a:rect l="0" t="0" r="0" b="0"/>
            <a:pathLst>
              <a:path w="106681" h="167641">
                <a:moveTo>
                  <a:pt x="91440" y="0"/>
                </a:moveTo>
                <a:lnTo>
                  <a:pt x="91440" y="0"/>
                </a:lnTo>
                <a:lnTo>
                  <a:pt x="91440" y="0"/>
                </a:lnTo>
                <a:lnTo>
                  <a:pt x="91440" y="7620"/>
                </a:lnTo>
                <a:lnTo>
                  <a:pt x="83820" y="7620"/>
                </a:lnTo>
                <a:lnTo>
                  <a:pt x="76200" y="15240"/>
                </a:lnTo>
                <a:lnTo>
                  <a:pt x="76200" y="15240"/>
                </a:lnTo>
                <a:lnTo>
                  <a:pt x="76200" y="15240"/>
                </a:lnTo>
                <a:lnTo>
                  <a:pt x="60960" y="30480"/>
                </a:lnTo>
                <a:lnTo>
                  <a:pt x="53340" y="30480"/>
                </a:lnTo>
                <a:lnTo>
                  <a:pt x="45720" y="38100"/>
                </a:lnTo>
                <a:lnTo>
                  <a:pt x="30480" y="45720"/>
                </a:lnTo>
                <a:lnTo>
                  <a:pt x="30480" y="45720"/>
                </a:lnTo>
                <a:lnTo>
                  <a:pt x="22860" y="53340"/>
                </a:lnTo>
                <a:lnTo>
                  <a:pt x="15240" y="60960"/>
                </a:lnTo>
                <a:lnTo>
                  <a:pt x="22860" y="60960"/>
                </a:lnTo>
                <a:lnTo>
                  <a:pt x="30480" y="68580"/>
                </a:lnTo>
                <a:lnTo>
                  <a:pt x="38100" y="68580"/>
                </a:lnTo>
                <a:lnTo>
                  <a:pt x="45720" y="76200"/>
                </a:lnTo>
                <a:lnTo>
                  <a:pt x="53340" y="83820"/>
                </a:lnTo>
                <a:lnTo>
                  <a:pt x="68580" y="91440"/>
                </a:lnTo>
                <a:lnTo>
                  <a:pt x="83820" y="99060"/>
                </a:lnTo>
                <a:lnTo>
                  <a:pt x="91440" y="106680"/>
                </a:lnTo>
                <a:lnTo>
                  <a:pt x="99060" y="121920"/>
                </a:lnTo>
                <a:lnTo>
                  <a:pt x="99060" y="129540"/>
                </a:lnTo>
                <a:lnTo>
                  <a:pt x="106680" y="137160"/>
                </a:lnTo>
                <a:lnTo>
                  <a:pt x="99060" y="144780"/>
                </a:lnTo>
                <a:lnTo>
                  <a:pt x="99060" y="152400"/>
                </a:lnTo>
                <a:lnTo>
                  <a:pt x="91440" y="160020"/>
                </a:lnTo>
                <a:lnTo>
                  <a:pt x="76200" y="167640"/>
                </a:lnTo>
                <a:lnTo>
                  <a:pt x="60960" y="167640"/>
                </a:lnTo>
                <a:lnTo>
                  <a:pt x="53340" y="167640"/>
                </a:lnTo>
                <a:lnTo>
                  <a:pt x="45720" y="167640"/>
                </a:lnTo>
                <a:lnTo>
                  <a:pt x="30480" y="167640"/>
                </a:lnTo>
                <a:lnTo>
                  <a:pt x="0" y="160020"/>
                </a:lnTo>
                <a:lnTo>
                  <a:pt x="0" y="160020"/>
                </a:lnTo>
                <a:lnTo>
                  <a:pt x="0" y="1600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0" name="Freeform 189"/>
          <p:cNvSpPr/>
          <p:nvPr/>
        </p:nvSpPr>
        <p:spPr>
          <a:xfrm>
            <a:off x="784860" y="1005840"/>
            <a:ext cx="99061" cy="266701"/>
          </a:xfrm>
          <a:custGeom>
            <a:avLst/>
            <a:gdLst/>
            <a:ahLst/>
            <a:cxnLst/>
            <a:rect l="0" t="0" r="0" b="0"/>
            <a:pathLst>
              <a:path w="99061" h="266701">
                <a:moveTo>
                  <a:pt x="7620" y="99060"/>
                </a:moveTo>
                <a:lnTo>
                  <a:pt x="15240" y="106680"/>
                </a:lnTo>
                <a:lnTo>
                  <a:pt x="15240" y="121920"/>
                </a:lnTo>
                <a:lnTo>
                  <a:pt x="22860" y="129540"/>
                </a:lnTo>
                <a:lnTo>
                  <a:pt x="22860" y="152400"/>
                </a:lnTo>
                <a:lnTo>
                  <a:pt x="30480" y="175260"/>
                </a:lnTo>
                <a:lnTo>
                  <a:pt x="30480" y="182880"/>
                </a:lnTo>
                <a:lnTo>
                  <a:pt x="30480" y="182880"/>
                </a:lnTo>
                <a:lnTo>
                  <a:pt x="38100" y="205740"/>
                </a:lnTo>
                <a:lnTo>
                  <a:pt x="38100" y="228600"/>
                </a:lnTo>
                <a:lnTo>
                  <a:pt x="45720" y="243840"/>
                </a:lnTo>
                <a:lnTo>
                  <a:pt x="45720" y="259080"/>
                </a:lnTo>
                <a:lnTo>
                  <a:pt x="45720" y="259080"/>
                </a:lnTo>
                <a:lnTo>
                  <a:pt x="45720" y="266700"/>
                </a:lnTo>
                <a:lnTo>
                  <a:pt x="45720" y="259080"/>
                </a:lnTo>
                <a:lnTo>
                  <a:pt x="45720" y="259080"/>
                </a:lnTo>
                <a:lnTo>
                  <a:pt x="38100" y="243840"/>
                </a:lnTo>
                <a:lnTo>
                  <a:pt x="38100" y="228600"/>
                </a:lnTo>
                <a:lnTo>
                  <a:pt x="38100" y="205740"/>
                </a:lnTo>
                <a:lnTo>
                  <a:pt x="30480" y="182880"/>
                </a:lnTo>
                <a:lnTo>
                  <a:pt x="22860" y="152400"/>
                </a:lnTo>
                <a:lnTo>
                  <a:pt x="22860" y="121920"/>
                </a:lnTo>
                <a:lnTo>
                  <a:pt x="22860" y="91440"/>
                </a:lnTo>
                <a:lnTo>
                  <a:pt x="22860" y="68580"/>
                </a:lnTo>
                <a:lnTo>
                  <a:pt x="22860" y="38100"/>
                </a:lnTo>
                <a:lnTo>
                  <a:pt x="30480" y="22860"/>
                </a:lnTo>
                <a:lnTo>
                  <a:pt x="38100" y="7620"/>
                </a:lnTo>
                <a:lnTo>
                  <a:pt x="45720" y="0"/>
                </a:lnTo>
                <a:lnTo>
                  <a:pt x="60960" y="0"/>
                </a:lnTo>
                <a:lnTo>
                  <a:pt x="68580" y="7620"/>
                </a:lnTo>
                <a:lnTo>
                  <a:pt x="83820" y="15240"/>
                </a:lnTo>
                <a:lnTo>
                  <a:pt x="91440" y="30480"/>
                </a:lnTo>
                <a:lnTo>
                  <a:pt x="99060" y="45720"/>
                </a:lnTo>
                <a:lnTo>
                  <a:pt x="99060" y="60960"/>
                </a:lnTo>
                <a:lnTo>
                  <a:pt x="99060" y="76200"/>
                </a:lnTo>
                <a:lnTo>
                  <a:pt x="91440" y="99060"/>
                </a:lnTo>
                <a:lnTo>
                  <a:pt x="83820" y="114300"/>
                </a:lnTo>
                <a:lnTo>
                  <a:pt x="68580" y="137160"/>
                </a:lnTo>
                <a:lnTo>
                  <a:pt x="53340" y="152400"/>
                </a:lnTo>
                <a:lnTo>
                  <a:pt x="22860" y="182880"/>
                </a:lnTo>
                <a:lnTo>
                  <a:pt x="0" y="190500"/>
                </a:lnTo>
                <a:lnTo>
                  <a:pt x="0" y="1905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1" name="Freeform 190"/>
          <p:cNvSpPr/>
          <p:nvPr/>
        </p:nvSpPr>
        <p:spPr>
          <a:xfrm>
            <a:off x="914400" y="1074420"/>
            <a:ext cx="121921" cy="99061"/>
          </a:xfrm>
          <a:custGeom>
            <a:avLst/>
            <a:gdLst/>
            <a:ahLst/>
            <a:cxnLst/>
            <a:rect l="0" t="0" r="0" b="0"/>
            <a:pathLst>
              <a:path w="121921" h="99061">
                <a:moveTo>
                  <a:pt x="38100" y="7620"/>
                </a:moveTo>
                <a:lnTo>
                  <a:pt x="38100" y="15240"/>
                </a:lnTo>
                <a:lnTo>
                  <a:pt x="38100" y="30480"/>
                </a:lnTo>
                <a:lnTo>
                  <a:pt x="38100" y="38100"/>
                </a:lnTo>
                <a:lnTo>
                  <a:pt x="38100" y="53340"/>
                </a:lnTo>
                <a:lnTo>
                  <a:pt x="38100" y="60960"/>
                </a:lnTo>
                <a:lnTo>
                  <a:pt x="38100" y="68580"/>
                </a:lnTo>
                <a:lnTo>
                  <a:pt x="38100" y="68580"/>
                </a:lnTo>
                <a:lnTo>
                  <a:pt x="45720" y="83820"/>
                </a:lnTo>
                <a:lnTo>
                  <a:pt x="53340" y="91440"/>
                </a:lnTo>
                <a:lnTo>
                  <a:pt x="60960" y="99060"/>
                </a:lnTo>
                <a:lnTo>
                  <a:pt x="68580" y="99060"/>
                </a:lnTo>
                <a:lnTo>
                  <a:pt x="83820" y="99060"/>
                </a:lnTo>
                <a:lnTo>
                  <a:pt x="91440" y="91440"/>
                </a:lnTo>
                <a:lnTo>
                  <a:pt x="106680" y="83820"/>
                </a:lnTo>
                <a:lnTo>
                  <a:pt x="114300" y="68580"/>
                </a:lnTo>
                <a:lnTo>
                  <a:pt x="121920" y="53340"/>
                </a:lnTo>
                <a:lnTo>
                  <a:pt x="121920" y="38100"/>
                </a:lnTo>
                <a:lnTo>
                  <a:pt x="121920" y="22860"/>
                </a:lnTo>
                <a:lnTo>
                  <a:pt x="114300" y="15240"/>
                </a:lnTo>
                <a:lnTo>
                  <a:pt x="99060" y="0"/>
                </a:lnTo>
                <a:lnTo>
                  <a:pt x="83820" y="0"/>
                </a:lnTo>
                <a:lnTo>
                  <a:pt x="60960" y="0"/>
                </a:lnTo>
                <a:lnTo>
                  <a:pt x="0" y="22860"/>
                </a:lnTo>
                <a:lnTo>
                  <a:pt x="0" y="22860"/>
                </a:lnTo>
                <a:lnTo>
                  <a:pt x="0" y="228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2" name="Freeform 191"/>
          <p:cNvSpPr/>
          <p:nvPr/>
        </p:nvSpPr>
        <p:spPr>
          <a:xfrm>
            <a:off x="1013460" y="967740"/>
            <a:ext cx="792481" cy="228601"/>
          </a:xfrm>
          <a:custGeom>
            <a:avLst/>
            <a:gdLst/>
            <a:ahLst/>
            <a:cxnLst/>
            <a:rect l="0" t="0" r="0" b="0"/>
            <a:pathLst>
              <a:path w="792481" h="228601">
                <a:moveTo>
                  <a:pt x="0" y="91440"/>
                </a:moveTo>
                <a:lnTo>
                  <a:pt x="15240" y="83820"/>
                </a:lnTo>
                <a:lnTo>
                  <a:pt x="30480" y="76200"/>
                </a:lnTo>
                <a:lnTo>
                  <a:pt x="38100" y="76200"/>
                </a:lnTo>
                <a:lnTo>
                  <a:pt x="53340" y="68580"/>
                </a:lnTo>
                <a:lnTo>
                  <a:pt x="53340" y="68580"/>
                </a:lnTo>
                <a:lnTo>
                  <a:pt x="53340" y="68580"/>
                </a:lnTo>
                <a:lnTo>
                  <a:pt x="53340" y="76200"/>
                </a:lnTo>
                <a:lnTo>
                  <a:pt x="68580" y="76200"/>
                </a:lnTo>
                <a:lnTo>
                  <a:pt x="68580" y="91440"/>
                </a:lnTo>
                <a:lnTo>
                  <a:pt x="76200" y="106680"/>
                </a:lnTo>
                <a:lnTo>
                  <a:pt x="76200" y="121920"/>
                </a:lnTo>
                <a:lnTo>
                  <a:pt x="76200" y="137160"/>
                </a:lnTo>
                <a:lnTo>
                  <a:pt x="76200" y="152400"/>
                </a:lnTo>
                <a:lnTo>
                  <a:pt x="76200" y="175260"/>
                </a:lnTo>
                <a:lnTo>
                  <a:pt x="76200" y="182880"/>
                </a:lnTo>
                <a:lnTo>
                  <a:pt x="83820" y="190500"/>
                </a:lnTo>
                <a:lnTo>
                  <a:pt x="83820" y="198120"/>
                </a:lnTo>
                <a:lnTo>
                  <a:pt x="91440" y="190500"/>
                </a:lnTo>
                <a:lnTo>
                  <a:pt x="99060" y="190500"/>
                </a:lnTo>
                <a:lnTo>
                  <a:pt x="106680" y="175260"/>
                </a:lnTo>
                <a:lnTo>
                  <a:pt x="114300" y="160020"/>
                </a:lnTo>
                <a:lnTo>
                  <a:pt x="121920" y="144780"/>
                </a:lnTo>
                <a:lnTo>
                  <a:pt x="129540" y="129540"/>
                </a:lnTo>
                <a:lnTo>
                  <a:pt x="137160" y="121920"/>
                </a:lnTo>
                <a:lnTo>
                  <a:pt x="144780" y="106680"/>
                </a:lnTo>
                <a:lnTo>
                  <a:pt x="144780" y="99060"/>
                </a:lnTo>
                <a:lnTo>
                  <a:pt x="152400" y="91440"/>
                </a:lnTo>
                <a:lnTo>
                  <a:pt x="152400" y="91440"/>
                </a:lnTo>
                <a:lnTo>
                  <a:pt x="152400" y="106680"/>
                </a:lnTo>
                <a:lnTo>
                  <a:pt x="152400" y="121920"/>
                </a:lnTo>
                <a:lnTo>
                  <a:pt x="160020" y="137160"/>
                </a:lnTo>
                <a:lnTo>
                  <a:pt x="160020" y="152400"/>
                </a:lnTo>
                <a:lnTo>
                  <a:pt x="167640" y="167640"/>
                </a:lnTo>
                <a:lnTo>
                  <a:pt x="175260" y="182880"/>
                </a:lnTo>
                <a:lnTo>
                  <a:pt x="182880" y="190500"/>
                </a:lnTo>
                <a:lnTo>
                  <a:pt x="190500" y="198120"/>
                </a:lnTo>
                <a:lnTo>
                  <a:pt x="198120" y="205740"/>
                </a:lnTo>
                <a:lnTo>
                  <a:pt x="205740" y="205740"/>
                </a:lnTo>
                <a:lnTo>
                  <a:pt x="213360" y="198120"/>
                </a:lnTo>
                <a:lnTo>
                  <a:pt x="228600" y="190500"/>
                </a:lnTo>
                <a:lnTo>
                  <a:pt x="236220" y="175260"/>
                </a:lnTo>
                <a:lnTo>
                  <a:pt x="236220" y="167640"/>
                </a:lnTo>
                <a:lnTo>
                  <a:pt x="243840" y="144780"/>
                </a:lnTo>
                <a:lnTo>
                  <a:pt x="243840" y="129540"/>
                </a:lnTo>
                <a:lnTo>
                  <a:pt x="243840" y="114300"/>
                </a:lnTo>
                <a:lnTo>
                  <a:pt x="243840" y="99060"/>
                </a:lnTo>
                <a:lnTo>
                  <a:pt x="236220" y="91440"/>
                </a:lnTo>
                <a:lnTo>
                  <a:pt x="236220" y="83820"/>
                </a:lnTo>
                <a:lnTo>
                  <a:pt x="228600" y="83820"/>
                </a:lnTo>
                <a:lnTo>
                  <a:pt x="236220" y="83820"/>
                </a:lnTo>
                <a:lnTo>
                  <a:pt x="236220" y="91440"/>
                </a:lnTo>
                <a:lnTo>
                  <a:pt x="236220" y="99060"/>
                </a:lnTo>
                <a:lnTo>
                  <a:pt x="243840" y="114300"/>
                </a:lnTo>
                <a:lnTo>
                  <a:pt x="251460" y="121920"/>
                </a:lnTo>
                <a:lnTo>
                  <a:pt x="266700" y="137160"/>
                </a:lnTo>
                <a:lnTo>
                  <a:pt x="281940" y="144780"/>
                </a:lnTo>
                <a:lnTo>
                  <a:pt x="289560" y="152400"/>
                </a:lnTo>
                <a:lnTo>
                  <a:pt x="304800" y="152400"/>
                </a:lnTo>
                <a:lnTo>
                  <a:pt x="327660" y="152400"/>
                </a:lnTo>
                <a:lnTo>
                  <a:pt x="342900" y="152400"/>
                </a:lnTo>
                <a:lnTo>
                  <a:pt x="358140" y="144780"/>
                </a:lnTo>
                <a:lnTo>
                  <a:pt x="365760" y="137160"/>
                </a:lnTo>
                <a:lnTo>
                  <a:pt x="381000" y="129540"/>
                </a:lnTo>
                <a:lnTo>
                  <a:pt x="388620" y="121920"/>
                </a:lnTo>
                <a:lnTo>
                  <a:pt x="388620" y="114300"/>
                </a:lnTo>
                <a:lnTo>
                  <a:pt x="388620" y="106680"/>
                </a:lnTo>
                <a:lnTo>
                  <a:pt x="381000" y="99060"/>
                </a:lnTo>
                <a:lnTo>
                  <a:pt x="373380" y="91440"/>
                </a:lnTo>
                <a:lnTo>
                  <a:pt x="358140" y="91440"/>
                </a:lnTo>
                <a:lnTo>
                  <a:pt x="350520" y="91440"/>
                </a:lnTo>
                <a:lnTo>
                  <a:pt x="342900" y="91440"/>
                </a:lnTo>
                <a:lnTo>
                  <a:pt x="327660" y="106680"/>
                </a:lnTo>
                <a:lnTo>
                  <a:pt x="320040" y="114300"/>
                </a:lnTo>
                <a:lnTo>
                  <a:pt x="312420" y="129540"/>
                </a:lnTo>
                <a:lnTo>
                  <a:pt x="304800" y="144780"/>
                </a:lnTo>
                <a:lnTo>
                  <a:pt x="312420" y="160020"/>
                </a:lnTo>
                <a:lnTo>
                  <a:pt x="312420" y="175260"/>
                </a:lnTo>
                <a:lnTo>
                  <a:pt x="320040" y="182880"/>
                </a:lnTo>
                <a:lnTo>
                  <a:pt x="335280" y="190500"/>
                </a:lnTo>
                <a:lnTo>
                  <a:pt x="350520" y="198120"/>
                </a:lnTo>
                <a:lnTo>
                  <a:pt x="365760" y="205740"/>
                </a:lnTo>
                <a:lnTo>
                  <a:pt x="381000" y="198120"/>
                </a:lnTo>
                <a:lnTo>
                  <a:pt x="396240" y="198120"/>
                </a:lnTo>
                <a:lnTo>
                  <a:pt x="411480" y="190500"/>
                </a:lnTo>
                <a:lnTo>
                  <a:pt x="426720" y="182880"/>
                </a:lnTo>
                <a:lnTo>
                  <a:pt x="434340" y="175260"/>
                </a:lnTo>
                <a:lnTo>
                  <a:pt x="441960" y="167640"/>
                </a:lnTo>
                <a:lnTo>
                  <a:pt x="441960" y="152400"/>
                </a:lnTo>
                <a:lnTo>
                  <a:pt x="449580" y="137160"/>
                </a:lnTo>
                <a:lnTo>
                  <a:pt x="449580" y="121920"/>
                </a:lnTo>
                <a:lnTo>
                  <a:pt x="449580" y="106680"/>
                </a:lnTo>
                <a:lnTo>
                  <a:pt x="441960" y="99060"/>
                </a:lnTo>
                <a:lnTo>
                  <a:pt x="434340" y="91440"/>
                </a:lnTo>
                <a:lnTo>
                  <a:pt x="434340" y="83820"/>
                </a:lnTo>
                <a:lnTo>
                  <a:pt x="426720" y="76200"/>
                </a:lnTo>
                <a:lnTo>
                  <a:pt x="426720" y="76200"/>
                </a:lnTo>
                <a:lnTo>
                  <a:pt x="426720" y="83820"/>
                </a:lnTo>
                <a:lnTo>
                  <a:pt x="426720" y="91440"/>
                </a:lnTo>
                <a:lnTo>
                  <a:pt x="434340" y="99060"/>
                </a:lnTo>
                <a:lnTo>
                  <a:pt x="449580" y="106680"/>
                </a:lnTo>
                <a:lnTo>
                  <a:pt x="457200" y="121920"/>
                </a:lnTo>
                <a:lnTo>
                  <a:pt x="472440" y="121920"/>
                </a:lnTo>
                <a:lnTo>
                  <a:pt x="487680" y="129540"/>
                </a:lnTo>
                <a:lnTo>
                  <a:pt x="510540" y="137160"/>
                </a:lnTo>
                <a:lnTo>
                  <a:pt x="533400" y="137160"/>
                </a:lnTo>
                <a:lnTo>
                  <a:pt x="548640" y="137160"/>
                </a:lnTo>
                <a:lnTo>
                  <a:pt x="571500" y="129540"/>
                </a:lnTo>
                <a:lnTo>
                  <a:pt x="579120" y="121920"/>
                </a:lnTo>
                <a:lnTo>
                  <a:pt x="594360" y="114300"/>
                </a:lnTo>
                <a:lnTo>
                  <a:pt x="601980" y="106680"/>
                </a:lnTo>
                <a:lnTo>
                  <a:pt x="609600" y="99060"/>
                </a:lnTo>
                <a:lnTo>
                  <a:pt x="609600" y="91440"/>
                </a:lnTo>
                <a:lnTo>
                  <a:pt x="601980" y="91440"/>
                </a:lnTo>
                <a:lnTo>
                  <a:pt x="594360" y="83820"/>
                </a:lnTo>
                <a:lnTo>
                  <a:pt x="586740" y="83820"/>
                </a:lnTo>
                <a:lnTo>
                  <a:pt x="579120" y="83820"/>
                </a:lnTo>
                <a:lnTo>
                  <a:pt x="563880" y="83820"/>
                </a:lnTo>
                <a:lnTo>
                  <a:pt x="548640" y="91440"/>
                </a:lnTo>
                <a:lnTo>
                  <a:pt x="541020" y="106680"/>
                </a:lnTo>
                <a:lnTo>
                  <a:pt x="533400" y="114300"/>
                </a:lnTo>
                <a:lnTo>
                  <a:pt x="525780" y="129540"/>
                </a:lnTo>
                <a:lnTo>
                  <a:pt x="525780" y="144780"/>
                </a:lnTo>
                <a:lnTo>
                  <a:pt x="533400" y="160020"/>
                </a:lnTo>
                <a:lnTo>
                  <a:pt x="541020" y="167640"/>
                </a:lnTo>
                <a:lnTo>
                  <a:pt x="556260" y="175260"/>
                </a:lnTo>
                <a:lnTo>
                  <a:pt x="579120" y="182880"/>
                </a:lnTo>
                <a:lnTo>
                  <a:pt x="601980" y="190500"/>
                </a:lnTo>
                <a:lnTo>
                  <a:pt x="624840" y="190500"/>
                </a:lnTo>
                <a:lnTo>
                  <a:pt x="655320" y="190500"/>
                </a:lnTo>
                <a:lnTo>
                  <a:pt x="678180" y="182880"/>
                </a:lnTo>
                <a:lnTo>
                  <a:pt x="708660" y="175260"/>
                </a:lnTo>
                <a:lnTo>
                  <a:pt x="731520" y="167640"/>
                </a:lnTo>
                <a:lnTo>
                  <a:pt x="746760" y="160020"/>
                </a:lnTo>
                <a:lnTo>
                  <a:pt x="754380" y="144780"/>
                </a:lnTo>
                <a:lnTo>
                  <a:pt x="762000" y="137160"/>
                </a:lnTo>
                <a:lnTo>
                  <a:pt x="762000" y="129540"/>
                </a:lnTo>
                <a:lnTo>
                  <a:pt x="754380" y="121920"/>
                </a:lnTo>
                <a:lnTo>
                  <a:pt x="746760" y="114300"/>
                </a:lnTo>
                <a:lnTo>
                  <a:pt x="731520" y="114300"/>
                </a:lnTo>
                <a:lnTo>
                  <a:pt x="716280" y="114300"/>
                </a:lnTo>
                <a:lnTo>
                  <a:pt x="701040" y="121920"/>
                </a:lnTo>
                <a:lnTo>
                  <a:pt x="685800" y="129540"/>
                </a:lnTo>
                <a:lnTo>
                  <a:pt x="670560" y="137160"/>
                </a:lnTo>
                <a:lnTo>
                  <a:pt x="655320" y="144780"/>
                </a:lnTo>
                <a:lnTo>
                  <a:pt x="647700" y="160020"/>
                </a:lnTo>
                <a:lnTo>
                  <a:pt x="647700" y="175260"/>
                </a:lnTo>
                <a:lnTo>
                  <a:pt x="647700" y="182880"/>
                </a:lnTo>
                <a:lnTo>
                  <a:pt x="647700" y="190500"/>
                </a:lnTo>
                <a:lnTo>
                  <a:pt x="655320" y="198120"/>
                </a:lnTo>
                <a:lnTo>
                  <a:pt x="670560" y="205740"/>
                </a:lnTo>
                <a:lnTo>
                  <a:pt x="678180" y="205740"/>
                </a:lnTo>
                <a:lnTo>
                  <a:pt x="693420" y="198120"/>
                </a:lnTo>
                <a:lnTo>
                  <a:pt x="716280" y="190500"/>
                </a:lnTo>
                <a:lnTo>
                  <a:pt x="731520" y="175260"/>
                </a:lnTo>
                <a:lnTo>
                  <a:pt x="746760" y="160020"/>
                </a:lnTo>
                <a:lnTo>
                  <a:pt x="769620" y="144780"/>
                </a:lnTo>
                <a:lnTo>
                  <a:pt x="777240" y="121920"/>
                </a:lnTo>
                <a:lnTo>
                  <a:pt x="784860" y="99060"/>
                </a:lnTo>
                <a:lnTo>
                  <a:pt x="792480" y="76200"/>
                </a:lnTo>
                <a:lnTo>
                  <a:pt x="792480" y="60960"/>
                </a:lnTo>
                <a:lnTo>
                  <a:pt x="792480" y="38100"/>
                </a:lnTo>
                <a:lnTo>
                  <a:pt x="784860" y="22860"/>
                </a:lnTo>
                <a:lnTo>
                  <a:pt x="784860" y="7620"/>
                </a:lnTo>
                <a:lnTo>
                  <a:pt x="777240" y="0"/>
                </a:lnTo>
                <a:lnTo>
                  <a:pt x="769620" y="0"/>
                </a:lnTo>
                <a:lnTo>
                  <a:pt x="769620" y="7620"/>
                </a:lnTo>
                <a:lnTo>
                  <a:pt x="762000" y="22860"/>
                </a:lnTo>
                <a:lnTo>
                  <a:pt x="754380" y="45720"/>
                </a:lnTo>
                <a:lnTo>
                  <a:pt x="754380" y="60960"/>
                </a:lnTo>
                <a:lnTo>
                  <a:pt x="754380" y="83820"/>
                </a:lnTo>
                <a:lnTo>
                  <a:pt x="746760" y="106680"/>
                </a:lnTo>
                <a:lnTo>
                  <a:pt x="746760" y="129540"/>
                </a:lnTo>
                <a:lnTo>
                  <a:pt x="754380" y="152400"/>
                </a:lnTo>
                <a:lnTo>
                  <a:pt x="754380" y="167640"/>
                </a:lnTo>
                <a:lnTo>
                  <a:pt x="754380" y="182880"/>
                </a:lnTo>
                <a:lnTo>
                  <a:pt x="762000" y="198120"/>
                </a:lnTo>
                <a:lnTo>
                  <a:pt x="769620" y="205740"/>
                </a:lnTo>
                <a:lnTo>
                  <a:pt x="784860" y="228600"/>
                </a:lnTo>
                <a:lnTo>
                  <a:pt x="792480" y="228600"/>
                </a:lnTo>
                <a:lnTo>
                  <a:pt x="792480" y="2286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3" name="Freeform 192"/>
          <p:cNvSpPr/>
          <p:nvPr/>
        </p:nvSpPr>
        <p:spPr>
          <a:xfrm>
            <a:off x="2019300" y="982980"/>
            <a:ext cx="144781" cy="213361"/>
          </a:xfrm>
          <a:custGeom>
            <a:avLst/>
            <a:gdLst/>
            <a:ahLst/>
            <a:cxnLst/>
            <a:rect l="0" t="0" r="0" b="0"/>
            <a:pathLst>
              <a:path w="144781" h="213361">
                <a:moveTo>
                  <a:pt x="22860" y="0"/>
                </a:moveTo>
                <a:lnTo>
                  <a:pt x="22860" y="0"/>
                </a:lnTo>
                <a:lnTo>
                  <a:pt x="22860" y="15240"/>
                </a:lnTo>
                <a:lnTo>
                  <a:pt x="22860" y="22860"/>
                </a:lnTo>
                <a:lnTo>
                  <a:pt x="22860" y="38100"/>
                </a:lnTo>
                <a:lnTo>
                  <a:pt x="22860" y="60960"/>
                </a:lnTo>
                <a:lnTo>
                  <a:pt x="22860" y="68580"/>
                </a:lnTo>
                <a:lnTo>
                  <a:pt x="22860" y="76200"/>
                </a:lnTo>
                <a:lnTo>
                  <a:pt x="22860" y="91440"/>
                </a:lnTo>
                <a:lnTo>
                  <a:pt x="22860" y="114300"/>
                </a:lnTo>
                <a:lnTo>
                  <a:pt x="22860" y="129540"/>
                </a:lnTo>
                <a:lnTo>
                  <a:pt x="22860" y="144780"/>
                </a:lnTo>
                <a:lnTo>
                  <a:pt x="15240" y="160020"/>
                </a:lnTo>
                <a:lnTo>
                  <a:pt x="15240" y="167640"/>
                </a:lnTo>
                <a:lnTo>
                  <a:pt x="15240" y="167640"/>
                </a:lnTo>
                <a:lnTo>
                  <a:pt x="15240" y="167640"/>
                </a:lnTo>
                <a:lnTo>
                  <a:pt x="15240" y="160020"/>
                </a:lnTo>
                <a:lnTo>
                  <a:pt x="22860" y="152400"/>
                </a:lnTo>
                <a:lnTo>
                  <a:pt x="30480" y="144780"/>
                </a:lnTo>
                <a:lnTo>
                  <a:pt x="38100" y="137160"/>
                </a:lnTo>
                <a:lnTo>
                  <a:pt x="45720" y="129540"/>
                </a:lnTo>
                <a:lnTo>
                  <a:pt x="60960" y="121920"/>
                </a:lnTo>
                <a:lnTo>
                  <a:pt x="76200" y="114300"/>
                </a:lnTo>
                <a:lnTo>
                  <a:pt x="83820" y="114300"/>
                </a:lnTo>
                <a:lnTo>
                  <a:pt x="99060" y="114300"/>
                </a:lnTo>
                <a:lnTo>
                  <a:pt x="114300" y="114300"/>
                </a:lnTo>
                <a:lnTo>
                  <a:pt x="121920" y="121920"/>
                </a:lnTo>
                <a:lnTo>
                  <a:pt x="137160" y="129540"/>
                </a:lnTo>
                <a:lnTo>
                  <a:pt x="137160" y="137160"/>
                </a:lnTo>
                <a:lnTo>
                  <a:pt x="144780" y="144780"/>
                </a:lnTo>
                <a:lnTo>
                  <a:pt x="144780" y="160020"/>
                </a:lnTo>
                <a:lnTo>
                  <a:pt x="144780" y="167640"/>
                </a:lnTo>
                <a:lnTo>
                  <a:pt x="137160" y="175260"/>
                </a:lnTo>
                <a:lnTo>
                  <a:pt x="121920" y="190500"/>
                </a:lnTo>
                <a:lnTo>
                  <a:pt x="106680" y="190500"/>
                </a:lnTo>
                <a:lnTo>
                  <a:pt x="91440" y="198120"/>
                </a:lnTo>
                <a:lnTo>
                  <a:pt x="68580" y="205740"/>
                </a:lnTo>
                <a:lnTo>
                  <a:pt x="53340" y="213360"/>
                </a:lnTo>
                <a:lnTo>
                  <a:pt x="0" y="213360"/>
                </a:lnTo>
                <a:lnTo>
                  <a:pt x="0" y="213360"/>
                </a:lnTo>
                <a:lnTo>
                  <a:pt x="0" y="2133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4" name="Freeform 193"/>
          <p:cNvSpPr/>
          <p:nvPr/>
        </p:nvSpPr>
        <p:spPr>
          <a:xfrm>
            <a:off x="2179320" y="1089660"/>
            <a:ext cx="167641" cy="266701"/>
          </a:xfrm>
          <a:custGeom>
            <a:avLst/>
            <a:gdLst/>
            <a:ahLst/>
            <a:cxnLst/>
            <a:rect l="0" t="0" r="0" b="0"/>
            <a:pathLst>
              <a:path w="167641" h="266701">
                <a:moveTo>
                  <a:pt x="53340" y="0"/>
                </a:moveTo>
                <a:lnTo>
                  <a:pt x="53340" y="7620"/>
                </a:lnTo>
                <a:lnTo>
                  <a:pt x="53340" y="15240"/>
                </a:lnTo>
                <a:lnTo>
                  <a:pt x="53340" y="22860"/>
                </a:lnTo>
                <a:lnTo>
                  <a:pt x="53340" y="38100"/>
                </a:lnTo>
                <a:lnTo>
                  <a:pt x="53340" y="45720"/>
                </a:lnTo>
                <a:lnTo>
                  <a:pt x="53340" y="53340"/>
                </a:lnTo>
                <a:lnTo>
                  <a:pt x="53340" y="53340"/>
                </a:lnTo>
                <a:lnTo>
                  <a:pt x="53340" y="68580"/>
                </a:lnTo>
                <a:lnTo>
                  <a:pt x="53340" y="76200"/>
                </a:lnTo>
                <a:lnTo>
                  <a:pt x="60960" y="91440"/>
                </a:lnTo>
                <a:lnTo>
                  <a:pt x="60960" y="91440"/>
                </a:lnTo>
                <a:lnTo>
                  <a:pt x="68580" y="99060"/>
                </a:lnTo>
                <a:lnTo>
                  <a:pt x="76200" y="91440"/>
                </a:lnTo>
                <a:lnTo>
                  <a:pt x="83820" y="83820"/>
                </a:lnTo>
                <a:lnTo>
                  <a:pt x="99060" y="76200"/>
                </a:lnTo>
                <a:lnTo>
                  <a:pt x="106680" y="68580"/>
                </a:lnTo>
                <a:lnTo>
                  <a:pt x="114300" y="53340"/>
                </a:lnTo>
                <a:lnTo>
                  <a:pt x="121920" y="45720"/>
                </a:lnTo>
                <a:lnTo>
                  <a:pt x="129540" y="30480"/>
                </a:lnTo>
                <a:lnTo>
                  <a:pt x="144780" y="22860"/>
                </a:lnTo>
                <a:lnTo>
                  <a:pt x="152400" y="22860"/>
                </a:lnTo>
                <a:lnTo>
                  <a:pt x="152400" y="22860"/>
                </a:lnTo>
                <a:lnTo>
                  <a:pt x="160020" y="30480"/>
                </a:lnTo>
                <a:lnTo>
                  <a:pt x="160020" y="45720"/>
                </a:lnTo>
                <a:lnTo>
                  <a:pt x="167640" y="60960"/>
                </a:lnTo>
                <a:lnTo>
                  <a:pt x="167640" y="83820"/>
                </a:lnTo>
                <a:lnTo>
                  <a:pt x="167640" y="106680"/>
                </a:lnTo>
                <a:lnTo>
                  <a:pt x="160020" y="137160"/>
                </a:lnTo>
                <a:lnTo>
                  <a:pt x="160020" y="160020"/>
                </a:lnTo>
                <a:lnTo>
                  <a:pt x="152400" y="182880"/>
                </a:lnTo>
                <a:lnTo>
                  <a:pt x="144780" y="205740"/>
                </a:lnTo>
                <a:lnTo>
                  <a:pt x="137160" y="220980"/>
                </a:lnTo>
                <a:lnTo>
                  <a:pt x="121920" y="236220"/>
                </a:lnTo>
                <a:lnTo>
                  <a:pt x="114300" y="251460"/>
                </a:lnTo>
                <a:lnTo>
                  <a:pt x="99060" y="259080"/>
                </a:lnTo>
                <a:lnTo>
                  <a:pt x="91440" y="266700"/>
                </a:lnTo>
                <a:lnTo>
                  <a:pt x="76200" y="266700"/>
                </a:lnTo>
                <a:lnTo>
                  <a:pt x="60960" y="266700"/>
                </a:lnTo>
                <a:lnTo>
                  <a:pt x="53340" y="259080"/>
                </a:lnTo>
                <a:lnTo>
                  <a:pt x="45720" y="251460"/>
                </a:lnTo>
                <a:lnTo>
                  <a:pt x="30480" y="243840"/>
                </a:lnTo>
                <a:lnTo>
                  <a:pt x="7620" y="220980"/>
                </a:lnTo>
                <a:lnTo>
                  <a:pt x="0" y="205740"/>
                </a:lnTo>
                <a:lnTo>
                  <a:pt x="0" y="2057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5" name="Freeform 194"/>
          <p:cNvSpPr/>
          <p:nvPr/>
        </p:nvSpPr>
        <p:spPr>
          <a:xfrm>
            <a:off x="2720340" y="960120"/>
            <a:ext cx="30481" cy="243841"/>
          </a:xfrm>
          <a:custGeom>
            <a:avLst/>
            <a:gdLst/>
            <a:ahLst/>
            <a:cxnLst/>
            <a:rect l="0" t="0" r="0" b="0"/>
            <a:pathLst>
              <a:path w="30481" h="243841">
                <a:moveTo>
                  <a:pt x="15240" y="0"/>
                </a:moveTo>
                <a:lnTo>
                  <a:pt x="15240" y="7620"/>
                </a:lnTo>
                <a:lnTo>
                  <a:pt x="22860" y="7620"/>
                </a:lnTo>
                <a:lnTo>
                  <a:pt x="22860" y="15240"/>
                </a:lnTo>
                <a:lnTo>
                  <a:pt x="30480" y="22860"/>
                </a:lnTo>
                <a:lnTo>
                  <a:pt x="30480" y="38100"/>
                </a:lnTo>
                <a:lnTo>
                  <a:pt x="30480" y="45720"/>
                </a:lnTo>
                <a:lnTo>
                  <a:pt x="30480" y="53340"/>
                </a:lnTo>
                <a:lnTo>
                  <a:pt x="30480" y="76200"/>
                </a:lnTo>
                <a:lnTo>
                  <a:pt x="30480" y="99060"/>
                </a:lnTo>
                <a:lnTo>
                  <a:pt x="22860" y="121920"/>
                </a:lnTo>
                <a:lnTo>
                  <a:pt x="22860" y="144780"/>
                </a:lnTo>
                <a:lnTo>
                  <a:pt x="7620" y="228600"/>
                </a:lnTo>
                <a:lnTo>
                  <a:pt x="0" y="243840"/>
                </a:lnTo>
                <a:lnTo>
                  <a:pt x="0" y="243840"/>
                </a:lnTo>
                <a:lnTo>
                  <a:pt x="0" y="2438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6" name="Freeform 195"/>
          <p:cNvSpPr/>
          <p:nvPr/>
        </p:nvSpPr>
        <p:spPr>
          <a:xfrm>
            <a:off x="2613660" y="1059180"/>
            <a:ext cx="441961" cy="175261"/>
          </a:xfrm>
          <a:custGeom>
            <a:avLst/>
            <a:gdLst/>
            <a:ahLst/>
            <a:cxnLst/>
            <a:rect l="0" t="0" r="0" b="0"/>
            <a:pathLst>
              <a:path w="441961" h="175261">
                <a:moveTo>
                  <a:pt x="0" y="60960"/>
                </a:moveTo>
                <a:lnTo>
                  <a:pt x="0" y="53340"/>
                </a:lnTo>
                <a:lnTo>
                  <a:pt x="7620" y="45720"/>
                </a:lnTo>
                <a:lnTo>
                  <a:pt x="15240" y="38100"/>
                </a:lnTo>
                <a:lnTo>
                  <a:pt x="22860" y="30480"/>
                </a:lnTo>
                <a:lnTo>
                  <a:pt x="38100" y="22860"/>
                </a:lnTo>
                <a:lnTo>
                  <a:pt x="45720" y="15240"/>
                </a:lnTo>
                <a:lnTo>
                  <a:pt x="53340" y="15240"/>
                </a:lnTo>
                <a:lnTo>
                  <a:pt x="68580" y="7620"/>
                </a:lnTo>
                <a:lnTo>
                  <a:pt x="83820" y="0"/>
                </a:lnTo>
                <a:lnTo>
                  <a:pt x="106680" y="0"/>
                </a:lnTo>
                <a:lnTo>
                  <a:pt x="121920" y="0"/>
                </a:lnTo>
                <a:lnTo>
                  <a:pt x="129540" y="7620"/>
                </a:lnTo>
                <a:lnTo>
                  <a:pt x="137160" y="22860"/>
                </a:lnTo>
                <a:lnTo>
                  <a:pt x="152400" y="38100"/>
                </a:lnTo>
                <a:lnTo>
                  <a:pt x="152400" y="53340"/>
                </a:lnTo>
                <a:lnTo>
                  <a:pt x="160020" y="76200"/>
                </a:lnTo>
                <a:lnTo>
                  <a:pt x="160020" y="99060"/>
                </a:lnTo>
                <a:lnTo>
                  <a:pt x="160020" y="114300"/>
                </a:lnTo>
                <a:lnTo>
                  <a:pt x="152400" y="129540"/>
                </a:lnTo>
                <a:lnTo>
                  <a:pt x="152400" y="137160"/>
                </a:lnTo>
                <a:lnTo>
                  <a:pt x="152400" y="152400"/>
                </a:lnTo>
                <a:lnTo>
                  <a:pt x="144780" y="152400"/>
                </a:lnTo>
                <a:lnTo>
                  <a:pt x="144780" y="152400"/>
                </a:lnTo>
                <a:lnTo>
                  <a:pt x="144780" y="152400"/>
                </a:lnTo>
                <a:lnTo>
                  <a:pt x="152400" y="152400"/>
                </a:lnTo>
                <a:lnTo>
                  <a:pt x="152400" y="144780"/>
                </a:lnTo>
                <a:lnTo>
                  <a:pt x="160020" y="137160"/>
                </a:lnTo>
                <a:lnTo>
                  <a:pt x="175260" y="121920"/>
                </a:lnTo>
                <a:lnTo>
                  <a:pt x="182880" y="106680"/>
                </a:lnTo>
                <a:lnTo>
                  <a:pt x="198120" y="99060"/>
                </a:lnTo>
                <a:lnTo>
                  <a:pt x="213360" y="83820"/>
                </a:lnTo>
                <a:lnTo>
                  <a:pt x="220980" y="76200"/>
                </a:lnTo>
                <a:lnTo>
                  <a:pt x="236220" y="68580"/>
                </a:lnTo>
                <a:lnTo>
                  <a:pt x="251460" y="68580"/>
                </a:lnTo>
                <a:lnTo>
                  <a:pt x="259080" y="76200"/>
                </a:lnTo>
                <a:lnTo>
                  <a:pt x="266700" y="83820"/>
                </a:lnTo>
                <a:lnTo>
                  <a:pt x="274320" y="91440"/>
                </a:lnTo>
                <a:lnTo>
                  <a:pt x="274320" y="106680"/>
                </a:lnTo>
                <a:lnTo>
                  <a:pt x="281940" y="114300"/>
                </a:lnTo>
                <a:lnTo>
                  <a:pt x="289560" y="129540"/>
                </a:lnTo>
                <a:lnTo>
                  <a:pt x="289560" y="137160"/>
                </a:lnTo>
                <a:lnTo>
                  <a:pt x="297180" y="144780"/>
                </a:lnTo>
                <a:lnTo>
                  <a:pt x="304800" y="152400"/>
                </a:lnTo>
                <a:lnTo>
                  <a:pt x="312420" y="160020"/>
                </a:lnTo>
                <a:lnTo>
                  <a:pt x="320040" y="160020"/>
                </a:lnTo>
                <a:lnTo>
                  <a:pt x="335280" y="152400"/>
                </a:lnTo>
                <a:lnTo>
                  <a:pt x="350520" y="152400"/>
                </a:lnTo>
                <a:lnTo>
                  <a:pt x="365760" y="144780"/>
                </a:lnTo>
                <a:lnTo>
                  <a:pt x="381000" y="137160"/>
                </a:lnTo>
                <a:lnTo>
                  <a:pt x="396240" y="121920"/>
                </a:lnTo>
                <a:lnTo>
                  <a:pt x="403860" y="114300"/>
                </a:lnTo>
                <a:lnTo>
                  <a:pt x="419100" y="99060"/>
                </a:lnTo>
                <a:lnTo>
                  <a:pt x="426720" y="83820"/>
                </a:lnTo>
                <a:lnTo>
                  <a:pt x="426720" y="76200"/>
                </a:lnTo>
                <a:lnTo>
                  <a:pt x="426720" y="68580"/>
                </a:lnTo>
                <a:lnTo>
                  <a:pt x="426720" y="68580"/>
                </a:lnTo>
                <a:lnTo>
                  <a:pt x="419100" y="60960"/>
                </a:lnTo>
                <a:lnTo>
                  <a:pt x="411480" y="68580"/>
                </a:lnTo>
                <a:lnTo>
                  <a:pt x="396240" y="68580"/>
                </a:lnTo>
                <a:lnTo>
                  <a:pt x="388620" y="83820"/>
                </a:lnTo>
                <a:lnTo>
                  <a:pt x="373380" y="91440"/>
                </a:lnTo>
                <a:lnTo>
                  <a:pt x="365760" y="106680"/>
                </a:lnTo>
                <a:lnTo>
                  <a:pt x="358140" y="121920"/>
                </a:lnTo>
                <a:lnTo>
                  <a:pt x="358140" y="129540"/>
                </a:lnTo>
                <a:lnTo>
                  <a:pt x="358140" y="144780"/>
                </a:lnTo>
                <a:lnTo>
                  <a:pt x="365760" y="152400"/>
                </a:lnTo>
                <a:lnTo>
                  <a:pt x="381000" y="160020"/>
                </a:lnTo>
                <a:lnTo>
                  <a:pt x="441960" y="175260"/>
                </a:lnTo>
                <a:lnTo>
                  <a:pt x="441960" y="175260"/>
                </a:lnTo>
                <a:lnTo>
                  <a:pt x="441960" y="1752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7" name="Freeform 196"/>
          <p:cNvSpPr/>
          <p:nvPr/>
        </p:nvSpPr>
        <p:spPr>
          <a:xfrm>
            <a:off x="3360420" y="1036320"/>
            <a:ext cx="121921" cy="190501"/>
          </a:xfrm>
          <a:custGeom>
            <a:avLst/>
            <a:gdLst/>
            <a:ahLst/>
            <a:cxnLst/>
            <a:rect l="0" t="0" r="0" b="0"/>
            <a:pathLst>
              <a:path w="121921" h="190501">
                <a:moveTo>
                  <a:pt x="121920" y="7620"/>
                </a:moveTo>
                <a:lnTo>
                  <a:pt x="121920" y="7620"/>
                </a:lnTo>
                <a:lnTo>
                  <a:pt x="114300" y="0"/>
                </a:lnTo>
                <a:lnTo>
                  <a:pt x="114300" y="0"/>
                </a:lnTo>
                <a:lnTo>
                  <a:pt x="114300" y="0"/>
                </a:lnTo>
                <a:lnTo>
                  <a:pt x="114300" y="0"/>
                </a:lnTo>
                <a:lnTo>
                  <a:pt x="106680" y="0"/>
                </a:lnTo>
                <a:lnTo>
                  <a:pt x="99060" y="0"/>
                </a:lnTo>
                <a:lnTo>
                  <a:pt x="91440" y="0"/>
                </a:lnTo>
                <a:lnTo>
                  <a:pt x="76200" y="7620"/>
                </a:lnTo>
                <a:lnTo>
                  <a:pt x="60960" y="7620"/>
                </a:lnTo>
                <a:lnTo>
                  <a:pt x="45720" y="15240"/>
                </a:lnTo>
                <a:lnTo>
                  <a:pt x="30480" y="30480"/>
                </a:lnTo>
                <a:lnTo>
                  <a:pt x="15240" y="38100"/>
                </a:lnTo>
                <a:lnTo>
                  <a:pt x="7620" y="53340"/>
                </a:lnTo>
                <a:lnTo>
                  <a:pt x="7620" y="68580"/>
                </a:lnTo>
                <a:lnTo>
                  <a:pt x="15240" y="76200"/>
                </a:lnTo>
                <a:lnTo>
                  <a:pt x="30480" y="91440"/>
                </a:lnTo>
                <a:lnTo>
                  <a:pt x="45720" y="106680"/>
                </a:lnTo>
                <a:lnTo>
                  <a:pt x="60960" y="121920"/>
                </a:lnTo>
                <a:lnTo>
                  <a:pt x="83820" y="137160"/>
                </a:lnTo>
                <a:lnTo>
                  <a:pt x="99060" y="144780"/>
                </a:lnTo>
                <a:lnTo>
                  <a:pt x="114300" y="152400"/>
                </a:lnTo>
                <a:lnTo>
                  <a:pt x="121920" y="160020"/>
                </a:lnTo>
                <a:lnTo>
                  <a:pt x="121920" y="167640"/>
                </a:lnTo>
                <a:lnTo>
                  <a:pt x="114300" y="175260"/>
                </a:lnTo>
                <a:lnTo>
                  <a:pt x="106680" y="182880"/>
                </a:lnTo>
                <a:lnTo>
                  <a:pt x="91440" y="182880"/>
                </a:lnTo>
                <a:lnTo>
                  <a:pt x="68580" y="190500"/>
                </a:lnTo>
                <a:lnTo>
                  <a:pt x="22860" y="190500"/>
                </a:lnTo>
                <a:lnTo>
                  <a:pt x="0" y="190500"/>
                </a:lnTo>
                <a:lnTo>
                  <a:pt x="0" y="1905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8" name="Freeform 197"/>
          <p:cNvSpPr/>
          <p:nvPr/>
        </p:nvSpPr>
        <p:spPr>
          <a:xfrm>
            <a:off x="3535680" y="1097280"/>
            <a:ext cx="152401" cy="129541"/>
          </a:xfrm>
          <a:custGeom>
            <a:avLst/>
            <a:gdLst/>
            <a:ahLst/>
            <a:cxnLst/>
            <a:rect l="0" t="0" r="0" b="0"/>
            <a:pathLst>
              <a:path w="152401" h="129541">
                <a:moveTo>
                  <a:pt x="0" y="15240"/>
                </a:moveTo>
                <a:lnTo>
                  <a:pt x="7620" y="22860"/>
                </a:lnTo>
                <a:lnTo>
                  <a:pt x="7620" y="30480"/>
                </a:lnTo>
                <a:lnTo>
                  <a:pt x="7620" y="38100"/>
                </a:lnTo>
                <a:lnTo>
                  <a:pt x="7620" y="60960"/>
                </a:lnTo>
                <a:lnTo>
                  <a:pt x="7620" y="76200"/>
                </a:lnTo>
                <a:lnTo>
                  <a:pt x="7620" y="76200"/>
                </a:lnTo>
                <a:lnTo>
                  <a:pt x="7620" y="83820"/>
                </a:lnTo>
                <a:lnTo>
                  <a:pt x="15240" y="91440"/>
                </a:lnTo>
                <a:lnTo>
                  <a:pt x="15240" y="106680"/>
                </a:lnTo>
                <a:lnTo>
                  <a:pt x="22860" y="114300"/>
                </a:lnTo>
                <a:lnTo>
                  <a:pt x="30480" y="121920"/>
                </a:lnTo>
                <a:lnTo>
                  <a:pt x="45720" y="129540"/>
                </a:lnTo>
                <a:lnTo>
                  <a:pt x="60960" y="121920"/>
                </a:lnTo>
                <a:lnTo>
                  <a:pt x="68580" y="114300"/>
                </a:lnTo>
                <a:lnTo>
                  <a:pt x="83820" y="106680"/>
                </a:lnTo>
                <a:lnTo>
                  <a:pt x="99060" y="99060"/>
                </a:lnTo>
                <a:lnTo>
                  <a:pt x="106680" y="83820"/>
                </a:lnTo>
                <a:lnTo>
                  <a:pt x="114300" y="68580"/>
                </a:lnTo>
                <a:lnTo>
                  <a:pt x="121920" y="45720"/>
                </a:lnTo>
                <a:lnTo>
                  <a:pt x="129540" y="30480"/>
                </a:lnTo>
                <a:lnTo>
                  <a:pt x="129540" y="22860"/>
                </a:lnTo>
                <a:lnTo>
                  <a:pt x="121920" y="7620"/>
                </a:lnTo>
                <a:lnTo>
                  <a:pt x="121920" y="0"/>
                </a:lnTo>
                <a:lnTo>
                  <a:pt x="121920" y="0"/>
                </a:lnTo>
                <a:lnTo>
                  <a:pt x="121920" y="0"/>
                </a:lnTo>
                <a:lnTo>
                  <a:pt x="121920" y="15240"/>
                </a:lnTo>
                <a:lnTo>
                  <a:pt x="121920" y="22860"/>
                </a:lnTo>
                <a:lnTo>
                  <a:pt x="121920" y="38100"/>
                </a:lnTo>
                <a:lnTo>
                  <a:pt x="121920" y="53340"/>
                </a:lnTo>
                <a:lnTo>
                  <a:pt x="129540" y="83820"/>
                </a:lnTo>
                <a:lnTo>
                  <a:pt x="152400" y="121920"/>
                </a:lnTo>
                <a:lnTo>
                  <a:pt x="152400" y="121920"/>
                </a:lnTo>
                <a:lnTo>
                  <a:pt x="152400" y="121920"/>
                </a:lnTo>
                <a:lnTo>
                  <a:pt x="152400" y="1219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9" name="Freeform 198"/>
          <p:cNvSpPr/>
          <p:nvPr/>
        </p:nvSpPr>
        <p:spPr>
          <a:xfrm>
            <a:off x="3771900" y="1097280"/>
            <a:ext cx="144781" cy="144781"/>
          </a:xfrm>
          <a:custGeom>
            <a:avLst/>
            <a:gdLst/>
            <a:ahLst/>
            <a:cxnLst/>
            <a:rect l="0" t="0" r="0" b="0"/>
            <a:pathLst>
              <a:path w="144781" h="144781">
                <a:moveTo>
                  <a:pt x="15240" y="15240"/>
                </a:moveTo>
                <a:lnTo>
                  <a:pt x="15240" y="22860"/>
                </a:lnTo>
                <a:lnTo>
                  <a:pt x="15240" y="38100"/>
                </a:lnTo>
                <a:lnTo>
                  <a:pt x="7620" y="45720"/>
                </a:lnTo>
                <a:lnTo>
                  <a:pt x="7620" y="60960"/>
                </a:lnTo>
                <a:lnTo>
                  <a:pt x="7620" y="76200"/>
                </a:lnTo>
                <a:lnTo>
                  <a:pt x="7620" y="83820"/>
                </a:lnTo>
                <a:lnTo>
                  <a:pt x="7620" y="83820"/>
                </a:lnTo>
                <a:lnTo>
                  <a:pt x="7620" y="99060"/>
                </a:lnTo>
                <a:lnTo>
                  <a:pt x="7620" y="114300"/>
                </a:lnTo>
                <a:lnTo>
                  <a:pt x="7620" y="129540"/>
                </a:lnTo>
                <a:lnTo>
                  <a:pt x="0" y="137160"/>
                </a:lnTo>
                <a:lnTo>
                  <a:pt x="0" y="144780"/>
                </a:lnTo>
                <a:lnTo>
                  <a:pt x="0" y="144780"/>
                </a:lnTo>
                <a:lnTo>
                  <a:pt x="0" y="144780"/>
                </a:lnTo>
                <a:lnTo>
                  <a:pt x="0" y="137160"/>
                </a:lnTo>
                <a:lnTo>
                  <a:pt x="0" y="129540"/>
                </a:lnTo>
                <a:lnTo>
                  <a:pt x="0" y="121920"/>
                </a:lnTo>
                <a:lnTo>
                  <a:pt x="7620" y="106680"/>
                </a:lnTo>
                <a:lnTo>
                  <a:pt x="7620" y="91440"/>
                </a:lnTo>
                <a:lnTo>
                  <a:pt x="15240" y="68580"/>
                </a:lnTo>
                <a:lnTo>
                  <a:pt x="22860" y="53340"/>
                </a:lnTo>
                <a:lnTo>
                  <a:pt x="38100" y="30480"/>
                </a:lnTo>
                <a:lnTo>
                  <a:pt x="45720" y="22860"/>
                </a:lnTo>
                <a:lnTo>
                  <a:pt x="60960" y="7620"/>
                </a:lnTo>
                <a:lnTo>
                  <a:pt x="76200" y="7620"/>
                </a:lnTo>
                <a:lnTo>
                  <a:pt x="91440" y="0"/>
                </a:lnTo>
                <a:lnTo>
                  <a:pt x="99060" y="7620"/>
                </a:lnTo>
                <a:lnTo>
                  <a:pt x="114300" y="15240"/>
                </a:lnTo>
                <a:lnTo>
                  <a:pt x="121920" y="22860"/>
                </a:lnTo>
                <a:lnTo>
                  <a:pt x="129540" y="38100"/>
                </a:lnTo>
                <a:lnTo>
                  <a:pt x="137160" y="45720"/>
                </a:lnTo>
                <a:lnTo>
                  <a:pt x="144780" y="60960"/>
                </a:lnTo>
                <a:lnTo>
                  <a:pt x="144780" y="76200"/>
                </a:lnTo>
                <a:lnTo>
                  <a:pt x="144780" y="83820"/>
                </a:lnTo>
                <a:lnTo>
                  <a:pt x="144780" y="99060"/>
                </a:lnTo>
                <a:lnTo>
                  <a:pt x="144780" y="106680"/>
                </a:lnTo>
                <a:lnTo>
                  <a:pt x="144780" y="114300"/>
                </a:lnTo>
                <a:lnTo>
                  <a:pt x="144780" y="121920"/>
                </a:lnTo>
                <a:lnTo>
                  <a:pt x="144780" y="1219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0" name="Freeform 199"/>
          <p:cNvSpPr/>
          <p:nvPr/>
        </p:nvSpPr>
        <p:spPr>
          <a:xfrm>
            <a:off x="3916680" y="1226820"/>
            <a:ext cx="1" cy="1"/>
          </a:xfrm>
          <a:custGeom>
            <a:avLst/>
            <a:gdLst/>
            <a:ahLst/>
            <a:cxnLst/>
            <a:rect l="0" t="0" r="0" b="0"/>
            <a:pathLst>
              <a:path w="1" h="1">
                <a:moveTo>
                  <a:pt x="0" y="0"/>
                </a:moveTo>
                <a:close/>
              </a:path>
            </a:pathLst>
          </a:custGeom>
          <a:noFill/>
          <a:ln w="38100" cap="flat" cmpd="sng" algn="ctr">
            <a:solidFill>
              <a:srgbClr val="009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1" name="Freeform 200"/>
          <p:cNvSpPr/>
          <p:nvPr/>
        </p:nvSpPr>
        <p:spPr>
          <a:xfrm>
            <a:off x="4038600" y="1219200"/>
            <a:ext cx="7621" cy="15241"/>
          </a:xfrm>
          <a:custGeom>
            <a:avLst/>
            <a:gdLst/>
            <a:ahLst/>
            <a:cxnLst/>
            <a:rect l="0" t="0" r="0" b="0"/>
            <a:pathLst>
              <a:path w="7621" h="15241">
                <a:moveTo>
                  <a:pt x="7620" y="0"/>
                </a:moveTo>
                <a:lnTo>
                  <a:pt x="7620" y="0"/>
                </a:lnTo>
                <a:lnTo>
                  <a:pt x="7620" y="0"/>
                </a:lnTo>
                <a:lnTo>
                  <a:pt x="7620" y="0"/>
                </a:lnTo>
                <a:lnTo>
                  <a:pt x="7620" y="7620"/>
                </a:lnTo>
                <a:lnTo>
                  <a:pt x="7620" y="7620"/>
                </a:lnTo>
                <a:lnTo>
                  <a:pt x="0" y="15240"/>
                </a:lnTo>
                <a:lnTo>
                  <a:pt x="0" y="152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2" name="Freeform 201"/>
          <p:cNvSpPr/>
          <p:nvPr/>
        </p:nvSpPr>
        <p:spPr>
          <a:xfrm>
            <a:off x="4389120" y="982980"/>
            <a:ext cx="251461" cy="228601"/>
          </a:xfrm>
          <a:custGeom>
            <a:avLst/>
            <a:gdLst/>
            <a:ahLst/>
            <a:cxnLst/>
            <a:rect l="0" t="0" r="0" b="0"/>
            <a:pathLst>
              <a:path w="251461" h="228601">
                <a:moveTo>
                  <a:pt x="0" y="7620"/>
                </a:moveTo>
                <a:lnTo>
                  <a:pt x="0" y="0"/>
                </a:lnTo>
                <a:lnTo>
                  <a:pt x="7620" y="0"/>
                </a:lnTo>
                <a:lnTo>
                  <a:pt x="7620" y="0"/>
                </a:lnTo>
                <a:lnTo>
                  <a:pt x="7620" y="7620"/>
                </a:lnTo>
                <a:lnTo>
                  <a:pt x="7620" y="15240"/>
                </a:lnTo>
                <a:lnTo>
                  <a:pt x="7620" y="22860"/>
                </a:lnTo>
                <a:lnTo>
                  <a:pt x="7620" y="30480"/>
                </a:lnTo>
                <a:lnTo>
                  <a:pt x="7620" y="45720"/>
                </a:lnTo>
                <a:lnTo>
                  <a:pt x="7620" y="68580"/>
                </a:lnTo>
                <a:lnTo>
                  <a:pt x="7620" y="91440"/>
                </a:lnTo>
                <a:lnTo>
                  <a:pt x="7620" y="121920"/>
                </a:lnTo>
                <a:lnTo>
                  <a:pt x="7620" y="144780"/>
                </a:lnTo>
                <a:lnTo>
                  <a:pt x="7620" y="175260"/>
                </a:lnTo>
                <a:lnTo>
                  <a:pt x="7620" y="190500"/>
                </a:lnTo>
                <a:lnTo>
                  <a:pt x="15240" y="205740"/>
                </a:lnTo>
                <a:lnTo>
                  <a:pt x="22860" y="220980"/>
                </a:lnTo>
                <a:lnTo>
                  <a:pt x="38100" y="228600"/>
                </a:lnTo>
                <a:lnTo>
                  <a:pt x="45720" y="228600"/>
                </a:lnTo>
                <a:lnTo>
                  <a:pt x="53340" y="220980"/>
                </a:lnTo>
                <a:lnTo>
                  <a:pt x="60960" y="213360"/>
                </a:lnTo>
                <a:lnTo>
                  <a:pt x="68580" y="205740"/>
                </a:lnTo>
                <a:lnTo>
                  <a:pt x="76200" y="190500"/>
                </a:lnTo>
                <a:lnTo>
                  <a:pt x="76200" y="167640"/>
                </a:lnTo>
                <a:lnTo>
                  <a:pt x="83820" y="152400"/>
                </a:lnTo>
                <a:lnTo>
                  <a:pt x="83820" y="137160"/>
                </a:lnTo>
                <a:lnTo>
                  <a:pt x="91440" y="121920"/>
                </a:lnTo>
                <a:lnTo>
                  <a:pt x="83820" y="106680"/>
                </a:lnTo>
                <a:lnTo>
                  <a:pt x="83820" y="106680"/>
                </a:lnTo>
                <a:lnTo>
                  <a:pt x="83820" y="106680"/>
                </a:lnTo>
                <a:lnTo>
                  <a:pt x="83820" y="114300"/>
                </a:lnTo>
                <a:lnTo>
                  <a:pt x="83820" y="129540"/>
                </a:lnTo>
                <a:lnTo>
                  <a:pt x="91440" y="144780"/>
                </a:lnTo>
                <a:lnTo>
                  <a:pt x="99060" y="160020"/>
                </a:lnTo>
                <a:lnTo>
                  <a:pt x="106680" y="175260"/>
                </a:lnTo>
                <a:lnTo>
                  <a:pt x="121920" y="198120"/>
                </a:lnTo>
                <a:lnTo>
                  <a:pt x="137160" y="213360"/>
                </a:lnTo>
                <a:lnTo>
                  <a:pt x="152400" y="220980"/>
                </a:lnTo>
                <a:lnTo>
                  <a:pt x="167640" y="220980"/>
                </a:lnTo>
                <a:lnTo>
                  <a:pt x="190500" y="213360"/>
                </a:lnTo>
                <a:lnTo>
                  <a:pt x="205740" y="213360"/>
                </a:lnTo>
                <a:lnTo>
                  <a:pt x="220980" y="205740"/>
                </a:lnTo>
                <a:lnTo>
                  <a:pt x="236220" y="198120"/>
                </a:lnTo>
                <a:lnTo>
                  <a:pt x="243840" y="182880"/>
                </a:lnTo>
                <a:lnTo>
                  <a:pt x="251460" y="167640"/>
                </a:lnTo>
                <a:lnTo>
                  <a:pt x="251460" y="152400"/>
                </a:lnTo>
                <a:lnTo>
                  <a:pt x="251460" y="137160"/>
                </a:lnTo>
                <a:lnTo>
                  <a:pt x="243840" y="121920"/>
                </a:lnTo>
                <a:lnTo>
                  <a:pt x="228600" y="83820"/>
                </a:lnTo>
                <a:lnTo>
                  <a:pt x="213360" y="68580"/>
                </a:lnTo>
                <a:lnTo>
                  <a:pt x="213360" y="685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3" name="Freeform 202"/>
          <p:cNvSpPr/>
          <p:nvPr/>
        </p:nvSpPr>
        <p:spPr>
          <a:xfrm>
            <a:off x="4777740" y="998220"/>
            <a:ext cx="731521" cy="228601"/>
          </a:xfrm>
          <a:custGeom>
            <a:avLst/>
            <a:gdLst/>
            <a:ahLst/>
            <a:cxnLst/>
            <a:rect l="0" t="0" r="0" b="0"/>
            <a:pathLst>
              <a:path w="731521" h="228601">
                <a:moveTo>
                  <a:pt x="99060" y="114300"/>
                </a:moveTo>
                <a:lnTo>
                  <a:pt x="99060" y="114300"/>
                </a:lnTo>
                <a:lnTo>
                  <a:pt x="83820" y="114300"/>
                </a:lnTo>
                <a:lnTo>
                  <a:pt x="83820" y="114300"/>
                </a:lnTo>
                <a:lnTo>
                  <a:pt x="68580" y="121920"/>
                </a:lnTo>
                <a:lnTo>
                  <a:pt x="53340" y="137160"/>
                </a:lnTo>
                <a:lnTo>
                  <a:pt x="45720" y="144780"/>
                </a:lnTo>
                <a:lnTo>
                  <a:pt x="45720" y="144780"/>
                </a:lnTo>
                <a:lnTo>
                  <a:pt x="30480" y="152400"/>
                </a:lnTo>
                <a:lnTo>
                  <a:pt x="15240" y="167640"/>
                </a:lnTo>
                <a:lnTo>
                  <a:pt x="7620" y="182880"/>
                </a:lnTo>
                <a:lnTo>
                  <a:pt x="0" y="198120"/>
                </a:lnTo>
                <a:lnTo>
                  <a:pt x="0" y="213360"/>
                </a:lnTo>
                <a:lnTo>
                  <a:pt x="0" y="220980"/>
                </a:lnTo>
                <a:lnTo>
                  <a:pt x="7620" y="228600"/>
                </a:lnTo>
                <a:lnTo>
                  <a:pt x="15240" y="228600"/>
                </a:lnTo>
                <a:lnTo>
                  <a:pt x="30480" y="228600"/>
                </a:lnTo>
                <a:lnTo>
                  <a:pt x="45720" y="228600"/>
                </a:lnTo>
                <a:lnTo>
                  <a:pt x="60960" y="220980"/>
                </a:lnTo>
                <a:lnTo>
                  <a:pt x="76200" y="213360"/>
                </a:lnTo>
                <a:lnTo>
                  <a:pt x="83820" y="198120"/>
                </a:lnTo>
                <a:lnTo>
                  <a:pt x="99060" y="190500"/>
                </a:lnTo>
                <a:lnTo>
                  <a:pt x="106680" y="182880"/>
                </a:lnTo>
                <a:lnTo>
                  <a:pt x="106680" y="167640"/>
                </a:lnTo>
                <a:lnTo>
                  <a:pt x="114300" y="160020"/>
                </a:lnTo>
                <a:lnTo>
                  <a:pt x="114300" y="152400"/>
                </a:lnTo>
                <a:lnTo>
                  <a:pt x="114300" y="152400"/>
                </a:lnTo>
                <a:lnTo>
                  <a:pt x="114300" y="152400"/>
                </a:lnTo>
                <a:lnTo>
                  <a:pt x="114300" y="160020"/>
                </a:lnTo>
                <a:lnTo>
                  <a:pt x="114300" y="167640"/>
                </a:lnTo>
                <a:lnTo>
                  <a:pt x="114300" y="175260"/>
                </a:lnTo>
                <a:lnTo>
                  <a:pt x="114300" y="190500"/>
                </a:lnTo>
                <a:lnTo>
                  <a:pt x="121920" y="198120"/>
                </a:lnTo>
                <a:lnTo>
                  <a:pt x="129540" y="205740"/>
                </a:lnTo>
                <a:lnTo>
                  <a:pt x="137160" y="213360"/>
                </a:lnTo>
                <a:lnTo>
                  <a:pt x="144780" y="213360"/>
                </a:lnTo>
                <a:lnTo>
                  <a:pt x="160020" y="213360"/>
                </a:lnTo>
                <a:lnTo>
                  <a:pt x="182880" y="213360"/>
                </a:lnTo>
                <a:lnTo>
                  <a:pt x="198120" y="198120"/>
                </a:lnTo>
                <a:lnTo>
                  <a:pt x="220980" y="190500"/>
                </a:lnTo>
                <a:lnTo>
                  <a:pt x="236220" y="167640"/>
                </a:lnTo>
                <a:lnTo>
                  <a:pt x="251460" y="144780"/>
                </a:lnTo>
                <a:lnTo>
                  <a:pt x="266700" y="121920"/>
                </a:lnTo>
                <a:lnTo>
                  <a:pt x="289560" y="99060"/>
                </a:lnTo>
                <a:lnTo>
                  <a:pt x="289560" y="68580"/>
                </a:lnTo>
                <a:lnTo>
                  <a:pt x="297180" y="45720"/>
                </a:lnTo>
                <a:lnTo>
                  <a:pt x="304800" y="22860"/>
                </a:lnTo>
                <a:lnTo>
                  <a:pt x="304800" y="7620"/>
                </a:lnTo>
                <a:lnTo>
                  <a:pt x="304800" y="0"/>
                </a:lnTo>
                <a:lnTo>
                  <a:pt x="304800" y="0"/>
                </a:lnTo>
                <a:lnTo>
                  <a:pt x="304800" y="7620"/>
                </a:lnTo>
                <a:lnTo>
                  <a:pt x="297180" y="22860"/>
                </a:lnTo>
                <a:lnTo>
                  <a:pt x="297180" y="45720"/>
                </a:lnTo>
                <a:lnTo>
                  <a:pt x="297180" y="68580"/>
                </a:lnTo>
                <a:lnTo>
                  <a:pt x="297180" y="99060"/>
                </a:lnTo>
                <a:lnTo>
                  <a:pt x="297180" y="121920"/>
                </a:lnTo>
                <a:lnTo>
                  <a:pt x="297180" y="152400"/>
                </a:lnTo>
                <a:lnTo>
                  <a:pt x="304800" y="167640"/>
                </a:lnTo>
                <a:lnTo>
                  <a:pt x="320040" y="182880"/>
                </a:lnTo>
                <a:lnTo>
                  <a:pt x="335280" y="198120"/>
                </a:lnTo>
                <a:lnTo>
                  <a:pt x="350520" y="205740"/>
                </a:lnTo>
                <a:lnTo>
                  <a:pt x="373380" y="205740"/>
                </a:lnTo>
                <a:lnTo>
                  <a:pt x="396240" y="205740"/>
                </a:lnTo>
                <a:lnTo>
                  <a:pt x="419100" y="198120"/>
                </a:lnTo>
                <a:lnTo>
                  <a:pt x="434340" y="190500"/>
                </a:lnTo>
                <a:lnTo>
                  <a:pt x="457200" y="175260"/>
                </a:lnTo>
                <a:lnTo>
                  <a:pt x="464820" y="160020"/>
                </a:lnTo>
                <a:lnTo>
                  <a:pt x="480060" y="152400"/>
                </a:lnTo>
                <a:lnTo>
                  <a:pt x="480060" y="137160"/>
                </a:lnTo>
                <a:lnTo>
                  <a:pt x="480060" y="129540"/>
                </a:lnTo>
                <a:lnTo>
                  <a:pt x="472440" y="121920"/>
                </a:lnTo>
                <a:lnTo>
                  <a:pt x="464820" y="114300"/>
                </a:lnTo>
                <a:lnTo>
                  <a:pt x="457200" y="114300"/>
                </a:lnTo>
                <a:lnTo>
                  <a:pt x="449580" y="121920"/>
                </a:lnTo>
                <a:lnTo>
                  <a:pt x="441960" y="129540"/>
                </a:lnTo>
                <a:lnTo>
                  <a:pt x="434340" y="144780"/>
                </a:lnTo>
                <a:lnTo>
                  <a:pt x="434340" y="160020"/>
                </a:lnTo>
                <a:lnTo>
                  <a:pt x="434340" y="175260"/>
                </a:lnTo>
                <a:lnTo>
                  <a:pt x="441960" y="182880"/>
                </a:lnTo>
                <a:lnTo>
                  <a:pt x="449580" y="198120"/>
                </a:lnTo>
                <a:lnTo>
                  <a:pt x="464820" y="205740"/>
                </a:lnTo>
                <a:lnTo>
                  <a:pt x="487680" y="213360"/>
                </a:lnTo>
                <a:lnTo>
                  <a:pt x="502920" y="220980"/>
                </a:lnTo>
                <a:lnTo>
                  <a:pt x="525780" y="220980"/>
                </a:lnTo>
                <a:lnTo>
                  <a:pt x="548640" y="213360"/>
                </a:lnTo>
                <a:lnTo>
                  <a:pt x="563880" y="213360"/>
                </a:lnTo>
                <a:lnTo>
                  <a:pt x="579120" y="205740"/>
                </a:lnTo>
                <a:lnTo>
                  <a:pt x="586740" y="190500"/>
                </a:lnTo>
                <a:lnTo>
                  <a:pt x="586740" y="182880"/>
                </a:lnTo>
                <a:lnTo>
                  <a:pt x="594360" y="167640"/>
                </a:lnTo>
                <a:lnTo>
                  <a:pt x="594360" y="152400"/>
                </a:lnTo>
                <a:lnTo>
                  <a:pt x="586740" y="144780"/>
                </a:lnTo>
                <a:lnTo>
                  <a:pt x="586740" y="137160"/>
                </a:lnTo>
                <a:lnTo>
                  <a:pt x="579120" y="129540"/>
                </a:lnTo>
                <a:lnTo>
                  <a:pt x="579120" y="121920"/>
                </a:lnTo>
                <a:lnTo>
                  <a:pt x="579120" y="114300"/>
                </a:lnTo>
                <a:lnTo>
                  <a:pt x="579120" y="114300"/>
                </a:lnTo>
                <a:lnTo>
                  <a:pt x="586740" y="114300"/>
                </a:lnTo>
                <a:lnTo>
                  <a:pt x="601980" y="114300"/>
                </a:lnTo>
                <a:lnTo>
                  <a:pt x="617220" y="114300"/>
                </a:lnTo>
                <a:lnTo>
                  <a:pt x="640080" y="106680"/>
                </a:lnTo>
                <a:lnTo>
                  <a:pt x="655320" y="106680"/>
                </a:lnTo>
                <a:lnTo>
                  <a:pt x="731520" y="106680"/>
                </a:lnTo>
                <a:lnTo>
                  <a:pt x="731520" y="106680"/>
                </a:lnTo>
                <a:lnTo>
                  <a:pt x="731520" y="1066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4" name="Freeform 203"/>
          <p:cNvSpPr/>
          <p:nvPr/>
        </p:nvSpPr>
        <p:spPr>
          <a:xfrm>
            <a:off x="5044440" y="1043940"/>
            <a:ext cx="198121" cy="68581"/>
          </a:xfrm>
          <a:custGeom>
            <a:avLst/>
            <a:gdLst/>
            <a:ahLst/>
            <a:cxnLst/>
            <a:rect l="0" t="0" r="0" b="0"/>
            <a:pathLst>
              <a:path w="198121" h="68581">
                <a:moveTo>
                  <a:pt x="0" y="68580"/>
                </a:moveTo>
                <a:lnTo>
                  <a:pt x="0" y="60960"/>
                </a:lnTo>
                <a:lnTo>
                  <a:pt x="0" y="60960"/>
                </a:lnTo>
                <a:lnTo>
                  <a:pt x="7620" y="60960"/>
                </a:lnTo>
                <a:lnTo>
                  <a:pt x="15240" y="53340"/>
                </a:lnTo>
                <a:lnTo>
                  <a:pt x="30480" y="45720"/>
                </a:lnTo>
                <a:lnTo>
                  <a:pt x="38100" y="45720"/>
                </a:lnTo>
                <a:lnTo>
                  <a:pt x="38100" y="45720"/>
                </a:lnTo>
                <a:lnTo>
                  <a:pt x="60960" y="38100"/>
                </a:lnTo>
                <a:lnTo>
                  <a:pt x="83820" y="30480"/>
                </a:lnTo>
                <a:lnTo>
                  <a:pt x="99060" y="22860"/>
                </a:lnTo>
                <a:lnTo>
                  <a:pt x="129540" y="15240"/>
                </a:lnTo>
                <a:lnTo>
                  <a:pt x="175260" y="0"/>
                </a:lnTo>
                <a:lnTo>
                  <a:pt x="198120" y="0"/>
                </a:lnTo>
                <a:lnTo>
                  <a:pt x="198120" y="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5" name="Freeform 204"/>
          <p:cNvSpPr/>
          <p:nvPr/>
        </p:nvSpPr>
        <p:spPr>
          <a:xfrm>
            <a:off x="5715000" y="1051560"/>
            <a:ext cx="335281" cy="129541"/>
          </a:xfrm>
          <a:custGeom>
            <a:avLst/>
            <a:gdLst/>
            <a:ahLst/>
            <a:cxnLst/>
            <a:rect l="0" t="0" r="0" b="0"/>
            <a:pathLst>
              <a:path w="335281" h="129541">
                <a:moveTo>
                  <a:pt x="0" y="22860"/>
                </a:moveTo>
                <a:lnTo>
                  <a:pt x="7620" y="22860"/>
                </a:lnTo>
                <a:lnTo>
                  <a:pt x="7620" y="45720"/>
                </a:lnTo>
                <a:lnTo>
                  <a:pt x="15240" y="45720"/>
                </a:lnTo>
                <a:lnTo>
                  <a:pt x="15240" y="68580"/>
                </a:lnTo>
                <a:lnTo>
                  <a:pt x="15240" y="76200"/>
                </a:lnTo>
                <a:lnTo>
                  <a:pt x="15240" y="83820"/>
                </a:lnTo>
                <a:lnTo>
                  <a:pt x="15240" y="83820"/>
                </a:lnTo>
                <a:lnTo>
                  <a:pt x="22860" y="99060"/>
                </a:lnTo>
                <a:lnTo>
                  <a:pt x="22860" y="114300"/>
                </a:lnTo>
                <a:lnTo>
                  <a:pt x="22860" y="121920"/>
                </a:lnTo>
                <a:lnTo>
                  <a:pt x="22860" y="129540"/>
                </a:lnTo>
                <a:lnTo>
                  <a:pt x="22860" y="129540"/>
                </a:lnTo>
                <a:lnTo>
                  <a:pt x="22860" y="129540"/>
                </a:lnTo>
                <a:lnTo>
                  <a:pt x="22860" y="129540"/>
                </a:lnTo>
                <a:lnTo>
                  <a:pt x="15240" y="121920"/>
                </a:lnTo>
                <a:lnTo>
                  <a:pt x="15240" y="114300"/>
                </a:lnTo>
                <a:lnTo>
                  <a:pt x="7620" y="99060"/>
                </a:lnTo>
                <a:lnTo>
                  <a:pt x="7620" y="83820"/>
                </a:lnTo>
                <a:lnTo>
                  <a:pt x="0" y="68580"/>
                </a:lnTo>
                <a:lnTo>
                  <a:pt x="0" y="53340"/>
                </a:lnTo>
                <a:lnTo>
                  <a:pt x="7620" y="30480"/>
                </a:lnTo>
                <a:lnTo>
                  <a:pt x="15240" y="15240"/>
                </a:lnTo>
                <a:lnTo>
                  <a:pt x="22860" y="7620"/>
                </a:lnTo>
                <a:lnTo>
                  <a:pt x="38100" y="0"/>
                </a:lnTo>
                <a:lnTo>
                  <a:pt x="53340" y="0"/>
                </a:lnTo>
                <a:lnTo>
                  <a:pt x="76200" y="0"/>
                </a:lnTo>
                <a:lnTo>
                  <a:pt x="91440" y="15240"/>
                </a:lnTo>
                <a:lnTo>
                  <a:pt x="114300" y="30480"/>
                </a:lnTo>
                <a:lnTo>
                  <a:pt x="121920" y="45720"/>
                </a:lnTo>
                <a:lnTo>
                  <a:pt x="137160" y="60960"/>
                </a:lnTo>
                <a:lnTo>
                  <a:pt x="144780" y="76200"/>
                </a:lnTo>
                <a:lnTo>
                  <a:pt x="152400" y="91440"/>
                </a:lnTo>
                <a:lnTo>
                  <a:pt x="160020" y="106680"/>
                </a:lnTo>
                <a:lnTo>
                  <a:pt x="160020" y="114300"/>
                </a:lnTo>
                <a:lnTo>
                  <a:pt x="160020" y="121920"/>
                </a:lnTo>
                <a:lnTo>
                  <a:pt x="160020" y="121920"/>
                </a:lnTo>
                <a:lnTo>
                  <a:pt x="160020" y="121920"/>
                </a:lnTo>
                <a:lnTo>
                  <a:pt x="160020" y="114300"/>
                </a:lnTo>
                <a:lnTo>
                  <a:pt x="160020" y="106680"/>
                </a:lnTo>
                <a:lnTo>
                  <a:pt x="160020" y="91440"/>
                </a:lnTo>
                <a:lnTo>
                  <a:pt x="167640" y="83820"/>
                </a:lnTo>
                <a:lnTo>
                  <a:pt x="182880" y="68580"/>
                </a:lnTo>
                <a:lnTo>
                  <a:pt x="190500" y="53340"/>
                </a:lnTo>
                <a:lnTo>
                  <a:pt x="205740" y="38100"/>
                </a:lnTo>
                <a:lnTo>
                  <a:pt x="220980" y="22860"/>
                </a:lnTo>
                <a:lnTo>
                  <a:pt x="236220" y="15240"/>
                </a:lnTo>
                <a:lnTo>
                  <a:pt x="251460" y="7620"/>
                </a:lnTo>
                <a:lnTo>
                  <a:pt x="259080" y="15240"/>
                </a:lnTo>
                <a:lnTo>
                  <a:pt x="281940" y="22860"/>
                </a:lnTo>
                <a:lnTo>
                  <a:pt x="289560" y="30480"/>
                </a:lnTo>
                <a:lnTo>
                  <a:pt x="297180" y="45720"/>
                </a:lnTo>
                <a:lnTo>
                  <a:pt x="312420" y="60960"/>
                </a:lnTo>
                <a:lnTo>
                  <a:pt x="320040" y="76200"/>
                </a:lnTo>
                <a:lnTo>
                  <a:pt x="327660" y="91440"/>
                </a:lnTo>
                <a:lnTo>
                  <a:pt x="335280" y="129540"/>
                </a:lnTo>
                <a:lnTo>
                  <a:pt x="335280" y="129540"/>
                </a:lnTo>
                <a:lnTo>
                  <a:pt x="335280" y="1295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6" name="Freeform 205"/>
          <p:cNvSpPr/>
          <p:nvPr/>
        </p:nvSpPr>
        <p:spPr>
          <a:xfrm>
            <a:off x="6103620" y="1066800"/>
            <a:ext cx="685801" cy="137161"/>
          </a:xfrm>
          <a:custGeom>
            <a:avLst/>
            <a:gdLst/>
            <a:ahLst/>
            <a:cxnLst/>
            <a:rect l="0" t="0" r="0" b="0"/>
            <a:pathLst>
              <a:path w="685801" h="137161">
                <a:moveTo>
                  <a:pt x="38100" y="0"/>
                </a:moveTo>
                <a:lnTo>
                  <a:pt x="38100" y="0"/>
                </a:lnTo>
                <a:lnTo>
                  <a:pt x="38100" y="7620"/>
                </a:lnTo>
                <a:lnTo>
                  <a:pt x="38100" y="15240"/>
                </a:lnTo>
                <a:lnTo>
                  <a:pt x="45720" y="30480"/>
                </a:lnTo>
                <a:lnTo>
                  <a:pt x="45720" y="45720"/>
                </a:lnTo>
                <a:lnTo>
                  <a:pt x="45720" y="45720"/>
                </a:lnTo>
                <a:lnTo>
                  <a:pt x="45720" y="53340"/>
                </a:lnTo>
                <a:lnTo>
                  <a:pt x="45720" y="68580"/>
                </a:lnTo>
                <a:lnTo>
                  <a:pt x="53340" y="76200"/>
                </a:lnTo>
                <a:lnTo>
                  <a:pt x="60960" y="91440"/>
                </a:lnTo>
                <a:lnTo>
                  <a:pt x="68580" y="99060"/>
                </a:lnTo>
                <a:lnTo>
                  <a:pt x="83820" y="106680"/>
                </a:lnTo>
                <a:lnTo>
                  <a:pt x="91440" y="106680"/>
                </a:lnTo>
                <a:lnTo>
                  <a:pt x="106680" y="106680"/>
                </a:lnTo>
                <a:lnTo>
                  <a:pt x="114300" y="99060"/>
                </a:lnTo>
                <a:lnTo>
                  <a:pt x="129540" y="91440"/>
                </a:lnTo>
                <a:lnTo>
                  <a:pt x="137160" y="76200"/>
                </a:lnTo>
                <a:lnTo>
                  <a:pt x="137160" y="68580"/>
                </a:lnTo>
                <a:lnTo>
                  <a:pt x="137160" y="53340"/>
                </a:lnTo>
                <a:lnTo>
                  <a:pt x="121920" y="38100"/>
                </a:lnTo>
                <a:lnTo>
                  <a:pt x="114300" y="22860"/>
                </a:lnTo>
                <a:lnTo>
                  <a:pt x="99060" y="22860"/>
                </a:lnTo>
                <a:lnTo>
                  <a:pt x="76200" y="15240"/>
                </a:lnTo>
                <a:lnTo>
                  <a:pt x="60960" y="7620"/>
                </a:lnTo>
                <a:lnTo>
                  <a:pt x="45720" y="7620"/>
                </a:lnTo>
                <a:lnTo>
                  <a:pt x="22860" y="15240"/>
                </a:lnTo>
                <a:lnTo>
                  <a:pt x="15240" y="22860"/>
                </a:lnTo>
                <a:lnTo>
                  <a:pt x="7620" y="38100"/>
                </a:lnTo>
                <a:lnTo>
                  <a:pt x="0" y="45720"/>
                </a:lnTo>
                <a:lnTo>
                  <a:pt x="0" y="53340"/>
                </a:lnTo>
                <a:lnTo>
                  <a:pt x="7620" y="60960"/>
                </a:lnTo>
                <a:lnTo>
                  <a:pt x="15240" y="68580"/>
                </a:lnTo>
                <a:lnTo>
                  <a:pt x="38100" y="76200"/>
                </a:lnTo>
                <a:lnTo>
                  <a:pt x="53340" y="76200"/>
                </a:lnTo>
                <a:lnTo>
                  <a:pt x="76200" y="76200"/>
                </a:lnTo>
                <a:lnTo>
                  <a:pt x="99060" y="68580"/>
                </a:lnTo>
                <a:lnTo>
                  <a:pt x="121920" y="60960"/>
                </a:lnTo>
                <a:lnTo>
                  <a:pt x="144780" y="53340"/>
                </a:lnTo>
                <a:lnTo>
                  <a:pt x="160020" y="38100"/>
                </a:lnTo>
                <a:lnTo>
                  <a:pt x="175260" y="30480"/>
                </a:lnTo>
                <a:lnTo>
                  <a:pt x="182880" y="22860"/>
                </a:lnTo>
                <a:lnTo>
                  <a:pt x="190500" y="15240"/>
                </a:lnTo>
                <a:lnTo>
                  <a:pt x="198120" y="15240"/>
                </a:lnTo>
                <a:lnTo>
                  <a:pt x="198120" y="15240"/>
                </a:lnTo>
                <a:lnTo>
                  <a:pt x="198120" y="22860"/>
                </a:lnTo>
                <a:lnTo>
                  <a:pt x="205740" y="30480"/>
                </a:lnTo>
                <a:lnTo>
                  <a:pt x="205740" y="45720"/>
                </a:lnTo>
                <a:lnTo>
                  <a:pt x="205740" y="60960"/>
                </a:lnTo>
                <a:lnTo>
                  <a:pt x="213360" y="76200"/>
                </a:lnTo>
                <a:lnTo>
                  <a:pt x="213360" y="91440"/>
                </a:lnTo>
                <a:lnTo>
                  <a:pt x="220980" y="106680"/>
                </a:lnTo>
                <a:lnTo>
                  <a:pt x="228600" y="121920"/>
                </a:lnTo>
                <a:lnTo>
                  <a:pt x="236220" y="129540"/>
                </a:lnTo>
                <a:lnTo>
                  <a:pt x="243840" y="129540"/>
                </a:lnTo>
                <a:lnTo>
                  <a:pt x="259080" y="129540"/>
                </a:lnTo>
                <a:lnTo>
                  <a:pt x="266700" y="121920"/>
                </a:lnTo>
                <a:lnTo>
                  <a:pt x="274320" y="114300"/>
                </a:lnTo>
                <a:lnTo>
                  <a:pt x="281940" y="99060"/>
                </a:lnTo>
                <a:lnTo>
                  <a:pt x="289560" y="83820"/>
                </a:lnTo>
                <a:lnTo>
                  <a:pt x="297180" y="68580"/>
                </a:lnTo>
                <a:lnTo>
                  <a:pt x="304800" y="53340"/>
                </a:lnTo>
                <a:lnTo>
                  <a:pt x="304800" y="45720"/>
                </a:lnTo>
                <a:lnTo>
                  <a:pt x="304800" y="30480"/>
                </a:lnTo>
                <a:lnTo>
                  <a:pt x="304800" y="22860"/>
                </a:lnTo>
                <a:lnTo>
                  <a:pt x="304800" y="22860"/>
                </a:lnTo>
                <a:lnTo>
                  <a:pt x="304800" y="22860"/>
                </a:lnTo>
                <a:lnTo>
                  <a:pt x="304800" y="30480"/>
                </a:lnTo>
                <a:lnTo>
                  <a:pt x="312420" y="38100"/>
                </a:lnTo>
                <a:lnTo>
                  <a:pt x="312420" y="45720"/>
                </a:lnTo>
                <a:lnTo>
                  <a:pt x="320040" y="60960"/>
                </a:lnTo>
                <a:lnTo>
                  <a:pt x="335280" y="68580"/>
                </a:lnTo>
                <a:lnTo>
                  <a:pt x="342900" y="76200"/>
                </a:lnTo>
                <a:lnTo>
                  <a:pt x="358140" y="83820"/>
                </a:lnTo>
                <a:lnTo>
                  <a:pt x="381000" y="91440"/>
                </a:lnTo>
                <a:lnTo>
                  <a:pt x="396240" y="91440"/>
                </a:lnTo>
                <a:lnTo>
                  <a:pt x="411480" y="83820"/>
                </a:lnTo>
                <a:lnTo>
                  <a:pt x="434341" y="76200"/>
                </a:lnTo>
                <a:lnTo>
                  <a:pt x="449580" y="68580"/>
                </a:lnTo>
                <a:lnTo>
                  <a:pt x="464820" y="60960"/>
                </a:lnTo>
                <a:lnTo>
                  <a:pt x="472441" y="53340"/>
                </a:lnTo>
                <a:lnTo>
                  <a:pt x="480060" y="38100"/>
                </a:lnTo>
                <a:lnTo>
                  <a:pt x="480060" y="30480"/>
                </a:lnTo>
                <a:lnTo>
                  <a:pt x="480060" y="22860"/>
                </a:lnTo>
                <a:lnTo>
                  <a:pt x="480060" y="15240"/>
                </a:lnTo>
                <a:lnTo>
                  <a:pt x="472441" y="7620"/>
                </a:lnTo>
                <a:lnTo>
                  <a:pt x="464820" y="7620"/>
                </a:lnTo>
                <a:lnTo>
                  <a:pt x="457200" y="15240"/>
                </a:lnTo>
                <a:lnTo>
                  <a:pt x="449580" y="22860"/>
                </a:lnTo>
                <a:lnTo>
                  <a:pt x="441960" y="38100"/>
                </a:lnTo>
                <a:lnTo>
                  <a:pt x="434341" y="53340"/>
                </a:lnTo>
                <a:lnTo>
                  <a:pt x="434341" y="68580"/>
                </a:lnTo>
                <a:lnTo>
                  <a:pt x="434341" y="83820"/>
                </a:lnTo>
                <a:lnTo>
                  <a:pt x="441960" y="91440"/>
                </a:lnTo>
                <a:lnTo>
                  <a:pt x="449580" y="106680"/>
                </a:lnTo>
                <a:lnTo>
                  <a:pt x="457200" y="106680"/>
                </a:lnTo>
                <a:lnTo>
                  <a:pt x="472441" y="114300"/>
                </a:lnTo>
                <a:lnTo>
                  <a:pt x="487680" y="114300"/>
                </a:lnTo>
                <a:lnTo>
                  <a:pt x="502920" y="106680"/>
                </a:lnTo>
                <a:lnTo>
                  <a:pt x="525780" y="106680"/>
                </a:lnTo>
                <a:lnTo>
                  <a:pt x="541020" y="99060"/>
                </a:lnTo>
                <a:lnTo>
                  <a:pt x="556260" y="83820"/>
                </a:lnTo>
                <a:lnTo>
                  <a:pt x="571500" y="76200"/>
                </a:lnTo>
                <a:lnTo>
                  <a:pt x="586741" y="60960"/>
                </a:lnTo>
                <a:lnTo>
                  <a:pt x="594360" y="53340"/>
                </a:lnTo>
                <a:lnTo>
                  <a:pt x="609600" y="45720"/>
                </a:lnTo>
                <a:lnTo>
                  <a:pt x="617220" y="38100"/>
                </a:lnTo>
                <a:lnTo>
                  <a:pt x="624841" y="38100"/>
                </a:lnTo>
                <a:lnTo>
                  <a:pt x="632460" y="38100"/>
                </a:lnTo>
                <a:lnTo>
                  <a:pt x="640080" y="45720"/>
                </a:lnTo>
                <a:lnTo>
                  <a:pt x="647700" y="45720"/>
                </a:lnTo>
                <a:lnTo>
                  <a:pt x="655320" y="60960"/>
                </a:lnTo>
                <a:lnTo>
                  <a:pt x="662941" y="68580"/>
                </a:lnTo>
                <a:lnTo>
                  <a:pt x="678180" y="76200"/>
                </a:lnTo>
                <a:lnTo>
                  <a:pt x="678180" y="91440"/>
                </a:lnTo>
                <a:lnTo>
                  <a:pt x="685800" y="99060"/>
                </a:lnTo>
                <a:lnTo>
                  <a:pt x="685800" y="106680"/>
                </a:lnTo>
                <a:lnTo>
                  <a:pt x="685800" y="114300"/>
                </a:lnTo>
                <a:lnTo>
                  <a:pt x="685800" y="121920"/>
                </a:lnTo>
                <a:lnTo>
                  <a:pt x="678180" y="121920"/>
                </a:lnTo>
                <a:lnTo>
                  <a:pt x="670560" y="137160"/>
                </a:lnTo>
                <a:lnTo>
                  <a:pt x="662941" y="137160"/>
                </a:lnTo>
                <a:lnTo>
                  <a:pt x="662941" y="1371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7" name="Freeform 206"/>
          <p:cNvSpPr/>
          <p:nvPr/>
        </p:nvSpPr>
        <p:spPr>
          <a:xfrm>
            <a:off x="7200900" y="960120"/>
            <a:ext cx="60962" cy="274321"/>
          </a:xfrm>
          <a:custGeom>
            <a:avLst/>
            <a:gdLst/>
            <a:ahLst/>
            <a:cxnLst/>
            <a:rect l="0" t="0" r="0" b="0"/>
            <a:pathLst>
              <a:path w="60962" h="274321">
                <a:moveTo>
                  <a:pt x="60961" y="7620"/>
                </a:moveTo>
                <a:lnTo>
                  <a:pt x="53340" y="0"/>
                </a:lnTo>
                <a:lnTo>
                  <a:pt x="53340" y="0"/>
                </a:lnTo>
                <a:lnTo>
                  <a:pt x="53340" y="0"/>
                </a:lnTo>
                <a:lnTo>
                  <a:pt x="45720" y="0"/>
                </a:lnTo>
                <a:lnTo>
                  <a:pt x="45720" y="7620"/>
                </a:lnTo>
                <a:lnTo>
                  <a:pt x="45720" y="15240"/>
                </a:lnTo>
                <a:lnTo>
                  <a:pt x="45720" y="15240"/>
                </a:lnTo>
                <a:lnTo>
                  <a:pt x="38100" y="30480"/>
                </a:lnTo>
                <a:lnTo>
                  <a:pt x="30480" y="45720"/>
                </a:lnTo>
                <a:lnTo>
                  <a:pt x="30480" y="68580"/>
                </a:lnTo>
                <a:lnTo>
                  <a:pt x="22861" y="91440"/>
                </a:lnTo>
                <a:lnTo>
                  <a:pt x="22861" y="121920"/>
                </a:lnTo>
                <a:lnTo>
                  <a:pt x="15240" y="152400"/>
                </a:lnTo>
                <a:lnTo>
                  <a:pt x="7620" y="175260"/>
                </a:lnTo>
                <a:lnTo>
                  <a:pt x="7620" y="205740"/>
                </a:lnTo>
                <a:lnTo>
                  <a:pt x="0" y="251460"/>
                </a:lnTo>
                <a:lnTo>
                  <a:pt x="0" y="274320"/>
                </a:lnTo>
                <a:lnTo>
                  <a:pt x="0" y="2743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8" name="Freeform 207"/>
          <p:cNvSpPr/>
          <p:nvPr/>
        </p:nvSpPr>
        <p:spPr>
          <a:xfrm>
            <a:off x="7155180" y="1074420"/>
            <a:ext cx="243841" cy="83821"/>
          </a:xfrm>
          <a:custGeom>
            <a:avLst/>
            <a:gdLst/>
            <a:ahLst/>
            <a:cxnLst/>
            <a:rect l="0" t="0" r="0" b="0"/>
            <a:pathLst>
              <a:path w="243841" h="83821">
                <a:moveTo>
                  <a:pt x="0" y="68580"/>
                </a:moveTo>
                <a:lnTo>
                  <a:pt x="0" y="53340"/>
                </a:lnTo>
                <a:lnTo>
                  <a:pt x="7620" y="38100"/>
                </a:lnTo>
                <a:lnTo>
                  <a:pt x="15240" y="38100"/>
                </a:lnTo>
                <a:lnTo>
                  <a:pt x="22860" y="22860"/>
                </a:lnTo>
                <a:lnTo>
                  <a:pt x="30481" y="15240"/>
                </a:lnTo>
                <a:lnTo>
                  <a:pt x="38100" y="15240"/>
                </a:lnTo>
                <a:lnTo>
                  <a:pt x="45720" y="15240"/>
                </a:lnTo>
                <a:lnTo>
                  <a:pt x="68581" y="7620"/>
                </a:lnTo>
                <a:lnTo>
                  <a:pt x="83820" y="0"/>
                </a:lnTo>
                <a:lnTo>
                  <a:pt x="106681" y="0"/>
                </a:lnTo>
                <a:lnTo>
                  <a:pt x="129540" y="0"/>
                </a:lnTo>
                <a:lnTo>
                  <a:pt x="160020" y="0"/>
                </a:lnTo>
                <a:lnTo>
                  <a:pt x="175260" y="0"/>
                </a:lnTo>
                <a:lnTo>
                  <a:pt x="198120" y="7620"/>
                </a:lnTo>
                <a:lnTo>
                  <a:pt x="213360" y="15240"/>
                </a:lnTo>
                <a:lnTo>
                  <a:pt x="220981" y="22860"/>
                </a:lnTo>
                <a:lnTo>
                  <a:pt x="236220" y="30480"/>
                </a:lnTo>
                <a:lnTo>
                  <a:pt x="236220" y="45720"/>
                </a:lnTo>
                <a:lnTo>
                  <a:pt x="243840" y="53340"/>
                </a:lnTo>
                <a:lnTo>
                  <a:pt x="243840" y="60960"/>
                </a:lnTo>
                <a:lnTo>
                  <a:pt x="243840" y="83820"/>
                </a:lnTo>
                <a:lnTo>
                  <a:pt x="243840" y="838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9" name="Freeform 208"/>
          <p:cNvSpPr/>
          <p:nvPr/>
        </p:nvSpPr>
        <p:spPr>
          <a:xfrm>
            <a:off x="7391400" y="1165860"/>
            <a:ext cx="1" cy="1"/>
          </a:xfrm>
          <a:custGeom>
            <a:avLst/>
            <a:gdLst/>
            <a:ahLst/>
            <a:cxnLst/>
            <a:rect l="0" t="0" r="0" b="0"/>
            <a:pathLst>
              <a:path w="1" h="1">
                <a:moveTo>
                  <a:pt x="0" y="0"/>
                </a:moveTo>
                <a:close/>
              </a:path>
            </a:pathLst>
          </a:custGeom>
          <a:noFill/>
          <a:ln w="38100" cap="flat" cmpd="sng" algn="ctr">
            <a:solidFill>
              <a:srgbClr val="009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0" name="Freeform 209"/>
          <p:cNvSpPr/>
          <p:nvPr/>
        </p:nvSpPr>
        <p:spPr>
          <a:xfrm>
            <a:off x="7429500" y="1013460"/>
            <a:ext cx="1" cy="1"/>
          </a:xfrm>
          <a:custGeom>
            <a:avLst/>
            <a:gdLst/>
            <a:ahLst/>
            <a:cxnLst/>
            <a:rect l="0" t="0" r="0" b="0"/>
            <a:pathLst>
              <a:path w="1" h="1">
                <a:moveTo>
                  <a:pt x="0" y="0"/>
                </a:moveTo>
                <a:lnTo>
                  <a:pt x="0" y="0"/>
                </a:lnTo>
                <a:close/>
              </a:path>
            </a:pathLst>
          </a:custGeom>
          <a:noFill/>
          <a:ln w="38100" cap="flat" cmpd="sng" algn="ctr">
            <a:solidFill>
              <a:srgbClr val="009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1" name="Freeform 210"/>
          <p:cNvSpPr/>
          <p:nvPr/>
        </p:nvSpPr>
        <p:spPr>
          <a:xfrm>
            <a:off x="7513320" y="1013460"/>
            <a:ext cx="243842" cy="160021"/>
          </a:xfrm>
          <a:custGeom>
            <a:avLst/>
            <a:gdLst/>
            <a:ahLst/>
            <a:cxnLst/>
            <a:rect l="0" t="0" r="0" b="0"/>
            <a:pathLst>
              <a:path w="243842" h="160021">
                <a:moveTo>
                  <a:pt x="0" y="99060"/>
                </a:moveTo>
                <a:lnTo>
                  <a:pt x="0" y="106680"/>
                </a:lnTo>
                <a:lnTo>
                  <a:pt x="0" y="121920"/>
                </a:lnTo>
                <a:lnTo>
                  <a:pt x="0" y="121920"/>
                </a:lnTo>
                <a:lnTo>
                  <a:pt x="0" y="137160"/>
                </a:lnTo>
                <a:lnTo>
                  <a:pt x="0" y="137160"/>
                </a:lnTo>
                <a:lnTo>
                  <a:pt x="0" y="137160"/>
                </a:lnTo>
                <a:lnTo>
                  <a:pt x="0" y="137160"/>
                </a:lnTo>
                <a:lnTo>
                  <a:pt x="0" y="144780"/>
                </a:lnTo>
                <a:lnTo>
                  <a:pt x="0" y="144780"/>
                </a:lnTo>
                <a:lnTo>
                  <a:pt x="0" y="144780"/>
                </a:lnTo>
                <a:lnTo>
                  <a:pt x="0" y="144780"/>
                </a:lnTo>
                <a:lnTo>
                  <a:pt x="0" y="137160"/>
                </a:lnTo>
                <a:lnTo>
                  <a:pt x="0" y="129540"/>
                </a:lnTo>
                <a:lnTo>
                  <a:pt x="0" y="114300"/>
                </a:lnTo>
                <a:lnTo>
                  <a:pt x="7620" y="106680"/>
                </a:lnTo>
                <a:lnTo>
                  <a:pt x="15241" y="91440"/>
                </a:lnTo>
                <a:lnTo>
                  <a:pt x="22860" y="76200"/>
                </a:lnTo>
                <a:lnTo>
                  <a:pt x="38100" y="60960"/>
                </a:lnTo>
                <a:lnTo>
                  <a:pt x="60960" y="53340"/>
                </a:lnTo>
                <a:lnTo>
                  <a:pt x="83820" y="38100"/>
                </a:lnTo>
                <a:lnTo>
                  <a:pt x="114300" y="30480"/>
                </a:lnTo>
                <a:lnTo>
                  <a:pt x="144780" y="22860"/>
                </a:lnTo>
                <a:lnTo>
                  <a:pt x="167641" y="15240"/>
                </a:lnTo>
                <a:lnTo>
                  <a:pt x="198120" y="7620"/>
                </a:lnTo>
                <a:lnTo>
                  <a:pt x="213360" y="7620"/>
                </a:lnTo>
                <a:lnTo>
                  <a:pt x="228600" y="0"/>
                </a:lnTo>
                <a:lnTo>
                  <a:pt x="243841" y="0"/>
                </a:lnTo>
                <a:lnTo>
                  <a:pt x="243841" y="0"/>
                </a:lnTo>
                <a:lnTo>
                  <a:pt x="243841" y="7620"/>
                </a:lnTo>
                <a:lnTo>
                  <a:pt x="243841" y="15240"/>
                </a:lnTo>
                <a:lnTo>
                  <a:pt x="228600" y="22860"/>
                </a:lnTo>
                <a:lnTo>
                  <a:pt x="220980" y="30480"/>
                </a:lnTo>
                <a:lnTo>
                  <a:pt x="213360" y="45720"/>
                </a:lnTo>
                <a:lnTo>
                  <a:pt x="205741" y="60960"/>
                </a:lnTo>
                <a:lnTo>
                  <a:pt x="205741" y="68580"/>
                </a:lnTo>
                <a:lnTo>
                  <a:pt x="205741" y="83820"/>
                </a:lnTo>
                <a:lnTo>
                  <a:pt x="205741" y="99060"/>
                </a:lnTo>
                <a:lnTo>
                  <a:pt x="213360" y="106680"/>
                </a:lnTo>
                <a:lnTo>
                  <a:pt x="220980" y="121920"/>
                </a:lnTo>
                <a:lnTo>
                  <a:pt x="220980" y="129540"/>
                </a:lnTo>
                <a:lnTo>
                  <a:pt x="220980" y="137160"/>
                </a:lnTo>
                <a:lnTo>
                  <a:pt x="220980" y="144780"/>
                </a:lnTo>
                <a:lnTo>
                  <a:pt x="220980" y="152400"/>
                </a:lnTo>
                <a:lnTo>
                  <a:pt x="213360" y="152400"/>
                </a:lnTo>
                <a:lnTo>
                  <a:pt x="205741" y="160020"/>
                </a:lnTo>
                <a:lnTo>
                  <a:pt x="190500" y="160020"/>
                </a:lnTo>
                <a:lnTo>
                  <a:pt x="175260" y="152400"/>
                </a:lnTo>
                <a:lnTo>
                  <a:pt x="144780" y="152400"/>
                </a:lnTo>
                <a:lnTo>
                  <a:pt x="121920" y="144780"/>
                </a:lnTo>
                <a:lnTo>
                  <a:pt x="121920" y="1447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2" name="Freeform 211"/>
          <p:cNvSpPr/>
          <p:nvPr/>
        </p:nvSpPr>
        <p:spPr>
          <a:xfrm>
            <a:off x="7886700" y="944880"/>
            <a:ext cx="7621" cy="205741"/>
          </a:xfrm>
          <a:custGeom>
            <a:avLst/>
            <a:gdLst/>
            <a:ahLst/>
            <a:cxnLst/>
            <a:rect l="0" t="0" r="0" b="0"/>
            <a:pathLst>
              <a:path w="7621" h="205741">
                <a:moveTo>
                  <a:pt x="7620" y="0"/>
                </a:moveTo>
                <a:lnTo>
                  <a:pt x="7620" y="0"/>
                </a:lnTo>
                <a:lnTo>
                  <a:pt x="7620" y="0"/>
                </a:lnTo>
                <a:lnTo>
                  <a:pt x="7620" y="7620"/>
                </a:lnTo>
                <a:lnTo>
                  <a:pt x="7620" y="15240"/>
                </a:lnTo>
                <a:lnTo>
                  <a:pt x="7620" y="30480"/>
                </a:lnTo>
                <a:lnTo>
                  <a:pt x="7620" y="38100"/>
                </a:lnTo>
                <a:lnTo>
                  <a:pt x="7620" y="38100"/>
                </a:lnTo>
                <a:lnTo>
                  <a:pt x="7620" y="60960"/>
                </a:lnTo>
                <a:lnTo>
                  <a:pt x="7620" y="83820"/>
                </a:lnTo>
                <a:lnTo>
                  <a:pt x="7620" y="99060"/>
                </a:lnTo>
                <a:lnTo>
                  <a:pt x="7620" y="129540"/>
                </a:lnTo>
                <a:lnTo>
                  <a:pt x="7620" y="144780"/>
                </a:lnTo>
                <a:lnTo>
                  <a:pt x="0" y="190500"/>
                </a:lnTo>
                <a:lnTo>
                  <a:pt x="0" y="205740"/>
                </a:lnTo>
                <a:lnTo>
                  <a:pt x="0" y="2057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3" name="Freeform 212"/>
          <p:cNvSpPr/>
          <p:nvPr/>
        </p:nvSpPr>
        <p:spPr>
          <a:xfrm>
            <a:off x="7833361" y="982980"/>
            <a:ext cx="381001" cy="304801"/>
          </a:xfrm>
          <a:custGeom>
            <a:avLst/>
            <a:gdLst/>
            <a:ahLst/>
            <a:cxnLst/>
            <a:rect l="0" t="0" r="0" b="0"/>
            <a:pathLst>
              <a:path w="381001" h="304801">
                <a:moveTo>
                  <a:pt x="0" y="99060"/>
                </a:moveTo>
                <a:lnTo>
                  <a:pt x="7619" y="91440"/>
                </a:lnTo>
                <a:lnTo>
                  <a:pt x="15239" y="91440"/>
                </a:lnTo>
                <a:lnTo>
                  <a:pt x="22859" y="83820"/>
                </a:lnTo>
                <a:lnTo>
                  <a:pt x="30479" y="76200"/>
                </a:lnTo>
                <a:lnTo>
                  <a:pt x="45719" y="76200"/>
                </a:lnTo>
                <a:lnTo>
                  <a:pt x="53339" y="68580"/>
                </a:lnTo>
                <a:lnTo>
                  <a:pt x="53339" y="68580"/>
                </a:lnTo>
                <a:lnTo>
                  <a:pt x="76200" y="60960"/>
                </a:lnTo>
                <a:lnTo>
                  <a:pt x="99059" y="53340"/>
                </a:lnTo>
                <a:lnTo>
                  <a:pt x="121919" y="38100"/>
                </a:lnTo>
                <a:lnTo>
                  <a:pt x="137159" y="30480"/>
                </a:lnTo>
                <a:lnTo>
                  <a:pt x="152400" y="22860"/>
                </a:lnTo>
                <a:lnTo>
                  <a:pt x="167639" y="7620"/>
                </a:lnTo>
                <a:lnTo>
                  <a:pt x="182879" y="7620"/>
                </a:lnTo>
                <a:lnTo>
                  <a:pt x="190500" y="0"/>
                </a:lnTo>
                <a:lnTo>
                  <a:pt x="198119" y="0"/>
                </a:lnTo>
                <a:lnTo>
                  <a:pt x="198119" y="7620"/>
                </a:lnTo>
                <a:lnTo>
                  <a:pt x="198119" y="15240"/>
                </a:lnTo>
                <a:lnTo>
                  <a:pt x="198119" y="30480"/>
                </a:lnTo>
                <a:lnTo>
                  <a:pt x="190500" y="45720"/>
                </a:lnTo>
                <a:lnTo>
                  <a:pt x="182879" y="60960"/>
                </a:lnTo>
                <a:lnTo>
                  <a:pt x="182879" y="83820"/>
                </a:lnTo>
                <a:lnTo>
                  <a:pt x="175259" y="99060"/>
                </a:lnTo>
                <a:lnTo>
                  <a:pt x="175259" y="121920"/>
                </a:lnTo>
                <a:lnTo>
                  <a:pt x="175259" y="129540"/>
                </a:lnTo>
                <a:lnTo>
                  <a:pt x="175259" y="144780"/>
                </a:lnTo>
                <a:lnTo>
                  <a:pt x="175259" y="152400"/>
                </a:lnTo>
                <a:lnTo>
                  <a:pt x="182879" y="152400"/>
                </a:lnTo>
                <a:lnTo>
                  <a:pt x="190500" y="152400"/>
                </a:lnTo>
                <a:lnTo>
                  <a:pt x="205739" y="152400"/>
                </a:lnTo>
                <a:lnTo>
                  <a:pt x="213359" y="144780"/>
                </a:lnTo>
                <a:lnTo>
                  <a:pt x="228600" y="137160"/>
                </a:lnTo>
                <a:lnTo>
                  <a:pt x="236219" y="129540"/>
                </a:lnTo>
                <a:lnTo>
                  <a:pt x="243839" y="121920"/>
                </a:lnTo>
                <a:lnTo>
                  <a:pt x="251459" y="114300"/>
                </a:lnTo>
                <a:lnTo>
                  <a:pt x="259079" y="106680"/>
                </a:lnTo>
                <a:lnTo>
                  <a:pt x="259079" y="106680"/>
                </a:lnTo>
                <a:lnTo>
                  <a:pt x="266700" y="106680"/>
                </a:lnTo>
                <a:lnTo>
                  <a:pt x="266700" y="106680"/>
                </a:lnTo>
                <a:lnTo>
                  <a:pt x="266700" y="114300"/>
                </a:lnTo>
                <a:lnTo>
                  <a:pt x="266700" y="121920"/>
                </a:lnTo>
                <a:lnTo>
                  <a:pt x="266700" y="129540"/>
                </a:lnTo>
                <a:lnTo>
                  <a:pt x="266700" y="144780"/>
                </a:lnTo>
                <a:lnTo>
                  <a:pt x="274319" y="152400"/>
                </a:lnTo>
                <a:lnTo>
                  <a:pt x="281939" y="160020"/>
                </a:lnTo>
                <a:lnTo>
                  <a:pt x="289559" y="160020"/>
                </a:lnTo>
                <a:lnTo>
                  <a:pt x="297179" y="160020"/>
                </a:lnTo>
                <a:lnTo>
                  <a:pt x="304800" y="160020"/>
                </a:lnTo>
                <a:lnTo>
                  <a:pt x="320039" y="160020"/>
                </a:lnTo>
                <a:lnTo>
                  <a:pt x="327659" y="152400"/>
                </a:lnTo>
                <a:lnTo>
                  <a:pt x="335279" y="144780"/>
                </a:lnTo>
                <a:lnTo>
                  <a:pt x="342900" y="129540"/>
                </a:lnTo>
                <a:lnTo>
                  <a:pt x="350519" y="121920"/>
                </a:lnTo>
                <a:lnTo>
                  <a:pt x="365759" y="121920"/>
                </a:lnTo>
                <a:lnTo>
                  <a:pt x="365759" y="114300"/>
                </a:lnTo>
                <a:lnTo>
                  <a:pt x="373379" y="114300"/>
                </a:lnTo>
                <a:lnTo>
                  <a:pt x="373379" y="121920"/>
                </a:lnTo>
                <a:lnTo>
                  <a:pt x="373379" y="137160"/>
                </a:lnTo>
                <a:lnTo>
                  <a:pt x="381000" y="152400"/>
                </a:lnTo>
                <a:lnTo>
                  <a:pt x="381000" y="167640"/>
                </a:lnTo>
                <a:lnTo>
                  <a:pt x="373379" y="190500"/>
                </a:lnTo>
                <a:lnTo>
                  <a:pt x="373379" y="213360"/>
                </a:lnTo>
                <a:lnTo>
                  <a:pt x="373379" y="236220"/>
                </a:lnTo>
                <a:lnTo>
                  <a:pt x="365759" y="259080"/>
                </a:lnTo>
                <a:lnTo>
                  <a:pt x="358139" y="274320"/>
                </a:lnTo>
                <a:lnTo>
                  <a:pt x="342900" y="289560"/>
                </a:lnTo>
                <a:lnTo>
                  <a:pt x="335279" y="297180"/>
                </a:lnTo>
                <a:lnTo>
                  <a:pt x="312419" y="304800"/>
                </a:lnTo>
                <a:lnTo>
                  <a:pt x="289559" y="304800"/>
                </a:lnTo>
                <a:lnTo>
                  <a:pt x="251459" y="304800"/>
                </a:lnTo>
                <a:lnTo>
                  <a:pt x="228600" y="304800"/>
                </a:lnTo>
                <a:lnTo>
                  <a:pt x="152400" y="297180"/>
                </a:lnTo>
                <a:lnTo>
                  <a:pt x="121919" y="289560"/>
                </a:lnTo>
                <a:lnTo>
                  <a:pt x="121919" y="2895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4" name="Freeform 213"/>
          <p:cNvSpPr/>
          <p:nvPr/>
        </p:nvSpPr>
        <p:spPr>
          <a:xfrm>
            <a:off x="8450580" y="883920"/>
            <a:ext cx="114301" cy="228601"/>
          </a:xfrm>
          <a:custGeom>
            <a:avLst/>
            <a:gdLst/>
            <a:ahLst/>
            <a:cxnLst/>
            <a:rect l="0" t="0" r="0" b="0"/>
            <a:pathLst>
              <a:path w="114301" h="228601">
                <a:moveTo>
                  <a:pt x="60960" y="0"/>
                </a:moveTo>
                <a:lnTo>
                  <a:pt x="60960" y="0"/>
                </a:lnTo>
                <a:lnTo>
                  <a:pt x="60960" y="7620"/>
                </a:lnTo>
                <a:lnTo>
                  <a:pt x="53340" y="15240"/>
                </a:lnTo>
                <a:lnTo>
                  <a:pt x="53340" y="38100"/>
                </a:lnTo>
                <a:lnTo>
                  <a:pt x="53340" y="53340"/>
                </a:lnTo>
                <a:lnTo>
                  <a:pt x="53340" y="68580"/>
                </a:lnTo>
                <a:lnTo>
                  <a:pt x="45720" y="68580"/>
                </a:lnTo>
                <a:lnTo>
                  <a:pt x="45720" y="91440"/>
                </a:lnTo>
                <a:lnTo>
                  <a:pt x="45720" y="114300"/>
                </a:lnTo>
                <a:lnTo>
                  <a:pt x="38100" y="137160"/>
                </a:lnTo>
                <a:lnTo>
                  <a:pt x="30481" y="160020"/>
                </a:lnTo>
                <a:lnTo>
                  <a:pt x="22860" y="175260"/>
                </a:lnTo>
                <a:lnTo>
                  <a:pt x="15240" y="190500"/>
                </a:lnTo>
                <a:lnTo>
                  <a:pt x="15240" y="205740"/>
                </a:lnTo>
                <a:lnTo>
                  <a:pt x="7620" y="213360"/>
                </a:lnTo>
                <a:lnTo>
                  <a:pt x="7620" y="213360"/>
                </a:lnTo>
                <a:lnTo>
                  <a:pt x="0" y="213360"/>
                </a:lnTo>
                <a:lnTo>
                  <a:pt x="0" y="213360"/>
                </a:lnTo>
                <a:lnTo>
                  <a:pt x="0" y="205740"/>
                </a:lnTo>
                <a:lnTo>
                  <a:pt x="7620" y="205740"/>
                </a:lnTo>
                <a:lnTo>
                  <a:pt x="7620" y="198120"/>
                </a:lnTo>
                <a:lnTo>
                  <a:pt x="22860" y="190500"/>
                </a:lnTo>
                <a:lnTo>
                  <a:pt x="30481" y="175260"/>
                </a:lnTo>
                <a:lnTo>
                  <a:pt x="45720" y="167640"/>
                </a:lnTo>
                <a:lnTo>
                  <a:pt x="60960" y="160020"/>
                </a:lnTo>
                <a:lnTo>
                  <a:pt x="68581" y="152400"/>
                </a:lnTo>
                <a:lnTo>
                  <a:pt x="83820" y="152400"/>
                </a:lnTo>
                <a:lnTo>
                  <a:pt x="99060" y="152400"/>
                </a:lnTo>
                <a:lnTo>
                  <a:pt x="106681" y="160020"/>
                </a:lnTo>
                <a:lnTo>
                  <a:pt x="114300" y="160020"/>
                </a:lnTo>
                <a:lnTo>
                  <a:pt x="114300" y="167640"/>
                </a:lnTo>
                <a:lnTo>
                  <a:pt x="114300" y="182880"/>
                </a:lnTo>
                <a:lnTo>
                  <a:pt x="114300" y="190500"/>
                </a:lnTo>
                <a:lnTo>
                  <a:pt x="106681" y="198120"/>
                </a:lnTo>
                <a:lnTo>
                  <a:pt x="99060" y="205740"/>
                </a:lnTo>
                <a:lnTo>
                  <a:pt x="91440" y="213360"/>
                </a:lnTo>
                <a:lnTo>
                  <a:pt x="76200" y="220980"/>
                </a:lnTo>
                <a:lnTo>
                  <a:pt x="68581" y="220980"/>
                </a:lnTo>
                <a:lnTo>
                  <a:pt x="53340" y="228600"/>
                </a:lnTo>
                <a:lnTo>
                  <a:pt x="22860" y="228600"/>
                </a:lnTo>
                <a:lnTo>
                  <a:pt x="15240" y="228600"/>
                </a:lnTo>
                <a:lnTo>
                  <a:pt x="15240" y="2286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5" name="Freeform 214"/>
          <p:cNvSpPr/>
          <p:nvPr/>
        </p:nvSpPr>
        <p:spPr>
          <a:xfrm>
            <a:off x="8602980" y="1021080"/>
            <a:ext cx="152401" cy="228601"/>
          </a:xfrm>
          <a:custGeom>
            <a:avLst/>
            <a:gdLst/>
            <a:ahLst/>
            <a:cxnLst/>
            <a:rect l="0" t="0" r="0" b="0"/>
            <a:pathLst>
              <a:path w="152401" h="228601">
                <a:moveTo>
                  <a:pt x="38100" y="0"/>
                </a:moveTo>
                <a:lnTo>
                  <a:pt x="38100" y="0"/>
                </a:lnTo>
                <a:lnTo>
                  <a:pt x="38100" y="7620"/>
                </a:lnTo>
                <a:lnTo>
                  <a:pt x="38100" y="15240"/>
                </a:lnTo>
                <a:lnTo>
                  <a:pt x="38100" y="22860"/>
                </a:lnTo>
                <a:lnTo>
                  <a:pt x="38100" y="30480"/>
                </a:lnTo>
                <a:lnTo>
                  <a:pt x="38100" y="38100"/>
                </a:lnTo>
                <a:lnTo>
                  <a:pt x="38100" y="38100"/>
                </a:lnTo>
                <a:lnTo>
                  <a:pt x="38100" y="53340"/>
                </a:lnTo>
                <a:lnTo>
                  <a:pt x="45720" y="60960"/>
                </a:lnTo>
                <a:lnTo>
                  <a:pt x="53340" y="68580"/>
                </a:lnTo>
                <a:lnTo>
                  <a:pt x="53340" y="76200"/>
                </a:lnTo>
                <a:lnTo>
                  <a:pt x="68581" y="83820"/>
                </a:lnTo>
                <a:lnTo>
                  <a:pt x="76200" y="83820"/>
                </a:lnTo>
                <a:lnTo>
                  <a:pt x="91440" y="83820"/>
                </a:lnTo>
                <a:lnTo>
                  <a:pt x="99060" y="76200"/>
                </a:lnTo>
                <a:lnTo>
                  <a:pt x="106681" y="68580"/>
                </a:lnTo>
                <a:lnTo>
                  <a:pt x="114300" y="60960"/>
                </a:lnTo>
                <a:lnTo>
                  <a:pt x="121920" y="53340"/>
                </a:lnTo>
                <a:lnTo>
                  <a:pt x="137160" y="45720"/>
                </a:lnTo>
                <a:lnTo>
                  <a:pt x="144781" y="38100"/>
                </a:lnTo>
                <a:lnTo>
                  <a:pt x="144781" y="30480"/>
                </a:lnTo>
                <a:lnTo>
                  <a:pt x="152400" y="30480"/>
                </a:lnTo>
                <a:lnTo>
                  <a:pt x="152400" y="30480"/>
                </a:lnTo>
                <a:lnTo>
                  <a:pt x="152400" y="38100"/>
                </a:lnTo>
                <a:lnTo>
                  <a:pt x="152400" y="53340"/>
                </a:lnTo>
                <a:lnTo>
                  <a:pt x="144781" y="68580"/>
                </a:lnTo>
                <a:lnTo>
                  <a:pt x="137160" y="83820"/>
                </a:lnTo>
                <a:lnTo>
                  <a:pt x="129540" y="106680"/>
                </a:lnTo>
                <a:lnTo>
                  <a:pt x="121920" y="129540"/>
                </a:lnTo>
                <a:lnTo>
                  <a:pt x="106681" y="152400"/>
                </a:lnTo>
                <a:lnTo>
                  <a:pt x="99060" y="167640"/>
                </a:lnTo>
                <a:lnTo>
                  <a:pt x="83820" y="190500"/>
                </a:lnTo>
                <a:lnTo>
                  <a:pt x="76200" y="198120"/>
                </a:lnTo>
                <a:lnTo>
                  <a:pt x="68581" y="213360"/>
                </a:lnTo>
                <a:lnTo>
                  <a:pt x="53340" y="220980"/>
                </a:lnTo>
                <a:lnTo>
                  <a:pt x="45720" y="220980"/>
                </a:lnTo>
                <a:lnTo>
                  <a:pt x="38100" y="228600"/>
                </a:lnTo>
                <a:lnTo>
                  <a:pt x="30481" y="220980"/>
                </a:lnTo>
                <a:lnTo>
                  <a:pt x="15240" y="220980"/>
                </a:lnTo>
                <a:lnTo>
                  <a:pt x="0" y="205740"/>
                </a:lnTo>
                <a:lnTo>
                  <a:pt x="0" y="2057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6" name="Freeform 215"/>
          <p:cNvSpPr/>
          <p:nvPr/>
        </p:nvSpPr>
        <p:spPr>
          <a:xfrm>
            <a:off x="8846820" y="1043940"/>
            <a:ext cx="45721" cy="15241"/>
          </a:xfrm>
          <a:custGeom>
            <a:avLst/>
            <a:gdLst/>
            <a:ahLst/>
            <a:cxnLst/>
            <a:rect l="0" t="0" r="0" b="0"/>
            <a:pathLst>
              <a:path w="45721" h="15241">
                <a:moveTo>
                  <a:pt x="7620" y="0"/>
                </a:moveTo>
                <a:lnTo>
                  <a:pt x="7620" y="0"/>
                </a:lnTo>
                <a:lnTo>
                  <a:pt x="7620" y="0"/>
                </a:lnTo>
                <a:lnTo>
                  <a:pt x="7620" y="0"/>
                </a:lnTo>
                <a:lnTo>
                  <a:pt x="7620" y="7620"/>
                </a:lnTo>
                <a:lnTo>
                  <a:pt x="0" y="7620"/>
                </a:lnTo>
                <a:lnTo>
                  <a:pt x="0" y="7620"/>
                </a:lnTo>
                <a:lnTo>
                  <a:pt x="0" y="7620"/>
                </a:lnTo>
                <a:lnTo>
                  <a:pt x="0" y="15240"/>
                </a:lnTo>
                <a:lnTo>
                  <a:pt x="0" y="15240"/>
                </a:lnTo>
                <a:lnTo>
                  <a:pt x="0" y="15240"/>
                </a:lnTo>
                <a:lnTo>
                  <a:pt x="0" y="15240"/>
                </a:lnTo>
                <a:lnTo>
                  <a:pt x="7620" y="15240"/>
                </a:lnTo>
                <a:lnTo>
                  <a:pt x="15241" y="15240"/>
                </a:lnTo>
                <a:lnTo>
                  <a:pt x="15241" y="7620"/>
                </a:lnTo>
                <a:lnTo>
                  <a:pt x="22860" y="7620"/>
                </a:lnTo>
                <a:lnTo>
                  <a:pt x="30480" y="7620"/>
                </a:lnTo>
                <a:lnTo>
                  <a:pt x="38100" y="0"/>
                </a:lnTo>
                <a:lnTo>
                  <a:pt x="45720" y="0"/>
                </a:lnTo>
                <a:lnTo>
                  <a:pt x="45720" y="0"/>
                </a:lnTo>
                <a:lnTo>
                  <a:pt x="45720" y="0"/>
                </a:lnTo>
                <a:lnTo>
                  <a:pt x="45720" y="0"/>
                </a:lnTo>
                <a:lnTo>
                  <a:pt x="45720" y="0"/>
                </a:lnTo>
                <a:lnTo>
                  <a:pt x="45720" y="7620"/>
                </a:lnTo>
                <a:lnTo>
                  <a:pt x="38100" y="15240"/>
                </a:lnTo>
                <a:lnTo>
                  <a:pt x="38100" y="152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7" name="Freeform 216"/>
          <p:cNvSpPr/>
          <p:nvPr/>
        </p:nvSpPr>
        <p:spPr>
          <a:xfrm>
            <a:off x="8968740" y="1043940"/>
            <a:ext cx="30481" cy="15241"/>
          </a:xfrm>
          <a:custGeom>
            <a:avLst/>
            <a:gdLst/>
            <a:ahLst/>
            <a:cxnLst/>
            <a:rect l="0" t="0" r="0" b="0"/>
            <a:pathLst>
              <a:path w="30481" h="15241">
                <a:moveTo>
                  <a:pt x="30480" y="7620"/>
                </a:moveTo>
                <a:lnTo>
                  <a:pt x="22860" y="7620"/>
                </a:lnTo>
                <a:lnTo>
                  <a:pt x="22860" y="0"/>
                </a:lnTo>
                <a:lnTo>
                  <a:pt x="15240" y="0"/>
                </a:lnTo>
                <a:lnTo>
                  <a:pt x="7621" y="0"/>
                </a:lnTo>
                <a:lnTo>
                  <a:pt x="7621" y="0"/>
                </a:lnTo>
                <a:lnTo>
                  <a:pt x="7621" y="0"/>
                </a:lnTo>
                <a:lnTo>
                  <a:pt x="7621" y="0"/>
                </a:lnTo>
                <a:lnTo>
                  <a:pt x="7621" y="0"/>
                </a:lnTo>
                <a:lnTo>
                  <a:pt x="0" y="0"/>
                </a:lnTo>
                <a:lnTo>
                  <a:pt x="7621" y="7620"/>
                </a:lnTo>
                <a:lnTo>
                  <a:pt x="7621" y="7620"/>
                </a:lnTo>
                <a:lnTo>
                  <a:pt x="15240" y="7620"/>
                </a:lnTo>
                <a:lnTo>
                  <a:pt x="15240" y="0"/>
                </a:lnTo>
                <a:lnTo>
                  <a:pt x="22860" y="0"/>
                </a:lnTo>
                <a:lnTo>
                  <a:pt x="22860" y="0"/>
                </a:lnTo>
                <a:lnTo>
                  <a:pt x="22860" y="0"/>
                </a:lnTo>
                <a:lnTo>
                  <a:pt x="22860" y="0"/>
                </a:lnTo>
                <a:lnTo>
                  <a:pt x="22860" y="0"/>
                </a:lnTo>
                <a:lnTo>
                  <a:pt x="22860" y="0"/>
                </a:lnTo>
                <a:lnTo>
                  <a:pt x="22860" y="7620"/>
                </a:lnTo>
                <a:lnTo>
                  <a:pt x="15240" y="15240"/>
                </a:lnTo>
                <a:lnTo>
                  <a:pt x="15240" y="152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8" name="Freeform 217"/>
          <p:cNvSpPr/>
          <p:nvPr/>
        </p:nvSpPr>
        <p:spPr>
          <a:xfrm>
            <a:off x="9083040" y="1036320"/>
            <a:ext cx="38101" cy="7621"/>
          </a:xfrm>
          <a:custGeom>
            <a:avLst/>
            <a:gdLst/>
            <a:ahLst/>
            <a:cxnLst/>
            <a:rect l="0" t="0" r="0" b="0"/>
            <a:pathLst>
              <a:path w="38101" h="7621">
                <a:moveTo>
                  <a:pt x="15240" y="0"/>
                </a:moveTo>
                <a:lnTo>
                  <a:pt x="15240" y="0"/>
                </a:lnTo>
                <a:lnTo>
                  <a:pt x="15240" y="7620"/>
                </a:lnTo>
                <a:lnTo>
                  <a:pt x="7621" y="7620"/>
                </a:lnTo>
                <a:lnTo>
                  <a:pt x="7621" y="7620"/>
                </a:lnTo>
                <a:lnTo>
                  <a:pt x="0" y="7620"/>
                </a:lnTo>
                <a:lnTo>
                  <a:pt x="0" y="7620"/>
                </a:lnTo>
                <a:lnTo>
                  <a:pt x="0" y="7620"/>
                </a:lnTo>
                <a:lnTo>
                  <a:pt x="0" y="7620"/>
                </a:lnTo>
                <a:lnTo>
                  <a:pt x="0" y="7620"/>
                </a:lnTo>
                <a:lnTo>
                  <a:pt x="7621" y="7620"/>
                </a:lnTo>
                <a:lnTo>
                  <a:pt x="7621" y="7620"/>
                </a:lnTo>
                <a:lnTo>
                  <a:pt x="15240" y="7620"/>
                </a:lnTo>
                <a:lnTo>
                  <a:pt x="22860" y="0"/>
                </a:lnTo>
                <a:lnTo>
                  <a:pt x="30480" y="0"/>
                </a:lnTo>
                <a:lnTo>
                  <a:pt x="38100" y="0"/>
                </a:lnTo>
                <a:lnTo>
                  <a:pt x="38100" y="0"/>
                </a:lnTo>
                <a:lnTo>
                  <a:pt x="38100" y="0"/>
                </a:lnTo>
                <a:lnTo>
                  <a:pt x="38100" y="0"/>
                </a:lnTo>
                <a:lnTo>
                  <a:pt x="38100" y="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9" name="Freeform 218"/>
          <p:cNvSpPr/>
          <p:nvPr/>
        </p:nvSpPr>
        <p:spPr>
          <a:xfrm>
            <a:off x="7315200" y="944880"/>
            <a:ext cx="68581" cy="38101"/>
          </a:xfrm>
          <a:custGeom>
            <a:avLst/>
            <a:gdLst/>
            <a:ahLst/>
            <a:cxnLst/>
            <a:rect l="0" t="0" r="0" b="0"/>
            <a:pathLst>
              <a:path w="68581" h="38101">
                <a:moveTo>
                  <a:pt x="68580" y="15240"/>
                </a:moveTo>
                <a:lnTo>
                  <a:pt x="68580" y="7620"/>
                </a:lnTo>
                <a:lnTo>
                  <a:pt x="68580" y="7620"/>
                </a:lnTo>
                <a:lnTo>
                  <a:pt x="68580" y="7620"/>
                </a:lnTo>
                <a:lnTo>
                  <a:pt x="68580" y="7620"/>
                </a:lnTo>
                <a:lnTo>
                  <a:pt x="68580" y="7620"/>
                </a:lnTo>
                <a:lnTo>
                  <a:pt x="60961" y="7620"/>
                </a:lnTo>
                <a:lnTo>
                  <a:pt x="60961" y="7620"/>
                </a:lnTo>
                <a:lnTo>
                  <a:pt x="60961" y="0"/>
                </a:lnTo>
                <a:lnTo>
                  <a:pt x="60961" y="0"/>
                </a:lnTo>
                <a:lnTo>
                  <a:pt x="53340" y="0"/>
                </a:lnTo>
                <a:lnTo>
                  <a:pt x="53340" y="0"/>
                </a:lnTo>
                <a:lnTo>
                  <a:pt x="45720" y="0"/>
                </a:lnTo>
                <a:lnTo>
                  <a:pt x="38100" y="0"/>
                </a:lnTo>
                <a:lnTo>
                  <a:pt x="38100" y="0"/>
                </a:lnTo>
                <a:lnTo>
                  <a:pt x="30480" y="0"/>
                </a:lnTo>
                <a:lnTo>
                  <a:pt x="22861" y="7620"/>
                </a:lnTo>
                <a:lnTo>
                  <a:pt x="15240" y="15240"/>
                </a:lnTo>
                <a:lnTo>
                  <a:pt x="7620" y="22860"/>
                </a:lnTo>
                <a:lnTo>
                  <a:pt x="0" y="38100"/>
                </a:lnTo>
                <a:lnTo>
                  <a:pt x="0" y="381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0" name="Freeform 219"/>
          <p:cNvSpPr/>
          <p:nvPr/>
        </p:nvSpPr>
        <p:spPr>
          <a:xfrm>
            <a:off x="6697980" y="1120140"/>
            <a:ext cx="137161" cy="121921"/>
          </a:xfrm>
          <a:custGeom>
            <a:avLst/>
            <a:gdLst/>
            <a:ahLst/>
            <a:cxnLst/>
            <a:rect l="0" t="0" r="0" b="0"/>
            <a:pathLst>
              <a:path w="137161" h="121921">
                <a:moveTo>
                  <a:pt x="129540" y="7620"/>
                </a:moveTo>
                <a:lnTo>
                  <a:pt x="129540" y="7620"/>
                </a:lnTo>
                <a:lnTo>
                  <a:pt x="129540" y="0"/>
                </a:lnTo>
                <a:lnTo>
                  <a:pt x="129540" y="0"/>
                </a:lnTo>
                <a:lnTo>
                  <a:pt x="129540" y="0"/>
                </a:lnTo>
                <a:lnTo>
                  <a:pt x="129540" y="0"/>
                </a:lnTo>
                <a:lnTo>
                  <a:pt x="129540" y="0"/>
                </a:lnTo>
                <a:lnTo>
                  <a:pt x="121920" y="0"/>
                </a:lnTo>
                <a:lnTo>
                  <a:pt x="121920" y="0"/>
                </a:lnTo>
                <a:lnTo>
                  <a:pt x="114300" y="0"/>
                </a:lnTo>
                <a:lnTo>
                  <a:pt x="114300" y="0"/>
                </a:lnTo>
                <a:lnTo>
                  <a:pt x="114300" y="0"/>
                </a:lnTo>
                <a:lnTo>
                  <a:pt x="106681" y="0"/>
                </a:lnTo>
                <a:lnTo>
                  <a:pt x="99060" y="0"/>
                </a:lnTo>
                <a:lnTo>
                  <a:pt x="99060" y="0"/>
                </a:lnTo>
                <a:lnTo>
                  <a:pt x="91440" y="0"/>
                </a:lnTo>
                <a:lnTo>
                  <a:pt x="91440" y="7620"/>
                </a:lnTo>
                <a:lnTo>
                  <a:pt x="83820" y="7620"/>
                </a:lnTo>
                <a:lnTo>
                  <a:pt x="83820" y="15240"/>
                </a:lnTo>
                <a:lnTo>
                  <a:pt x="83820" y="15240"/>
                </a:lnTo>
                <a:lnTo>
                  <a:pt x="83820" y="15240"/>
                </a:lnTo>
                <a:lnTo>
                  <a:pt x="83820" y="22860"/>
                </a:lnTo>
                <a:lnTo>
                  <a:pt x="83820" y="22860"/>
                </a:lnTo>
                <a:lnTo>
                  <a:pt x="83820" y="22860"/>
                </a:lnTo>
                <a:lnTo>
                  <a:pt x="83820" y="30480"/>
                </a:lnTo>
                <a:lnTo>
                  <a:pt x="83820" y="30480"/>
                </a:lnTo>
                <a:lnTo>
                  <a:pt x="91440" y="30480"/>
                </a:lnTo>
                <a:lnTo>
                  <a:pt x="91440" y="30480"/>
                </a:lnTo>
                <a:lnTo>
                  <a:pt x="91440" y="38100"/>
                </a:lnTo>
                <a:lnTo>
                  <a:pt x="99060" y="38100"/>
                </a:lnTo>
                <a:lnTo>
                  <a:pt x="99060" y="38100"/>
                </a:lnTo>
                <a:lnTo>
                  <a:pt x="106681" y="45720"/>
                </a:lnTo>
                <a:lnTo>
                  <a:pt x="114300" y="45720"/>
                </a:lnTo>
                <a:lnTo>
                  <a:pt x="114300" y="45720"/>
                </a:lnTo>
                <a:lnTo>
                  <a:pt x="121920" y="53340"/>
                </a:lnTo>
                <a:lnTo>
                  <a:pt x="121920" y="53340"/>
                </a:lnTo>
                <a:lnTo>
                  <a:pt x="129540" y="53340"/>
                </a:lnTo>
                <a:lnTo>
                  <a:pt x="129540" y="60960"/>
                </a:lnTo>
                <a:lnTo>
                  <a:pt x="129540" y="60960"/>
                </a:lnTo>
                <a:lnTo>
                  <a:pt x="137160" y="60960"/>
                </a:lnTo>
                <a:lnTo>
                  <a:pt x="137160" y="68580"/>
                </a:lnTo>
                <a:lnTo>
                  <a:pt x="137160" y="68580"/>
                </a:lnTo>
                <a:lnTo>
                  <a:pt x="137160" y="68580"/>
                </a:lnTo>
                <a:lnTo>
                  <a:pt x="137160" y="76200"/>
                </a:lnTo>
                <a:lnTo>
                  <a:pt x="137160" y="76200"/>
                </a:lnTo>
                <a:lnTo>
                  <a:pt x="137160" y="76200"/>
                </a:lnTo>
                <a:lnTo>
                  <a:pt x="137160" y="83820"/>
                </a:lnTo>
                <a:lnTo>
                  <a:pt x="129540" y="83820"/>
                </a:lnTo>
                <a:lnTo>
                  <a:pt x="129540" y="91440"/>
                </a:lnTo>
                <a:lnTo>
                  <a:pt x="121920" y="91440"/>
                </a:lnTo>
                <a:lnTo>
                  <a:pt x="114300" y="99060"/>
                </a:lnTo>
                <a:lnTo>
                  <a:pt x="114300" y="99060"/>
                </a:lnTo>
                <a:lnTo>
                  <a:pt x="106681" y="106680"/>
                </a:lnTo>
                <a:lnTo>
                  <a:pt x="99060" y="106680"/>
                </a:lnTo>
                <a:lnTo>
                  <a:pt x="91440" y="106680"/>
                </a:lnTo>
                <a:lnTo>
                  <a:pt x="83820" y="114300"/>
                </a:lnTo>
                <a:lnTo>
                  <a:pt x="76200" y="114300"/>
                </a:lnTo>
                <a:lnTo>
                  <a:pt x="68581" y="114300"/>
                </a:lnTo>
                <a:lnTo>
                  <a:pt x="60960" y="114300"/>
                </a:lnTo>
                <a:lnTo>
                  <a:pt x="53340" y="121920"/>
                </a:lnTo>
                <a:lnTo>
                  <a:pt x="45720" y="121920"/>
                </a:lnTo>
                <a:lnTo>
                  <a:pt x="30481" y="121920"/>
                </a:lnTo>
                <a:lnTo>
                  <a:pt x="15240" y="121920"/>
                </a:lnTo>
                <a:lnTo>
                  <a:pt x="0" y="121920"/>
                </a:lnTo>
                <a:lnTo>
                  <a:pt x="0" y="1219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1272762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Assessment</a:t>
            </a:r>
            <a:endParaRPr lang="en-GB" dirty="0"/>
          </a:p>
        </p:txBody>
      </p:sp>
      <p:sp>
        <p:nvSpPr>
          <p:cNvPr id="3" name="Content Placeholder 2"/>
          <p:cNvSpPr>
            <a:spLocks noGrp="1"/>
          </p:cNvSpPr>
          <p:nvPr>
            <p:ph idx="1"/>
          </p:nvPr>
        </p:nvSpPr>
        <p:spPr>
          <a:solidFill>
            <a:schemeClr val="bg1"/>
          </a:solidFill>
        </p:spPr>
        <p:txBody>
          <a:bodyPr>
            <a:normAutofit/>
          </a:bodyPr>
          <a:lstStyle/>
          <a:p>
            <a:pPr algn="just"/>
            <a:r>
              <a:rPr lang="en-GB" dirty="0" smtClean="0"/>
              <a:t>What you must know</a:t>
            </a:r>
          </a:p>
          <a:p>
            <a:pPr lvl="1" algn="just"/>
            <a:r>
              <a:rPr lang="en-GB" dirty="0" smtClean="0"/>
              <a:t>Explain hydrological cycle</a:t>
            </a:r>
          </a:p>
          <a:p>
            <a:pPr lvl="1" algn="just"/>
            <a:r>
              <a:rPr lang="en-GB" dirty="0" smtClean="0"/>
              <a:t>Explain how factors can affect the hydrological cycle</a:t>
            </a:r>
          </a:p>
          <a:p>
            <a:pPr lvl="1" algn="just"/>
            <a:r>
              <a:rPr lang="en-GB" dirty="0" smtClean="0"/>
              <a:t>Account for water movement within a drainage basin</a:t>
            </a:r>
          </a:p>
          <a:p>
            <a:pPr lvl="1" algn="just"/>
            <a:r>
              <a:rPr lang="en-GB" dirty="0" smtClean="0"/>
              <a:t>Explain and compare urban and rural hydrographs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Perfect answer</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pPr marL="0" indent="0">
              <a:buNone/>
            </a:pPr>
            <a:r>
              <a:rPr lang="en-GB" dirty="0" smtClean="0"/>
              <a:t>Water is heated by the sun and turns to a vapour. This evaporates into the atmosphere. </a:t>
            </a:r>
            <a:r>
              <a:rPr lang="en-GB" dirty="0" smtClean="0">
                <a:sym typeface="Wingdings"/>
              </a:rPr>
              <a:t></a:t>
            </a:r>
          </a:p>
          <a:p>
            <a:pPr marL="0" indent="0">
              <a:buNone/>
            </a:pPr>
            <a:r>
              <a:rPr lang="en-GB" dirty="0" smtClean="0">
                <a:sym typeface="Wingdings"/>
              </a:rPr>
              <a:t>When the vapour gets high into the atmosphere it cools and condenses, forming clouds. </a:t>
            </a:r>
            <a:r>
              <a:rPr lang="en-GB" dirty="0">
                <a:sym typeface="Wingdings"/>
              </a:rPr>
              <a:t></a:t>
            </a:r>
          </a:p>
          <a:p>
            <a:pPr marL="0" indent="0">
              <a:buNone/>
            </a:pPr>
            <a:r>
              <a:rPr lang="en-GB" dirty="0" smtClean="0"/>
              <a:t>Clouds are moved, overland, by the process of advection. When clouds become saturated with moisture it pulled to earth by gravity. This is called precipitation and can be rain, hail, sleet or snow. </a:t>
            </a:r>
            <a:r>
              <a:rPr lang="en-GB" dirty="0" smtClean="0">
                <a:sym typeface="Wingdings"/>
              </a:rPr>
              <a:t></a:t>
            </a:r>
          </a:p>
          <a:p>
            <a:pPr marL="0" indent="0">
              <a:buNone/>
            </a:pPr>
            <a:r>
              <a:rPr lang="en-GB" dirty="0" smtClean="0">
                <a:sym typeface="Wingdings"/>
              </a:rPr>
              <a:t>The precipitation may be stored or transferred back to the river/ocean in a number of ways. </a:t>
            </a:r>
            <a:endParaRPr lang="en-GB" dirty="0">
              <a:sym typeface="Wingdings"/>
            </a:endParaRPr>
          </a:p>
          <a:p>
            <a:pPr marL="0" indent="0">
              <a:buNone/>
            </a:pPr>
            <a:endParaRPr lang="en-GB" dirty="0" smtClean="0"/>
          </a:p>
        </p:txBody>
      </p:sp>
    </p:spTree>
    <p:extLst>
      <p:ext uri="{BB962C8B-B14F-4D97-AF65-F5344CB8AC3E}">
        <p14:creationId xmlns:p14="http://schemas.microsoft.com/office/powerpoint/2010/main" val="4141242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Perfect answer</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pPr marL="0" indent="0">
              <a:buNone/>
            </a:pPr>
            <a:r>
              <a:rPr lang="en-GB" dirty="0" smtClean="0"/>
              <a:t>The water may be stored in a lake or as ice or snow on an area of high land. </a:t>
            </a:r>
            <a:r>
              <a:rPr lang="en-GB" dirty="0">
                <a:sym typeface="Wingdings"/>
              </a:rPr>
              <a:t></a:t>
            </a:r>
          </a:p>
          <a:p>
            <a:pPr marL="0" indent="0">
              <a:buNone/>
            </a:pPr>
            <a:r>
              <a:rPr lang="en-GB" dirty="0" smtClean="0"/>
              <a:t>Precipitation may fall directly onto the soil. It can infiltrate the soil and make its way back to the river by the process of </a:t>
            </a:r>
            <a:r>
              <a:rPr lang="en-GB" dirty="0" err="1" smtClean="0"/>
              <a:t>throughflow</a:t>
            </a:r>
            <a:r>
              <a:rPr lang="en-GB" dirty="0" smtClean="0"/>
              <a:t>. </a:t>
            </a:r>
            <a:r>
              <a:rPr lang="en-GB" dirty="0">
                <a:sym typeface="Wingdings"/>
              </a:rPr>
              <a:t></a:t>
            </a:r>
          </a:p>
          <a:p>
            <a:pPr marL="0" indent="0">
              <a:buNone/>
            </a:pPr>
            <a:r>
              <a:rPr lang="en-GB" dirty="0" smtClean="0"/>
              <a:t>It may percolate through the soil until it reaches an area of impermeable rock. The water will fill up groundwater stores. This is called the </a:t>
            </a:r>
            <a:r>
              <a:rPr lang="en-GB" dirty="0" err="1" smtClean="0"/>
              <a:t>watertable</a:t>
            </a:r>
            <a:r>
              <a:rPr lang="en-GB" dirty="0" smtClean="0"/>
              <a:t>. </a:t>
            </a:r>
            <a:r>
              <a:rPr lang="en-GB" dirty="0">
                <a:sym typeface="Wingdings"/>
              </a:rPr>
              <a:t></a:t>
            </a:r>
          </a:p>
          <a:p>
            <a:pPr marL="0" indent="0">
              <a:buNone/>
            </a:pPr>
            <a:r>
              <a:rPr lang="en-GB" dirty="0" smtClean="0"/>
              <a:t>Water is then transferred back to the river or ocean by the process of groundwater flow. </a:t>
            </a:r>
            <a:r>
              <a:rPr lang="en-GB" dirty="0">
                <a:sym typeface="Wingdings"/>
              </a:rPr>
              <a:t></a:t>
            </a:r>
          </a:p>
          <a:p>
            <a:pPr marL="0" indent="0">
              <a:buNone/>
            </a:pPr>
            <a:endParaRPr lang="en-GB" dirty="0" smtClean="0"/>
          </a:p>
          <a:p>
            <a:pPr marL="0" indent="0">
              <a:buNone/>
            </a:pPr>
            <a:endParaRPr lang="en-GB" dirty="0" smtClean="0"/>
          </a:p>
        </p:txBody>
      </p:sp>
    </p:spTree>
    <p:extLst>
      <p:ext uri="{BB962C8B-B14F-4D97-AF65-F5344CB8AC3E}">
        <p14:creationId xmlns:p14="http://schemas.microsoft.com/office/powerpoint/2010/main" val="14201508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Perfect answer</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pPr marL="0" indent="0">
              <a:buNone/>
            </a:pPr>
            <a:r>
              <a:rPr lang="en-GB" dirty="0" smtClean="0">
                <a:sym typeface="Wingdings"/>
              </a:rPr>
              <a:t>Precipitation may fall onto vegetation. It can be transpired off of leaves back into the atmosphere, this is evapotranspiration</a:t>
            </a:r>
          </a:p>
          <a:p>
            <a:pPr marL="0" indent="0">
              <a:buNone/>
            </a:pPr>
            <a:r>
              <a:rPr lang="en-GB" dirty="0" smtClean="0">
                <a:sym typeface="Wingdings"/>
              </a:rPr>
              <a:t>It may trickle down the stems of plants into the soil, this is called stem flow. Water may be absorbed from the soil by plants and then evaporated off of their leaves, back into the atmosphere.  </a:t>
            </a:r>
          </a:p>
          <a:p>
            <a:pPr marL="0" indent="0">
              <a:buNone/>
            </a:pPr>
            <a:r>
              <a:rPr lang="en-GB" dirty="0" smtClean="0">
                <a:sym typeface="Wingdings"/>
              </a:rPr>
              <a:t>Some precipitation will flow directly overland, back to the river, by the process of surface run-off. Some will fall directly into the river and flow back to the ocean as channel flow </a:t>
            </a:r>
            <a:r>
              <a:rPr lang="en-GB" dirty="0">
                <a:sym typeface="Wingdings"/>
              </a:rPr>
              <a:t></a:t>
            </a:r>
          </a:p>
          <a:p>
            <a:pPr marL="0" indent="0">
              <a:buNone/>
            </a:pPr>
            <a:endParaRPr lang="en-GB" dirty="0">
              <a:sym typeface="Wingdings"/>
            </a:endParaRPr>
          </a:p>
          <a:p>
            <a:pPr marL="0" indent="0">
              <a:buNone/>
            </a:pPr>
            <a:endParaRPr lang="en-GB" dirty="0">
              <a:sym typeface="Wingdings"/>
            </a:endParaRPr>
          </a:p>
          <a:p>
            <a:pPr marL="0" indent="0">
              <a:buNone/>
            </a:pPr>
            <a:endParaRPr lang="en-GB" dirty="0" smtClean="0"/>
          </a:p>
          <a:p>
            <a:pPr marL="0" indent="0">
              <a:buNone/>
            </a:pPr>
            <a:endParaRPr lang="en-GB" dirty="0" smtClean="0"/>
          </a:p>
        </p:txBody>
      </p:sp>
    </p:spTree>
    <p:extLst>
      <p:ext uri="{BB962C8B-B14F-4D97-AF65-F5344CB8AC3E}">
        <p14:creationId xmlns:p14="http://schemas.microsoft.com/office/powerpoint/2010/main" val="41323524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Success criteria</a:t>
            </a:r>
            <a:endParaRPr lang="en-GB" dirty="0"/>
          </a:p>
        </p:txBody>
      </p:sp>
      <p:sp>
        <p:nvSpPr>
          <p:cNvPr id="3" name="Content Placeholder 2"/>
          <p:cNvSpPr>
            <a:spLocks noGrp="1"/>
          </p:cNvSpPr>
          <p:nvPr>
            <p:ph idx="1"/>
          </p:nvPr>
        </p:nvSpPr>
        <p:spPr>
          <a:solidFill>
            <a:schemeClr val="bg1"/>
          </a:solidFill>
        </p:spPr>
        <p:txBody>
          <a:bodyPr>
            <a:normAutofit/>
          </a:bodyPr>
          <a:lstStyle/>
          <a:p>
            <a:pPr algn="just">
              <a:buFont typeface="Wingdings" pitchFamily="2" charset="2"/>
              <a:buChar char="ü"/>
            </a:pPr>
            <a:r>
              <a:rPr lang="en-GB" sz="3600" dirty="0" smtClean="0"/>
              <a:t>I can draw an annotated diagram of the hydrological cycle.</a:t>
            </a:r>
          </a:p>
          <a:p>
            <a:pPr algn="just">
              <a:buFont typeface="Wingdings" pitchFamily="2" charset="2"/>
              <a:buChar char="ü"/>
            </a:pPr>
            <a:r>
              <a:rPr lang="en-GB" sz="3600" dirty="0" smtClean="0"/>
              <a:t>I can explain the hydrological cycle.</a:t>
            </a:r>
          </a:p>
          <a:p>
            <a:pPr>
              <a:buFont typeface="Wingdings" pitchFamily="2" charset="2"/>
              <a:buChar char="ü"/>
            </a:pPr>
            <a:endParaRPr lang="en-GB" sz="3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Plenary</a:t>
            </a:r>
            <a:endParaRPr lang="en-GB" dirty="0"/>
          </a:p>
        </p:txBody>
      </p:sp>
      <p:sp>
        <p:nvSpPr>
          <p:cNvPr id="3" name="Content Placeholder 2"/>
          <p:cNvSpPr>
            <a:spLocks noGrp="1"/>
          </p:cNvSpPr>
          <p:nvPr>
            <p:ph idx="1"/>
          </p:nvPr>
        </p:nvSpPr>
        <p:spPr>
          <a:solidFill>
            <a:schemeClr val="bg1"/>
          </a:solidFill>
        </p:spPr>
        <p:txBody>
          <a:bodyPr/>
          <a:lstStyle/>
          <a:p>
            <a:r>
              <a:rPr lang="en-GB" dirty="0" smtClean="0">
                <a:hlinkClick r:id="rId2"/>
              </a:rPr>
              <a:t>Water cycle rap</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Homework</a:t>
            </a:r>
            <a:endParaRPr lang="en-GB" dirty="0"/>
          </a:p>
        </p:txBody>
      </p:sp>
      <p:sp>
        <p:nvSpPr>
          <p:cNvPr id="3" name="Content Placeholder 2"/>
          <p:cNvSpPr>
            <a:spLocks noGrp="1"/>
          </p:cNvSpPr>
          <p:nvPr>
            <p:ph idx="1"/>
          </p:nvPr>
        </p:nvSpPr>
        <p:spPr>
          <a:solidFill>
            <a:schemeClr val="bg1"/>
          </a:solidFill>
        </p:spPr>
        <p:txBody>
          <a:bodyPr>
            <a:normAutofit/>
          </a:bodyPr>
          <a:lstStyle/>
          <a:p>
            <a:pPr algn="just"/>
            <a:r>
              <a:rPr lang="en-GB" sz="3600" dirty="0" smtClean="0"/>
              <a:t>Page 1 of booklet.</a:t>
            </a:r>
          </a:p>
          <a:p>
            <a:pPr algn="just"/>
            <a:r>
              <a:rPr lang="en-GB" sz="3600" dirty="0" smtClean="0"/>
              <a:t>All homework must be handed in on lined paper.</a:t>
            </a:r>
          </a:p>
          <a:p>
            <a:pPr algn="just"/>
            <a:r>
              <a:rPr lang="en-GB" sz="3600" dirty="0" smtClean="0"/>
              <a:t>Remember to put your name on it.</a:t>
            </a:r>
            <a:endParaRPr lang="en-GB"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GB" dirty="0" smtClean="0"/>
              <a:t>Lesson one: The Hydrological Cycle</a:t>
            </a:r>
            <a:endParaRPr lang="en-GB" dirty="0"/>
          </a:p>
        </p:txBody>
      </p:sp>
      <p:sp>
        <p:nvSpPr>
          <p:cNvPr id="3" name="Content Placeholder 2"/>
          <p:cNvSpPr>
            <a:spLocks noGrp="1"/>
          </p:cNvSpPr>
          <p:nvPr>
            <p:ph idx="1"/>
          </p:nvPr>
        </p:nvSpPr>
        <p:spPr>
          <a:solidFill>
            <a:schemeClr val="bg1"/>
          </a:solidFill>
        </p:spPr>
        <p:txBody>
          <a:bodyPr/>
          <a:lstStyle/>
          <a:p>
            <a:pPr algn="just"/>
            <a:r>
              <a:rPr lang="en-GB" dirty="0" smtClean="0"/>
              <a:t>Learning intentions: We are learning about the </a:t>
            </a:r>
            <a:r>
              <a:rPr lang="en-GB" u="sng" dirty="0" smtClean="0"/>
              <a:t>hydrological cycle</a:t>
            </a:r>
            <a:r>
              <a:rPr lang="en-GB" dirty="0" smtClean="0"/>
              <a:t>.</a:t>
            </a:r>
          </a:p>
          <a:p>
            <a:pPr algn="just"/>
            <a:endParaRPr lang="en-GB" dirty="0"/>
          </a:p>
          <a:p>
            <a:pPr algn="just"/>
            <a:r>
              <a:rPr lang="en-GB" dirty="0" smtClean="0"/>
              <a:t>Success criteria:</a:t>
            </a:r>
          </a:p>
          <a:p>
            <a:pPr algn="just"/>
            <a:r>
              <a:rPr lang="en-GB" dirty="0" smtClean="0"/>
              <a:t>I can draw an annotated diagram of the hydrological cycle.</a:t>
            </a:r>
          </a:p>
          <a:p>
            <a:pPr algn="just"/>
            <a:r>
              <a:rPr lang="en-GB" dirty="0" smtClean="0"/>
              <a:t>I can explain the hydrological cycle.</a:t>
            </a:r>
          </a:p>
          <a:p>
            <a:pPr algn="just"/>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What is hydrology?</a:t>
            </a:r>
            <a:endParaRPr lang="en-GB" dirty="0"/>
          </a:p>
        </p:txBody>
      </p:sp>
      <p:sp>
        <p:nvSpPr>
          <p:cNvPr id="3" name="Content Placeholder 2"/>
          <p:cNvSpPr>
            <a:spLocks noGrp="1"/>
          </p:cNvSpPr>
          <p:nvPr>
            <p:ph idx="1"/>
          </p:nvPr>
        </p:nvSpPr>
        <p:spPr>
          <a:solidFill>
            <a:schemeClr val="bg1"/>
          </a:solidFill>
        </p:spPr>
        <p:txBody>
          <a:bodyPr>
            <a:normAutofit lnSpcReduction="10000"/>
          </a:bodyPr>
          <a:lstStyle/>
          <a:p>
            <a:pPr algn="just"/>
            <a:r>
              <a:rPr lang="en-GB" dirty="0"/>
              <a:t>Hydrology is the study of water within the Earth, whether it is in the atmosphere, on the surface or underground.  </a:t>
            </a:r>
            <a:endParaRPr lang="en-GB" dirty="0" smtClean="0"/>
          </a:p>
          <a:p>
            <a:pPr algn="just"/>
            <a:r>
              <a:rPr lang="en-GB" dirty="0" smtClean="0"/>
              <a:t>The </a:t>
            </a:r>
            <a:r>
              <a:rPr lang="en-GB" dirty="0"/>
              <a:t>movement of that water, the impact of it on the land and how movement may be interrupted are also important aspects of this particular topic.</a:t>
            </a:r>
          </a:p>
          <a:p>
            <a:pPr algn="just"/>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Starter – Group task</a:t>
            </a:r>
            <a:endParaRPr lang="en-GB" dirty="0"/>
          </a:p>
        </p:txBody>
      </p:sp>
      <p:sp>
        <p:nvSpPr>
          <p:cNvPr id="3" name="Content Placeholder 2"/>
          <p:cNvSpPr>
            <a:spLocks noGrp="1"/>
          </p:cNvSpPr>
          <p:nvPr>
            <p:ph idx="1"/>
          </p:nvPr>
        </p:nvSpPr>
        <p:spPr>
          <a:solidFill>
            <a:schemeClr val="bg1"/>
          </a:solidFill>
        </p:spPr>
        <p:txBody>
          <a:bodyPr/>
          <a:lstStyle/>
          <a:p>
            <a:pPr marL="514350" indent="-514350" algn="just">
              <a:buFont typeface="+mj-lt"/>
              <a:buAutoNum type="arabicPeriod"/>
            </a:pPr>
            <a:r>
              <a:rPr lang="en-GB" dirty="0" smtClean="0"/>
              <a:t>What powers the hydrological cycle?</a:t>
            </a:r>
          </a:p>
          <a:p>
            <a:pPr marL="514350" indent="-514350" algn="just">
              <a:buFont typeface="+mj-lt"/>
              <a:buAutoNum type="arabicPeriod"/>
            </a:pPr>
            <a:r>
              <a:rPr lang="en-GB" dirty="0" smtClean="0"/>
              <a:t>What processes take place there?</a:t>
            </a:r>
          </a:p>
          <a:p>
            <a:pPr marL="514350" indent="-514350" algn="just">
              <a:buFont typeface="+mj-lt"/>
              <a:buAutoNum type="arabicPeriod"/>
            </a:pPr>
            <a:r>
              <a:rPr lang="en-GB" dirty="0" smtClean="0"/>
              <a:t>Where does water go when it rains?</a:t>
            </a:r>
          </a:p>
          <a:p>
            <a:pPr marL="514350" indent="-514350" algn="just">
              <a:buFont typeface="+mj-lt"/>
              <a:buAutoNum type="arabicPeriod"/>
            </a:pPr>
            <a:r>
              <a:rPr lang="en-GB" dirty="0" smtClean="0"/>
              <a:t>How does it return back into the atmosphere?</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sp>
        <p:nvSpPr>
          <p:cNvPr id="3" name="Content Placeholder 2"/>
          <p:cNvSpPr>
            <a:spLocks noGrp="1"/>
          </p:cNvSpPr>
          <p:nvPr>
            <p:ph idx="1"/>
          </p:nvPr>
        </p:nvSpPr>
        <p:spPr>
          <a:solidFill>
            <a:schemeClr val="bg1"/>
          </a:solidFill>
        </p:spPr>
        <p:txBody>
          <a:bodyPr>
            <a:normAutofit fontScale="85000" lnSpcReduction="20000"/>
          </a:bodyPr>
          <a:lstStyle/>
          <a:p>
            <a:pPr algn="just"/>
            <a:r>
              <a:rPr lang="en-GB" dirty="0"/>
              <a:t>The intricate process of movement of water back and forth between land, oceans and the atmosphere is called the hydrological cycle.</a:t>
            </a:r>
          </a:p>
          <a:p>
            <a:pPr algn="just"/>
            <a:r>
              <a:rPr lang="en-GB" dirty="0"/>
              <a:t>The hydrological cycle works as a </a:t>
            </a:r>
            <a:r>
              <a:rPr lang="en-GB" u="sng" dirty="0">
                <a:solidFill>
                  <a:srgbClr val="00B0F0"/>
                </a:solidFill>
              </a:rPr>
              <a:t>closed system</a:t>
            </a:r>
            <a:r>
              <a:rPr lang="en-GB" dirty="0"/>
              <a:t>, in that there is a finite amount of water in the atmosphere, lithosphere and hydrosphere (land and water areas).  </a:t>
            </a:r>
            <a:r>
              <a:rPr lang="en-GB" dirty="0">
                <a:solidFill>
                  <a:srgbClr val="00B0F0"/>
                </a:solidFill>
              </a:rPr>
              <a:t>This amount remains constant</a:t>
            </a:r>
            <a:r>
              <a:rPr lang="en-GB" dirty="0"/>
              <a:t>.</a:t>
            </a:r>
          </a:p>
          <a:p>
            <a:pPr algn="just"/>
            <a:r>
              <a:rPr lang="en-GB" dirty="0"/>
              <a:t>The system is </a:t>
            </a:r>
            <a:r>
              <a:rPr lang="en-GB" u="sng" dirty="0">
                <a:solidFill>
                  <a:srgbClr val="00B0F0"/>
                </a:solidFill>
              </a:rPr>
              <a:t>powered by energy from the Sun</a:t>
            </a:r>
            <a:r>
              <a:rPr lang="en-GB" dirty="0"/>
              <a:t>.  Within the system the amount of water in the various components can and does vary, especially when the system is interrupted.  </a:t>
            </a:r>
          </a:p>
          <a:p>
            <a:pPr algn="just"/>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What you need to know</a:t>
            </a:r>
            <a:endParaRPr lang="en-GB" dirty="0"/>
          </a:p>
        </p:txBody>
      </p:sp>
      <p:sp>
        <p:nvSpPr>
          <p:cNvPr id="3" name="Content Placeholder 2"/>
          <p:cNvSpPr>
            <a:spLocks noGrp="1"/>
          </p:cNvSpPr>
          <p:nvPr>
            <p:ph idx="1"/>
          </p:nvPr>
        </p:nvSpPr>
        <p:spPr>
          <a:solidFill>
            <a:schemeClr val="bg1"/>
          </a:solidFill>
        </p:spPr>
        <p:txBody>
          <a:bodyPr/>
          <a:lstStyle/>
          <a:p>
            <a:pPr algn="just"/>
            <a:r>
              <a:rPr lang="en-GB" dirty="0"/>
              <a:t>You should be able to </a:t>
            </a:r>
            <a:r>
              <a:rPr lang="en-GB" dirty="0">
                <a:solidFill>
                  <a:srgbClr val="00B0F0"/>
                </a:solidFill>
              </a:rPr>
              <a:t>draw a diagram </a:t>
            </a:r>
            <a:r>
              <a:rPr lang="en-GB" dirty="0"/>
              <a:t>to show the hydrological cycle and </a:t>
            </a:r>
            <a:r>
              <a:rPr lang="en-GB" dirty="0">
                <a:solidFill>
                  <a:srgbClr val="00B0F0"/>
                </a:solidFill>
              </a:rPr>
              <a:t>explain the main elements </a:t>
            </a:r>
            <a:r>
              <a:rPr lang="en-GB" dirty="0"/>
              <a:t>within the diagram. </a:t>
            </a:r>
            <a:endParaRPr lang="en-GB" dirty="0" smtClean="0"/>
          </a:p>
          <a:p>
            <a:pPr algn="just"/>
            <a:r>
              <a:rPr lang="en-GB" dirty="0" smtClean="0"/>
              <a:t>In </a:t>
            </a:r>
            <a:r>
              <a:rPr lang="en-GB" dirty="0"/>
              <a:t>your exam, you may be given a diagram of the hydrological cycle or asked to draw this yourself.  </a:t>
            </a:r>
            <a:endParaRPr lang="en-GB" dirty="0" smtClean="0"/>
          </a:p>
          <a:p>
            <a:pPr algn="just"/>
            <a:r>
              <a:rPr lang="en-GB" dirty="0" smtClean="0"/>
              <a:t>See page 3 of your booklet now.</a:t>
            </a:r>
            <a:endParaRPr lang="en-GB" dirty="0"/>
          </a:p>
          <a:p>
            <a:pPr algn="just"/>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The hydrological cycle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547664" y="1412776"/>
            <a:ext cx="6048672" cy="4553212"/>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7092279" y="3933056"/>
            <a:ext cx="1490253" cy="504056"/>
          </a:xfrm>
          <a:prstGeom prst="rect">
            <a:avLst/>
          </a:prstGeom>
          <a:noFill/>
          <a:ln w="9525">
            <a:noFill/>
            <a:miter lim="800000"/>
            <a:headEnd/>
            <a:tailEnd/>
          </a:ln>
        </p:spPr>
      </p:pic>
      <p:sp>
        <p:nvSpPr>
          <p:cNvPr id="3" name="Freeform 2"/>
          <p:cNvSpPr/>
          <p:nvPr/>
        </p:nvSpPr>
        <p:spPr>
          <a:xfrm>
            <a:off x="1607820" y="4419600"/>
            <a:ext cx="4975861" cy="662941"/>
          </a:xfrm>
          <a:custGeom>
            <a:avLst/>
            <a:gdLst/>
            <a:ahLst/>
            <a:cxnLst/>
            <a:rect l="0" t="0" r="0" b="0"/>
            <a:pathLst>
              <a:path w="4975861" h="662941">
                <a:moveTo>
                  <a:pt x="4975860" y="655320"/>
                </a:moveTo>
                <a:lnTo>
                  <a:pt x="4975860" y="655320"/>
                </a:lnTo>
                <a:lnTo>
                  <a:pt x="4975860" y="655320"/>
                </a:lnTo>
                <a:lnTo>
                  <a:pt x="4975860" y="655320"/>
                </a:lnTo>
                <a:lnTo>
                  <a:pt x="4975860" y="655320"/>
                </a:lnTo>
                <a:lnTo>
                  <a:pt x="4968241" y="655320"/>
                </a:lnTo>
                <a:lnTo>
                  <a:pt x="4968241" y="655320"/>
                </a:lnTo>
                <a:lnTo>
                  <a:pt x="4968241" y="655320"/>
                </a:lnTo>
                <a:lnTo>
                  <a:pt x="4960620" y="655320"/>
                </a:lnTo>
                <a:lnTo>
                  <a:pt x="4953000" y="655320"/>
                </a:lnTo>
                <a:lnTo>
                  <a:pt x="4937760" y="662940"/>
                </a:lnTo>
                <a:lnTo>
                  <a:pt x="4930141" y="662940"/>
                </a:lnTo>
                <a:lnTo>
                  <a:pt x="4914900" y="662940"/>
                </a:lnTo>
                <a:lnTo>
                  <a:pt x="4899660" y="662940"/>
                </a:lnTo>
                <a:lnTo>
                  <a:pt x="4884420" y="662940"/>
                </a:lnTo>
                <a:lnTo>
                  <a:pt x="4869180" y="662940"/>
                </a:lnTo>
                <a:lnTo>
                  <a:pt x="4846320" y="662940"/>
                </a:lnTo>
                <a:lnTo>
                  <a:pt x="4831080" y="655320"/>
                </a:lnTo>
                <a:lnTo>
                  <a:pt x="4808220" y="655320"/>
                </a:lnTo>
                <a:lnTo>
                  <a:pt x="4785360" y="655320"/>
                </a:lnTo>
                <a:lnTo>
                  <a:pt x="4762500" y="647700"/>
                </a:lnTo>
                <a:lnTo>
                  <a:pt x="4739640" y="647700"/>
                </a:lnTo>
                <a:lnTo>
                  <a:pt x="4716780" y="647700"/>
                </a:lnTo>
                <a:lnTo>
                  <a:pt x="4693920" y="647700"/>
                </a:lnTo>
                <a:lnTo>
                  <a:pt x="4671060" y="640080"/>
                </a:lnTo>
                <a:lnTo>
                  <a:pt x="4648200" y="640080"/>
                </a:lnTo>
                <a:lnTo>
                  <a:pt x="4632960" y="640080"/>
                </a:lnTo>
                <a:lnTo>
                  <a:pt x="4602480" y="640080"/>
                </a:lnTo>
                <a:lnTo>
                  <a:pt x="4587240" y="632460"/>
                </a:lnTo>
                <a:lnTo>
                  <a:pt x="4564380" y="632460"/>
                </a:lnTo>
                <a:lnTo>
                  <a:pt x="4541520" y="632460"/>
                </a:lnTo>
                <a:lnTo>
                  <a:pt x="4511040" y="632460"/>
                </a:lnTo>
                <a:lnTo>
                  <a:pt x="4495800" y="624840"/>
                </a:lnTo>
                <a:lnTo>
                  <a:pt x="4465320" y="624840"/>
                </a:lnTo>
                <a:lnTo>
                  <a:pt x="4442460" y="624840"/>
                </a:lnTo>
                <a:lnTo>
                  <a:pt x="4419600" y="624840"/>
                </a:lnTo>
                <a:lnTo>
                  <a:pt x="4396740" y="624840"/>
                </a:lnTo>
                <a:lnTo>
                  <a:pt x="4366260" y="617220"/>
                </a:lnTo>
                <a:lnTo>
                  <a:pt x="4343400" y="617220"/>
                </a:lnTo>
                <a:lnTo>
                  <a:pt x="4312920" y="617220"/>
                </a:lnTo>
                <a:lnTo>
                  <a:pt x="4290060" y="617220"/>
                </a:lnTo>
                <a:lnTo>
                  <a:pt x="4267200" y="617220"/>
                </a:lnTo>
                <a:lnTo>
                  <a:pt x="4236720" y="617220"/>
                </a:lnTo>
                <a:lnTo>
                  <a:pt x="4213860" y="617220"/>
                </a:lnTo>
                <a:lnTo>
                  <a:pt x="4191000" y="617220"/>
                </a:lnTo>
                <a:lnTo>
                  <a:pt x="4160520" y="617220"/>
                </a:lnTo>
                <a:lnTo>
                  <a:pt x="4130040" y="617220"/>
                </a:lnTo>
                <a:lnTo>
                  <a:pt x="4107180" y="617220"/>
                </a:lnTo>
                <a:lnTo>
                  <a:pt x="4084320" y="617220"/>
                </a:lnTo>
                <a:lnTo>
                  <a:pt x="4061460" y="617220"/>
                </a:lnTo>
                <a:lnTo>
                  <a:pt x="4030980" y="617220"/>
                </a:lnTo>
                <a:lnTo>
                  <a:pt x="4000500" y="617220"/>
                </a:lnTo>
                <a:lnTo>
                  <a:pt x="3977640" y="609600"/>
                </a:lnTo>
                <a:lnTo>
                  <a:pt x="3947160" y="609600"/>
                </a:lnTo>
                <a:lnTo>
                  <a:pt x="3916680" y="609600"/>
                </a:lnTo>
                <a:lnTo>
                  <a:pt x="3886200" y="601980"/>
                </a:lnTo>
                <a:lnTo>
                  <a:pt x="3863340" y="601980"/>
                </a:lnTo>
                <a:lnTo>
                  <a:pt x="3825240" y="594360"/>
                </a:lnTo>
                <a:lnTo>
                  <a:pt x="3802380" y="594360"/>
                </a:lnTo>
                <a:lnTo>
                  <a:pt x="3771900" y="586740"/>
                </a:lnTo>
                <a:lnTo>
                  <a:pt x="3741420" y="579120"/>
                </a:lnTo>
                <a:lnTo>
                  <a:pt x="3710940" y="579120"/>
                </a:lnTo>
                <a:lnTo>
                  <a:pt x="3672840" y="571500"/>
                </a:lnTo>
                <a:lnTo>
                  <a:pt x="3642360" y="571500"/>
                </a:lnTo>
                <a:lnTo>
                  <a:pt x="3611880" y="563880"/>
                </a:lnTo>
                <a:lnTo>
                  <a:pt x="3581400" y="556260"/>
                </a:lnTo>
                <a:lnTo>
                  <a:pt x="3543300" y="548640"/>
                </a:lnTo>
                <a:lnTo>
                  <a:pt x="3512820" y="548640"/>
                </a:lnTo>
                <a:lnTo>
                  <a:pt x="3474720" y="541020"/>
                </a:lnTo>
                <a:lnTo>
                  <a:pt x="3444240" y="533400"/>
                </a:lnTo>
                <a:lnTo>
                  <a:pt x="3413760" y="525780"/>
                </a:lnTo>
                <a:lnTo>
                  <a:pt x="3375660" y="525780"/>
                </a:lnTo>
                <a:lnTo>
                  <a:pt x="3345180" y="518160"/>
                </a:lnTo>
                <a:lnTo>
                  <a:pt x="3307080" y="510540"/>
                </a:lnTo>
                <a:lnTo>
                  <a:pt x="3276600" y="502920"/>
                </a:lnTo>
                <a:lnTo>
                  <a:pt x="3238500" y="495300"/>
                </a:lnTo>
                <a:lnTo>
                  <a:pt x="3200400" y="487680"/>
                </a:lnTo>
                <a:lnTo>
                  <a:pt x="3169920" y="480060"/>
                </a:lnTo>
                <a:lnTo>
                  <a:pt x="3131820" y="472440"/>
                </a:lnTo>
                <a:lnTo>
                  <a:pt x="3093720" y="464820"/>
                </a:lnTo>
                <a:lnTo>
                  <a:pt x="3063240" y="457200"/>
                </a:lnTo>
                <a:lnTo>
                  <a:pt x="3025140" y="449580"/>
                </a:lnTo>
                <a:lnTo>
                  <a:pt x="2994660" y="441960"/>
                </a:lnTo>
                <a:lnTo>
                  <a:pt x="2956560" y="403860"/>
                </a:lnTo>
                <a:lnTo>
                  <a:pt x="2918460" y="396240"/>
                </a:lnTo>
                <a:lnTo>
                  <a:pt x="2887980" y="388620"/>
                </a:lnTo>
                <a:lnTo>
                  <a:pt x="2849880" y="381000"/>
                </a:lnTo>
                <a:lnTo>
                  <a:pt x="2811780" y="365760"/>
                </a:lnTo>
                <a:lnTo>
                  <a:pt x="2773680" y="358140"/>
                </a:lnTo>
                <a:lnTo>
                  <a:pt x="2735580" y="350520"/>
                </a:lnTo>
                <a:lnTo>
                  <a:pt x="2697480" y="335280"/>
                </a:lnTo>
                <a:lnTo>
                  <a:pt x="2659380" y="327660"/>
                </a:lnTo>
                <a:lnTo>
                  <a:pt x="2621280" y="312420"/>
                </a:lnTo>
                <a:lnTo>
                  <a:pt x="2583180" y="304800"/>
                </a:lnTo>
                <a:lnTo>
                  <a:pt x="2545080" y="289560"/>
                </a:lnTo>
                <a:lnTo>
                  <a:pt x="2499360" y="281940"/>
                </a:lnTo>
                <a:lnTo>
                  <a:pt x="2461260" y="274320"/>
                </a:lnTo>
                <a:lnTo>
                  <a:pt x="2423160" y="259080"/>
                </a:lnTo>
                <a:lnTo>
                  <a:pt x="2385060" y="251460"/>
                </a:lnTo>
                <a:lnTo>
                  <a:pt x="2346960" y="236220"/>
                </a:lnTo>
                <a:lnTo>
                  <a:pt x="2301240" y="228600"/>
                </a:lnTo>
                <a:lnTo>
                  <a:pt x="2263140" y="220980"/>
                </a:lnTo>
                <a:lnTo>
                  <a:pt x="2225040" y="213360"/>
                </a:lnTo>
                <a:lnTo>
                  <a:pt x="2186940" y="205740"/>
                </a:lnTo>
                <a:lnTo>
                  <a:pt x="2148840" y="198120"/>
                </a:lnTo>
                <a:lnTo>
                  <a:pt x="2110740" y="190500"/>
                </a:lnTo>
                <a:lnTo>
                  <a:pt x="2072640" y="182880"/>
                </a:lnTo>
                <a:lnTo>
                  <a:pt x="2034540" y="175260"/>
                </a:lnTo>
                <a:lnTo>
                  <a:pt x="1996440" y="167640"/>
                </a:lnTo>
                <a:lnTo>
                  <a:pt x="1958340" y="160020"/>
                </a:lnTo>
                <a:lnTo>
                  <a:pt x="1920240" y="152400"/>
                </a:lnTo>
                <a:lnTo>
                  <a:pt x="1882140" y="144780"/>
                </a:lnTo>
                <a:lnTo>
                  <a:pt x="1844040" y="137160"/>
                </a:lnTo>
                <a:lnTo>
                  <a:pt x="1805940" y="137160"/>
                </a:lnTo>
                <a:lnTo>
                  <a:pt x="1767840" y="129540"/>
                </a:lnTo>
                <a:lnTo>
                  <a:pt x="1729740" y="121920"/>
                </a:lnTo>
                <a:lnTo>
                  <a:pt x="1691640" y="121920"/>
                </a:lnTo>
                <a:lnTo>
                  <a:pt x="1653540" y="114300"/>
                </a:lnTo>
                <a:lnTo>
                  <a:pt x="1615440" y="106680"/>
                </a:lnTo>
                <a:lnTo>
                  <a:pt x="1577340" y="106680"/>
                </a:lnTo>
                <a:lnTo>
                  <a:pt x="1539240" y="99060"/>
                </a:lnTo>
                <a:lnTo>
                  <a:pt x="1501140" y="91440"/>
                </a:lnTo>
                <a:lnTo>
                  <a:pt x="1463040" y="83820"/>
                </a:lnTo>
                <a:lnTo>
                  <a:pt x="1432560" y="83820"/>
                </a:lnTo>
                <a:lnTo>
                  <a:pt x="1394460" y="76200"/>
                </a:lnTo>
                <a:lnTo>
                  <a:pt x="1356360" y="76200"/>
                </a:lnTo>
                <a:lnTo>
                  <a:pt x="1325880" y="68580"/>
                </a:lnTo>
                <a:lnTo>
                  <a:pt x="1287780" y="60960"/>
                </a:lnTo>
                <a:lnTo>
                  <a:pt x="1257300" y="60960"/>
                </a:lnTo>
                <a:lnTo>
                  <a:pt x="1219200" y="53340"/>
                </a:lnTo>
                <a:lnTo>
                  <a:pt x="1181100" y="53340"/>
                </a:lnTo>
                <a:lnTo>
                  <a:pt x="1150620" y="45720"/>
                </a:lnTo>
                <a:lnTo>
                  <a:pt x="1112520" y="45720"/>
                </a:lnTo>
                <a:lnTo>
                  <a:pt x="1082040" y="45720"/>
                </a:lnTo>
                <a:lnTo>
                  <a:pt x="1043940" y="38100"/>
                </a:lnTo>
                <a:lnTo>
                  <a:pt x="1005840" y="38100"/>
                </a:lnTo>
                <a:lnTo>
                  <a:pt x="975360" y="30480"/>
                </a:lnTo>
                <a:lnTo>
                  <a:pt x="937260" y="30480"/>
                </a:lnTo>
                <a:lnTo>
                  <a:pt x="906780" y="30480"/>
                </a:lnTo>
                <a:lnTo>
                  <a:pt x="876300" y="30480"/>
                </a:lnTo>
                <a:lnTo>
                  <a:pt x="845820" y="30480"/>
                </a:lnTo>
                <a:lnTo>
                  <a:pt x="815340" y="22860"/>
                </a:lnTo>
                <a:lnTo>
                  <a:pt x="784860" y="22860"/>
                </a:lnTo>
                <a:lnTo>
                  <a:pt x="754380" y="22860"/>
                </a:lnTo>
                <a:lnTo>
                  <a:pt x="723900" y="22860"/>
                </a:lnTo>
                <a:lnTo>
                  <a:pt x="693420" y="22860"/>
                </a:lnTo>
                <a:lnTo>
                  <a:pt x="670560" y="15240"/>
                </a:lnTo>
                <a:lnTo>
                  <a:pt x="640080" y="15240"/>
                </a:lnTo>
                <a:lnTo>
                  <a:pt x="617220" y="15240"/>
                </a:lnTo>
                <a:lnTo>
                  <a:pt x="586740" y="15240"/>
                </a:lnTo>
                <a:lnTo>
                  <a:pt x="563880" y="15240"/>
                </a:lnTo>
                <a:lnTo>
                  <a:pt x="533400" y="15240"/>
                </a:lnTo>
                <a:lnTo>
                  <a:pt x="510540" y="15240"/>
                </a:lnTo>
                <a:lnTo>
                  <a:pt x="487680" y="15240"/>
                </a:lnTo>
                <a:lnTo>
                  <a:pt x="464820" y="15240"/>
                </a:lnTo>
                <a:lnTo>
                  <a:pt x="441960" y="7620"/>
                </a:lnTo>
                <a:lnTo>
                  <a:pt x="426720" y="7620"/>
                </a:lnTo>
                <a:lnTo>
                  <a:pt x="403860" y="7620"/>
                </a:lnTo>
                <a:lnTo>
                  <a:pt x="388620" y="7620"/>
                </a:lnTo>
                <a:lnTo>
                  <a:pt x="373380" y="7620"/>
                </a:lnTo>
                <a:lnTo>
                  <a:pt x="350520" y="7620"/>
                </a:lnTo>
                <a:lnTo>
                  <a:pt x="335280" y="0"/>
                </a:lnTo>
                <a:lnTo>
                  <a:pt x="320040" y="0"/>
                </a:lnTo>
                <a:lnTo>
                  <a:pt x="304800" y="0"/>
                </a:lnTo>
                <a:lnTo>
                  <a:pt x="289560" y="0"/>
                </a:lnTo>
                <a:lnTo>
                  <a:pt x="274320" y="0"/>
                </a:lnTo>
                <a:lnTo>
                  <a:pt x="259080" y="0"/>
                </a:lnTo>
                <a:lnTo>
                  <a:pt x="251460" y="0"/>
                </a:lnTo>
                <a:lnTo>
                  <a:pt x="236220" y="0"/>
                </a:lnTo>
                <a:lnTo>
                  <a:pt x="220980" y="0"/>
                </a:lnTo>
                <a:lnTo>
                  <a:pt x="205740" y="0"/>
                </a:lnTo>
                <a:lnTo>
                  <a:pt x="198120" y="0"/>
                </a:lnTo>
                <a:lnTo>
                  <a:pt x="182880" y="0"/>
                </a:lnTo>
                <a:lnTo>
                  <a:pt x="167640" y="0"/>
                </a:lnTo>
                <a:lnTo>
                  <a:pt x="152400" y="0"/>
                </a:lnTo>
                <a:lnTo>
                  <a:pt x="144780" y="0"/>
                </a:lnTo>
                <a:lnTo>
                  <a:pt x="137160" y="0"/>
                </a:lnTo>
                <a:lnTo>
                  <a:pt x="121920" y="0"/>
                </a:lnTo>
                <a:lnTo>
                  <a:pt x="114300" y="0"/>
                </a:lnTo>
                <a:lnTo>
                  <a:pt x="99060" y="0"/>
                </a:lnTo>
                <a:lnTo>
                  <a:pt x="91440" y="0"/>
                </a:lnTo>
                <a:lnTo>
                  <a:pt x="83820" y="0"/>
                </a:lnTo>
                <a:lnTo>
                  <a:pt x="76200" y="0"/>
                </a:lnTo>
                <a:lnTo>
                  <a:pt x="60960" y="0"/>
                </a:lnTo>
                <a:lnTo>
                  <a:pt x="45720" y="0"/>
                </a:lnTo>
                <a:lnTo>
                  <a:pt x="0" y="15240"/>
                </a:lnTo>
                <a:lnTo>
                  <a:pt x="0" y="15240"/>
                </a:lnTo>
                <a:lnTo>
                  <a:pt x="0" y="152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Freeform 4"/>
          <p:cNvSpPr/>
          <p:nvPr/>
        </p:nvSpPr>
        <p:spPr>
          <a:xfrm>
            <a:off x="6667500" y="5090160"/>
            <a:ext cx="739141" cy="601981"/>
          </a:xfrm>
          <a:custGeom>
            <a:avLst/>
            <a:gdLst/>
            <a:ahLst/>
            <a:cxnLst/>
            <a:rect l="0" t="0" r="0" b="0"/>
            <a:pathLst>
              <a:path w="739141" h="601981">
                <a:moveTo>
                  <a:pt x="327661" y="15240"/>
                </a:moveTo>
                <a:lnTo>
                  <a:pt x="342900" y="15240"/>
                </a:lnTo>
                <a:lnTo>
                  <a:pt x="365761" y="15240"/>
                </a:lnTo>
                <a:lnTo>
                  <a:pt x="365761" y="15240"/>
                </a:lnTo>
                <a:lnTo>
                  <a:pt x="388620" y="15240"/>
                </a:lnTo>
                <a:lnTo>
                  <a:pt x="396240" y="15240"/>
                </a:lnTo>
                <a:lnTo>
                  <a:pt x="396240" y="15240"/>
                </a:lnTo>
                <a:lnTo>
                  <a:pt x="396240" y="15240"/>
                </a:lnTo>
                <a:lnTo>
                  <a:pt x="411480" y="15240"/>
                </a:lnTo>
                <a:lnTo>
                  <a:pt x="411480" y="15240"/>
                </a:lnTo>
                <a:lnTo>
                  <a:pt x="411480" y="15240"/>
                </a:lnTo>
                <a:lnTo>
                  <a:pt x="388620" y="7620"/>
                </a:lnTo>
                <a:lnTo>
                  <a:pt x="365761" y="7620"/>
                </a:lnTo>
                <a:lnTo>
                  <a:pt x="335280" y="7620"/>
                </a:lnTo>
                <a:lnTo>
                  <a:pt x="289561" y="7620"/>
                </a:lnTo>
                <a:lnTo>
                  <a:pt x="243840" y="0"/>
                </a:lnTo>
                <a:lnTo>
                  <a:pt x="190500" y="0"/>
                </a:lnTo>
                <a:lnTo>
                  <a:pt x="144780" y="0"/>
                </a:lnTo>
                <a:lnTo>
                  <a:pt x="99061" y="7620"/>
                </a:lnTo>
                <a:lnTo>
                  <a:pt x="60961" y="7620"/>
                </a:lnTo>
                <a:lnTo>
                  <a:pt x="30480" y="7620"/>
                </a:lnTo>
                <a:lnTo>
                  <a:pt x="7620" y="15240"/>
                </a:lnTo>
                <a:lnTo>
                  <a:pt x="0" y="15240"/>
                </a:lnTo>
                <a:lnTo>
                  <a:pt x="7620" y="15240"/>
                </a:lnTo>
                <a:lnTo>
                  <a:pt x="22861" y="15240"/>
                </a:lnTo>
                <a:lnTo>
                  <a:pt x="60961" y="15240"/>
                </a:lnTo>
                <a:lnTo>
                  <a:pt x="106680" y="22860"/>
                </a:lnTo>
                <a:lnTo>
                  <a:pt x="167640" y="22860"/>
                </a:lnTo>
                <a:lnTo>
                  <a:pt x="228600" y="22860"/>
                </a:lnTo>
                <a:lnTo>
                  <a:pt x="304800" y="22860"/>
                </a:lnTo>
                <a:lnTo>
                  <a:pt x="381000" y="30480"/>
                </a:lnTo>
                <a:lnTo>
                  <a:pt x="457200" y="30480"/>
                </a:lnTo>
                <a:lnTo>
                  <a:pt x="525780" y="38100"/>
                </a:lnTo>
                <a:lnTo>
                  <a:pt x="586740" y="45720"/>
                </a:lnTo>
                <a:lnTo>
                  <a:pt x="632461" y="45720"/>
                </a:lnTo>
                <a:lnTo>
                  <a:pt x="670561" y="45720"/>
                </a:lnTo>
                <a:lnTo>
                  <a:pt x="701040" y="45720"/>
                </a:lnTo>
                <a:lnTo>
                  <a:pt x="708661" y="45720"/>
                </a:lnTo>
                <a:lnTo>
                  <a:pt x="701040" y="45720"/>
                </a:lnTo>
                <a:lnTo>
                  <a:pt x="678180" y="38100"/>
                </a:lnTo>
                <a:lnTo>
                  <a:pt x="640080" y="38100"/>
                </a:lnTo>
                <a:lnTo>
                  <a:pt x="594361" y="30480"/>
                </a:lnTo>
                <a:lnTo>
                  <a:pt x="541020" y="22860"/>
                </a:lnTo>
                <a:lnTo>
                  <a:pt x="472440" y="22860"/>
                </a:lnTo>
                <a:lnTo>
                  <a:pt x="411480" y="22860"/>
                </a:lnTo>
                <a:lnTo>
                  <a:pt x="342900" y="22860"/>
                </a:lnTo>
                <a:lnTo>
                  <a:pt x="281940" y="22860"/>
                </a:lnTo>
                <a:lnTo>
                  <a:pt x="228600" y="22860"/>
                </a:lnTo>
                <a:lnTo>
                  <a:pt x="190500" y="30480"/>
                </a:lnTo>
                <a:lnTo>
                  <a:pt x="160020" y="38100"/>
                </a:lnTo>
                <a:lnTo>
                  <a:pt x="144780" y="38100"/>
                </a:lnTo>
                <a:lnTo>
                  <a:pt x="137161" y="45720"/>
                </a:lnTo>
                <a:lnTo>
                  <a:pt x="144780" y="45720"/>
                </a:lnTo>
                <a:lnTo>
                  <a:pt x="160020" y="53340"/>
                </a:lnTo>
                <a:lnTo>
                  <a:pt x="190500" y="60960"/>
                </a:lnTo>
                <a:lnTo>
                  <a:pt x="228600" y="68580"/>
                </a:lnTo>
                <a:lnTo>
                  <a:pt x="281940" y="76200"/>
                </a:lnTo>
                <a:lnTo>
                  <a:pt x="342900" y="83820"/>
                </a:lnTo>
                <a:lnTo>
                  <a:pt x="411480" y="91440"/>
                </a:lnTo>
                <a:lnTo>
                  <a:pt x="472440" y="106680"/>
                </a:lnTo>
                <a:lnTo>
                  <a:pt x="541020" y="114300"/>
                </a:lnTo>
                <a:lnTo>
                  <a:pt x="594361" y="121920"/>
                </a:lnTo>
                <a:lnTo>
                  <a:pt x="647700" y="129540"/>
                </a:lnTo>
                <a:lnTo>
                  <a:pt x="678180" y="129540"/>
                </a:lnTo>
                <a:lnTo>
                  <a:pt x="701040" y="137160"/>
                </a:lnTo>
                <a:lnTo>
                  <a:pt x="708661" y="137160"/>
                </a:lnTo>
                <a:lnTo>
                  <a:pt x="701040" y="129540"/>
                </a:lnTo>
                <a:lnTo>
                  <a:pt x="678180" y="129540"/>
                </a:lnTo>
                <a:lnTo>
                  <a:pt x="632461" y="121920"/>
                </a:lnTo>
                <a:lnTo>
                  <a:pt x="586740" y="114300"/>
                </a:lnTo>
                <a:lnTo>
                  <a:pt x="525780" y="106680"/>
                </a:lnTo>
                <a:lnTo>
                  <a:pt x="464820" y="106680"/>
                </a:lnTo>
                <a:lnTo>
                  <a:pt x="403861" y="99060"/>
                </a:lnTo>
                <a:lnTo>
                  <a:pt x="342900" y="91440"/>
                </a:lnTo>
                <a:lnTo>
                  <a:pt x="289561" y="91440"/>
                </a:lnTo>
                <a:lnTo>
                  <a:pt x="243840" y="91440"/>
                </a:lnTo>
                <a:lnTo>
                  <a:pt x="220980" y="91440"/>
                </a:lnTo>
                <a:lnTo>
                  <a:pt x="198120" y="91440"/>
                </a:lnTo>
                <a:lnTo>
                  <a:pt x="198120" y="99060"/>
                </a:lnTo>
                <a:lnTo>
                  <a:pt x="205740" y="106680"/>
                </a:lnTo>
                <a:lnTo>
                  <a:pt x="228600" y="114300"/>
                </a:lnTo>
                <a:lnTo>
                  <a:pt x="266700" y="121920"/>
                </a:lnTo>
                <a:lnTo>
                  <a:pt x="320040" y="129540"/>
                </a:lnTo>
                <a:lnTo>
                  <a:pt x="381000" y="144780"/>
                </a:lnTo>
                <a:lnTo>
                  <a:pt x="441961" y="160020"/>
                </a:lnTo>
                <a:lnTo>
                  <a:pt x="510540" y="167640"/>
                </a:lnTo>
                <a:lnTo>
                  <a:pt x="571500" y="182880"/>
                </a:lnTo>
                <a:lnTo>
                  <a:pt x="632461" y="190500"/>
                </a:lnTo>
                <a:lnTo>
                  <a:pt x="678180" y="198120"/>
                </a:lnTo>
                <a:lnTo>
                  <a:pt x="716280" y="205740"/>
                </a:lnTo>
                <a:lnTo>
                  <a:pt x="731520" y="198120"/>
                </a:lnTo>
                <a:lnTo>
                  <a:pt x="739140" y="198120"/>
                </a:lnTo>
                <a:lnTo>
                  <a:pt x="723900" y="198120"/>
                </a:lnTo>
                <a:lnTo>
                  <a:pt x="693420" y="190500"/>
                </a:lnTo>
                <a:lnTo>
                  <a:pt x="655320" y="175260"/>
                </a:lnTo>
                <a:lnTo>
                  <a:pt x="601980" y="167640"/>
                </a:lnTo>
                <a:lnTo>
                  <a:pt x="541020" y="160020"/>
                </a:lnTo>
                <a:lnTo>
                  <a:pt x="472440" y="152400"/>
                </a:lnTo>
                <a:lnTo>
                  <a:pt x="411480" y="144780"/>
                </a:lnTo>
                <a:lnTo>
                  <a:pt x="350520" y="144780"/>
                </a:lnTo>
                <a:lnTo>
                  <a:pt x="297180" y="144780"/>
                </a:lnTo>
                <a:lnTo>
                  <a:pt x="259080" y="144780"/>
                </a:lnTo>
                <a:lnTo>
                  <a:pt x="228600" y="152400"/>
                </a:lnTo>
                <a:lnTo>
                  <a:pt x="213361" y="152400"/>
                </a:lnTo>
                <a:lnTo>
                  <a:pt x="213361" y="160020"/>
                </a:lnTo>
                <a:lnTo>
                  <a:pt x="220980" y="167640"/>
                </a:lnTo>
                <a:lnTo>
                  <a:pt x="251461" y="175260"/>
                </a:lnTo>
                <a:lnTo>
                  <a:pt x="289561" y="182880"/>
                </a:lnTo>
                <a:lnTo>
                  <a:pt x="342900" y="190500"/>
                </a:lnTo>
                <a:lnTo>
                  <a:pt x="403861" y="198120"/>
                </a:lnTo>
                <a:lnTo>
                  <a:pt x="464820" y="205740"/>
                </a:lnTo>
                <a:lnTo>
                  <a:pt x="525780" y="213360"/>
                </a:lnTo>
                <a:lnTo>
                  <a:pt x="586740" y="220980"/>
                </a:lnTo>
                <a:lnTo>
                  <a:pt x="632461" y="220980"/>
                </a:lnTo>
                <a:lnTo>
                  <a:pt x="670561" y="228600"/>
                </a:lnTo>
                <a:lnTo>
                  <a:pt x="693420" y="228600"/>
                </a:lnTo>
                <a:lnTo>
                  <a:pt x="701040" y="228600"/>
                </a:lnTo>
                <a:lnTo>
                  <a:pt x="685800" y="220980"/>
                </a:lnTo>
                <a:lnTo>
                  <a:pt x="662940" y="220980"/>
                </a:lnTo>
                <a:lnTo>
                  <a:pt x="624840" y="213360"/>
                </a:lnTo>
                <a:lnTo>
                  <a:pt x="586740" y="213360"/>
                </a:lnTo>
                <a:lnTo>
                  <a:pt x="533400" y="205740"/>
                </a:lnTo>
                <a:lnTo>
                  <a:pt x="480061" y="205740"/>
                </a:lnTo>
                <a:lnTo>
                  <a:pt x="426720" y="198120"/>
                </a:lnTo>
                <a:lnTo>
                  <a:pt x="381000" y="198120"/>
                </a:lnTo>
                <a:lnTo>
                  <a:pt x="342900" y="198120"/>
                </a:lnTo>
                <a:lnTo>
                  <a:pt x="312420" y="205740"/>
                </a:lnTo>
                <a:lnTo>
                  <a:pt x="289561" y="205740"/>
                </a:lnTo>
                <a:lnTo>
                  <a:pt x="289561" y="213360"/>
                </a:lnTo>
                <a:lnTo>
                  <a:pt x="289561" y="220980"/>
                </a:lnTo>
                <a:lnTo>
                  <a:pt x="312420" y="228600"/>
                </a:lnTo>
                <a:lnTo>
                  <a:pt x="342900" y="236220"/>
                </a:lnTo>
                <a:lnTo>
                  <a:pt x="381000" y="243840"/>
                </a:lnTo>
                <a:lnTo>
                  <a:pt x="434340" y="251460"/>
                </a:lnTo>
                <a:lnTo>
                  <a:pt x="487680" y="259080"/>
                </a:lnTo>
                <a:lnTo>
                  <a:pt x="533400" y="274320"/>
                </a:lnTo>
                <a:lnTo>
                  <a:pt x="586740" y="274320"/>
                </a:lnTo>
                <a:lnTo>
                  <a:pt x="632461" y="281940"/>
                </a:lnTo>
                <a:lnTo>
                  <a:pt x="662940" y="289560"/>
                </a:lnTo>
                <a:lnTo>
                  <a:pt x="685800" y="289560"/>
                </a:lnTo>
                <a:lnTo>
                  <a:pt x="693420" y="289560"/>
                </a:lnTo>
                <a:lnTo>
                  <a:pt x="685800" y="289560"/>
                </a:lnTo>
                <a:lnTo>
                  <a:pt x="662940" y="289560"/>
                </a:lnTo>
                <a:lnTo>
                  <a:pt x="632461" y="281940"/>
                </a:lnTo>
                <a:lnTo>
                  <a:pt x="594361" y="281940"/>
                </a:lnTo>
                <a:lnTo>
                  <a:pt x="548640" y="281940"/>
                </a:lnTo>
                <a:lnTo>
                  <a:pt x="510540" y="281940"/>
                </a:lnTo>
                <a:lnTo>
                  <a:pt x="464820" y="281940"/>
                </a:lnTo>
                <a:lnTo>
                  <a:pt x="426720" y="281940"/>
                </a:lnTo>
                <a:lnTo>
                  <a:pt x="403861" y="281940"/>
                </a:lnTo>
                <a:lnTo>
                  <a:pt x="381000" y="289560"/>
                </a:lnTo>
                <a:lnTo>
                  <a:pt x="373380" y="297180"/>
                </a:lnTo>
                <a:lnTo>
                  <a:pt x="373380" y="297180"/>
                </a:lnTo>
                <a:lnTo>
                  <a:pt x="388620" y="312420"/>
                </a:lnTo>
                <a:lnTo>
                  <a:pt x="411480" y="320040"/>
                </a:lnTo>
                <a:lnTo>
                  <a:pt x="449580" y="327660"/>
                </a:lnTo>
                <a:lnTo>
                  <a:pt x="487680" y="335280"/>
                </a:lnTo>
                <a:lnTo>
                  <a:pt x="541020" y="342900"/>
                </a:lnTo>
                <a:lnTo>
                  <a:pt x="586740" y="350520"/>
                </a:lnTo>
                <a:lnTo>
                  <a:pt x="632461" y="350520"/>
                </a:lnTo>
                <a:lnTo>
                  <a:pt x="670561" y="358140"/>
                </a:lnTo>
                <a:lnTo>
                  <a:pt x="693420" y="358140"/>
                </a:lnTo>
                <a:lnTo>
                  <a:pt x="708661" y="358140"/>
                </a:lnTo>
                <a:lnTo>
                  <a:pt x="708661" y="350520"/>
                </a:lnTo>
                <a:lnTo>
                  <a:pt x="701040" y="350520"/>
                </a:lnTo>
                <a:lnTo>
                  <a:pt x="670561" y="350520"/>
                </a:lnTo>
                <a:lnTo>
                  <a:pt x="632461" y="350520"/>
                </a:lnTo>
                <a:lnTo>
                  <a:pt x="594361" y="342900"/>
                </a:lnTo>
                <a:lnTo>
                  <a:pt x="548640" y="342900"/>
                </a:lnTo>
                <a:lnTo>
                  <a:pt x="502920" y="342900"/>
                </a:lnTo>
                <a:lnTo>
                  <a:pt x="457200" y="342900"/>
                </a:lnTo>
                <a:lnTo>
                  <a:pt x="419100" y="335280"/>
                </a:lnTo>
                <a:lnTo>
                  <a:pt x="388620" y="342900"/>
                </a:lnTo>
                <a:lnTo>
                  <a:pt x="365761" y="342900"/>
                </a:lnTo>
                <a:lnTo>
                  <a:pt x="358140" y="342900"/>
                </a:lnTo>
                <a:lnTo>
                  <a:pt x="358140" y="350520"/>
                </a:lnTo>
                <a:lnTo>
                  <a:pt x="373380" y="358140"/>
                </a:lnTo>
                <a:lnTo>
                  <a:pt x="396240" y="365760"/>
                </a:lnTo>
                <a:lnTo>
                  <a:pt x="419100" y="373380"/>
                </a:lnTo>
                <a:lnTo>
                  <a:pt x="457200" y="373380"/>
                </a:lnTo>
                <a:lnTo>
                  <a:pt x="502920" y="381000"/>
                </a:lnTo>
                <a:lnTo>
                  <a:pt x="541020" y="388620"/>
                </a:lnTo>
                <a:lnTo>
                  <a:pt x="579120" y="388620"/>
                </a:lnTo>
                <a:lnTo>
                  <a:pt x="609600" y="396240"/>
                </a:lnTo>
                <a:lnTo>
                  <a:pt x="632461" y="396240"/>
                </a:lnTo>
                <a:lnTo>
                  <a:pt x="655320" y="396240"/>
                </a:lnTo>
                <a:lnTo>
                  <a:pt x="655320" y="396240"/>
                </a:lnTo>
                <a:lnTo>
                  <a:pt x="647700" y="396240"/>
                </a:lnTo>
                <a:lnTo>
                  <a:pt x="632461" y="396240"/>
                </a:lnTo>
                <a:lnTo>
                  <a:pt x="609600" y="396240"/>
                </a:lnTo>
                <a:lnTo>
                  <a:pt x="586740" y="396240"/>
                </a:lnTo>
                <a:lnTo>
                  <a:pt x="556261" y="396240"/>
                </a:lnTo>
                <a:lnTo>
                  <a:pt x="525780" y="403860"/>
                </a:lnTo>
                <a:lnTo>
                  <a:pt x="502920" y="403860"/>
                </a:lnTo>
                <a:lnTo>
                  <a:pt x="472440" y="411480"/>
                </a:lnTo>
                <a:lnTo>
                  <a:pt x="457200" y="411480"/>
                </a:lnTo>
                <a:lnTo>
                  <a:pt x="457200" y="419100"/>
                </a:lnTo>
                <a:lnTo>
                  <a:pt x="457200" y="426720"/>
                </a:lnTo>
                <a:lnTo>
                  <a:pt x="472440" y="441960"/>
                </a:lnTo>
                <a:lnTo>
                  <a:pt x="495300" y="449580"/>
                </a:lnTo>
                <a:lnTo>
                  <a:pt x="525780" y="457200"/>
                </a:lnTo>
                <a:lnTo>
                  <a:pt x="556261" y="464820"/>
                </a:lnTo>
                <a:lnTo>
                  <a:pt x="594361" y="472440"/>
                </a:lnTo>
                <a:lnTo>
                  <a:pt x="624840" y="480060"/>
                </a:lnTo>
                <a:lnTo>
                  <a:pt x="662940" y="480060"/>
                </a:lnTo>
                <a:lnTo>
                  <a:pt x="685800" y="487680"/>
                </a:lnTo>
                <a:lnTo>
                  <a:pt x="701040" y="487680"/>
                </a:lnTo>
                <a:lnTo>
                  <a:pt x="708661" y="487680"/>
                </a:lnTo>
                <a:lnTo>
                  <a:pt x="693420" y="480060"/>
                </a:lnTo>
                <a:lnTo>
                  <a:pt x="670561" y="480060"/>
                </a:lnTo>
                <a:lnTo>
                  <a:pt x="647700" y="480060"/>
                </a:lnTo>
                <a:lnTo>
                  <a:pt x="617220" y="472440"/>
                </a:lnTo>
                <a:lnTo>
                  <a:pt x="586740" y="472440"/>
                </a:lnTo>
                <a:lnTo>
                  <a:pt x="556261" y="464820"/>
                </a:lnTo>
                <a:lnTo>
                  <a:pt x="525780" y="464820"/>
                </a:lnTo>
                <a:lnTo>
                  <a:pt x="502920" y="464820"/>
                </a:lnTo>
                <a:lnTo>
                  <a:pt x="487680" y="464820"/>
                </a:lnTo>
                <a:lnTo>
                  <a:pt x="480061" y="472440"/>
                </a:lnTo>
                <a:lnTo>
                  <a:pt x="480061" y="472440"/>
                </a:lnTo>
                <a:lnTo>
                  <a:pt x="495300" y="480060"/>
                </a:lnTo>
                <a:lnTo>
                  <a:pt x="510540" y="487680"/>
                </a:lnTo>
                <a:lnTo>
                  <a:pt x="533400" y="495300"/>
                </a:lnTo>
                <a:lnTo>
                  <a:pt x="563880" y="495300"/>
                </a:lnTo>
                <a:lnTo>
                  <a:pt x="586740" y="502920"/>
                </a:lnTo>
                <a:lnTo>
                  <a:pt x="609600" y="510540"/>
                </a:lnTo>
                <a:lnTo>
                  <a:pt x="632461" y="510540"/>
                </a:lnTo>
                <a:lnTo>
                  <a:pt x="655320" y="510540"/>
                </a:lnTo>
                <a:lnTo>
                  <a:pt x="662940" y="518160"/>
                </a:lnTo>
                <a:lnTo>
                  <a:pt x="655320" y="510540"/>
                </a:lnTo>
                <a:lnTo>
                  <a:pt x="647700" y="510540"/>
                </a:lnTo>
                <a:lnTo>
                  <a:pt x="624840" y="510540"/>
                </a:lnTo>
                <a:lnTo>
                  <a:pt x="601980" y="510540"/>
                </a:lnTo>
                <a:lnTo>
                  <a:pt x="579120" y="510540"/>
                </a:lnTo>
                <a:lnTo>
                  <a:pt x="556261" y="510540"/>
                </a:lnTo>
                <a:lnTo>
                  <a:pt x="533400" y="510540"/>
                </a:lnTo>
                <a:lnTo>
                  <a:pt x="510540" y="510540"/>
                </a:lnTo>
                <a:lnTo>
                  <a:pt x="502920" y="518160"/>
                </a:lnTo>
                <a:lnTo>
                  <a:pt x="502920" y="518160"/>
                </a:lnTo>
                <a:lnTo>
                  <a:pt x="502920" y="525780"/>
                </a:lnTo>
                <a:lnTo>
                  <a:pt x="518161" y="533400"/>
                </a:lnTo>
                <a:lnTo>
                  <a:pt x="533400" y="541020"/>
                </a:lnTo>
                <a:lnTo>
                  <a:pt x="563880" y="548640"/>
                </a:lnTo>
                <a:lnTo>
                  <a:pt x="579120" y="548640"/>
                </a:lnTo>
                <a:lnTo>
                  <a:pt x="609600" y="556260"/>
                </a:lnTo>
                <a:lnTo>
                  <a:pt x="624840" y="563880"/>
                </a:lnTo>
                <a:lnTo>
                  <a:pt x="647700" y="563880"/>
                </a:lnTo>
                <a:lnTo>
                  <a:pt x="655320" y="563880"/>
                </a:lnTo>
                <a:lnTo>
                  <a:pt x="662940" y="571500"/>
                </a:lnTo>
                <a:lnTo>
                  <a:pt x="655320" y="571500"/>
                </a:lnTo>
                <a:lnTo>
                  <a:pt x="647700" y="571500"/>
                </a:lnTo>
                <a:lnTo>
                  <a:pt x="632461" y="579120"/>
                </a:lnTo>
                <a:lnTo>
                  <a:pt x="617220" y="579120"/>
                </a:lnTo>
                <a:lnTo>
                  <a:pt x="601980" y="586740"/>
                </a:lnTo>
                <a:lnTo>
                  <a:pt x="556261" y="594360"/>
                </a:lnTo>
                <a:lnTo>
                  <a:pt x="525780" y="601980"/>
                </a:lnTo>
                <a:lnTo>
                  <a:pt x="525780" y="6019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Freeform 5"/>
          <p:cNvSpPr/>
          <p:nvPr/>
        </p:nvSpPr>
        <p:spPr>
          <a:xfrm>
            <a:off x="5311140" y="4754880"/>
            <a:ext cx="289561" cy="121921"/>
          </a:xfrm>
          <a:custGeom>
            <a:avLst/>
            <a:gdLst/>
            <a:ahLst/>
            <a:cxnLst/>
            <a:rect l="0" t="0" r="0" b="0"/>
            <a:pathLst>
              <a:path w="289561" h="121921">
                <a:moveTo>
                  <a:pt x="60960" y="15240"/>
                </a:moveTo>
                <a:lnTo>
                  <a:pt x="60960" y="15240"/>
                </a:lnTo>
                <a:lnTo>
                  <a:pt x="68580" y="15240"/>
                </a:lnTo>
                <a:lnTo>
                  <a:pt x="68580" y="15240"/>
                </a:lnTo>
                <a:lnTo>
                  <a:pt x="76200" y="15240"/>
                </a:lnTo>
                <a:lnTo>
                  <a:pt x="76200" y="15240"/>
                </a:lnTo>
                <a:lnTo>
                  <a:pt x="76200" y="15240"/>
                </a:lnTo>
                <a:lnTo>
                  <a:pt x="76200" y="15240"/>
                </a:lnTo>
                <a:lnTo>
                  <a:pt x="83820" y="15240"/>
                </a:lnTo>
                <a:lnTo>
                  <a:pt x="83820" y="15240"/>
                </a:lnTo>
                <a:lnTo>
                  <a:pt x="83820" y="15240"/>
                </a:lnTo>
                <a:lnTo>
                  <a:pt x="83820" y="15240"/>
                </a:lnTo>
                <a:lnTo>
                  <a:pt x="83820" y="15240"/>
                </a:lnTo>
                <a:lnTo>
                  <a:pt x="76200" y="7620"/>
                </a:lnTo>
                <a:lnTo>
                  <a:pt x="68580" y="7620"/>
                </a:lnTo>
                <a:lnTo>
                  <a:pt x="60960" y="7620"/>
                </a:lnTo>
                <a:lnTo>
                  <a:pt x="53340" y="7620"/>
                </a:lnTo>
                <a:lnTo>
                  <a:pt x="38100" y="7620"/>
                </a:lnTo>
                <a:lnTo>
                  <a:pt x="22860" y="7620"/>
                </a:lnTo>
                <a:lnTo>
                  <a:pt x="15240" y="7620"/>
                </a:lnTo>
                <a:lnTo>
                  <a:pt x="7620" y="7620"/>
                </a:lnTo>
                <a:lnTo>
                  <a:pt x="0" y="7620"/>
                </a:lnTo>
                <a:lnTo>
                  <a:pt x="0" y="15240"/>
                </a:lnTo>
                <a:lnTo>
                  <a:pt x="0" y="15240"/>
                </a:lnTo>
                <a:lnTo>
                  <a:pt x="0" y="22860"/>
                </a:lnTo>
                <a:lnTo>
                  <a:pt x="7620" y="22860"/>
                </a:lnTo>
                <a:lnTo>
                  <a:pt x="22860" y="30480"/>
                </a:lnTo>
                <a:lnTo>
                  <a:pt x="38100" y="38100"/>
                </a:lnTo>
                <a:lnTo>
                  <a:pt x="53340" y="38100"/>
                </a:lnTo>
                <a:lnTo>
                  <a:pt x="76200" y="38100"/>
                </a:lnTo>
                <a:lnTo>
                  <a:pt x="99060" y="38100"/>
                </a:lnTo>
                <a:lnTo>
                  <a:pt x="114300" y="45720"/>
                </a:lnTo>
                <a:lnTo>
                  <a:pt x="129540" y="45720"/>
                </a:lnTo>
                <a:lnTo>
                  <a:pt x="144780" y="38100"/>
                </a:lnTo>
                <a:lnTo>
                  <a:pt x="160020" y="38100"/>
                </a:lnTo>
                <a:lnTo>
                  <a:pt x="167640" y="38100"/>
                </a:lnTo>
                <a:lnTo>
                  <a:pt x="167640" y="30480"/>
                </a:lnTo>
                <a:lnTo>
                  <a:pt x="167640" y="22860"/>
                </a:lnTo>
                <a:lnTo>
                  <a:pt x="160020" y="15240"/>
                </a:lnTo>
                <a:lnTo>
                  <a:pt x="152400" y="15240"/>
                </a:lnTo>
                <a:lnTo>
                  <a:pt x="129540" y="7620"/>
                </a:lnTo>
                <a:lnTo>
                  <a:pt x="114300" y="0"/>
                </a:lnTo>
                <a:lnTo>
                  <a:pt x="99060" y="0"/>
                </a:lnTo>
                <a:lnTo>
                  <a:pt x="76200" y="0"/>
                </a:lnTo>
                <a:lnTo>
                  <a:pt x="60960" y="0"/>
                </a:lnTo>
                <a:lnTo>
                  <a:pt x="45720" y="0"/>
                </a:lnTo>
                <a:lnTo>
                  <a:pt x="30480" y="7620"/>
                </a:lnTo>
                <a:lnTo>
                  <a:pt x="22860" y="15240"/>
                </a:lnTo>
                <a:lnTo>
                  <a:pt x="15240" y="22860"/>
                </a:lnTo>
                <a:lnTo>
                  <a:pt x="15240" y="22860"/>
                </a:lnTo>
                <a:lnTo>
                  <a:pt x="22860" y="38100"/>
                </a:lnTo>
                <a:lnTo>
                  <a:pt x="30480" y="45720"/>
                </a:lnTo>
                <a:lnTo>
                  <a:pt x="53340" y="53340"/>
                </a:lnTo>
                <a:lnTo>
                  <a:pt x="68580" y="68580"/>
                </a:lnTo>
                <a:lnTo>
                  <a:pt x="91440" y="68580"/>
                </a:lnTo>
                <a:lnTo>
                  <a:pt x="114300" y="76200"/>
                </a:lnTo>
                <a:lnTo>
                  <a:pt x="144780" y="83820"/>
                </a:lnTo>
                <a:lnTo>
                  <a:pt x="167640" y="83820"/>
                </a:lnTo>
                <a:lnTo>
                  <a:pt x="182880" y="83820"/>
                </a:lnTo>
                <a:lnTo>
                  <a:pt x="205740" y="83820"/>
                </a:lnTo>
                <a:lnTo>
                  <a:pt x="228600" y="76200"/>
                </a:lnTo>
                <a:lnTo>
                  <a:pt x="228600" y="68580"/>
                </a:lnTo>
                <a:lnTo>
                  <a:pt x="228600" y="68580"/>
                </a:lnTo>
                <a:lnTo>
                  <a:pt x="228600" y="60960"/>
                </a:lnTo>
                <a:lnTo>
                  <a:pt x="213360" y="53340"/>
                </a:lnTo>
                <a:lnTo>
                  <a:pt x="198120" y="38100"/>
                </a:lnTo>
                <a:lnTo>
                  <a:pt x="182880" y="30480"/>
                </a:lnTo>
                <a:lnTo>
                  <a:pt x="160020" y="22860"/>
                </a:lnTo>
                <a:lnTo>
                  <a:pt x="129540" y="22860"/>
                </a:lnTo>
                <a:lnTo>
                  <a:pt x="106680" y="15240"/>
                </a:lnTo>
                <a:lnTo>
                  <a:pt x="83820" y="15240"/>
                </a:lnTo>
                <a:lnTo>
                  <a:pt x="68580" y="15240"/>
                </a:lnTo>
                <a:lnTo>
                  <a:pt x="53340" y="22860"/>
                </a:lnTo>
                <a:lnTo>
                  <a:pt x="45720" y="22860"/>
                </a:lnTo>
                <a:lnTo>
                  <a:pt x="45720" y="30480"/>
                </a:lnTo>
                <a:lnTo>
                  <a:pt x="45720" y="38100"/>
                </a:lnTo>
                <a:lnTo>
                  <a:pt x="60960" y="53340"/>
                </a:lnTo>
                <a:lnTo>
                  <a:pt x="68580" y="60960"/>
                </a:lnTo>
                <a:lnTo>
                  <a:pt x="91440" y="68580"/>
                </a:lnTo>
                <a:lnTo>
                  <a:pt x="114300" y="76200"/>
                </a:lnTo>
                <a:lnTo>
                  <a:pt x="144780" y="83820"/>
                </a:lnTo>
                <a:lnTo>
                  <a:pt x="167640" y="91440"/>
                </a:lnTo>
                <a:lnTo>
                  <a:pt x="190500" y="91440"/>
                </a:lnTo>
                <a:lnTo>
                  <a:pt x="213360" y="99060"/>
                </a:lnTo>
                <a:lnTo>
                  <a:pt x="228600" y="99060"/>
                </a:lnTo>
                <a:lnTo>
                  <a:pt x="243840" y="91440"/>
                </a:lnTo>
                <a:lnTo>
                  <a:pt x="259080" y="91440"/>
                </a:lnTo>
                <a:lnTo>
                  <a:pt x="259080" y="83820"/>
                </a:lnTo>
                <a:lnTo>
                  <a:pt x="259080" y="76200"/>
                </a:lnTo>
                <a:lnTo>
                  <a:pt x="251460" y="68580"/>
                </a:lnTo>
                <a:lnTo>
                  <a:pt x="236220" y="60960"/>
                </a:lnTo>
                <a:lnTo>
                  <a:pt x="220980" y="53340"/>
                </a:lnTo>
                <a:lnTo>
                  <a:pt x="198120" y="45720"/>
                </a:lnTo>
                <a:lnTo>
                  <a:pt x="167640" y="38100"/>
                </a:lnTo>
                <a:lnTo>
                  <a:pt x="144780" y="30480"/>
                </a:lnTo>
                <a:lnTo>
                  <a:pt x="121920" y="30480"/>
                </a:lnTo>
                <a:lnTo>
                  <a:pt x="99060" y="30480"/>
                </a:lnTo>
                <a:lnTo>
                  <a:pt x="83820" y="38100"/>
                </a:lnTo>
                <a:lnTo>
                  <a:pt x="68580" y="38100"/>
                </a:lnTo>
                <a:lnTo>
                  <a:pt x="60960" y="45720"/>
                </a:lnTo>
                <a:lnTo>
                  <a:pt x="60960" y="53340"/>
                </a:lnTo>
                <a:lnTo>
                  <a:pt x="68580" y="60960"/>
                </a:lnTo>
                <a:lnTo>
                  <a:pt x="76200" y="68580"/>
                </a:lnTo>
                <a:lnTo>
                  <a:pt x="99060" y="83820"/>
                </a:lnTo>
                <a:lnTo>
                  <a:pt x="114300" y="91440"/>
                </a:lnTo>
                <a:lnTo>
                  <a:pt x="144780" y="106680"/>
                </a:lnTo>
                <a:lnTo>
                  <a:pt x="167640" y="106680"/>
                </a:lnTo>
                <a:lnTo>
                  <a:pt x="198120" y="114300"/>
                </a:lnTo>
                <a:lnTo>
                  <a:pt x="220980" y="121920"/>
                </a:lnTo>
                <a:lnTo>
                  <a:pt x="243840" y="121920"/>
                </a:lnTo>
                <a:lnTo>
                  <a:pt x="266700" y="121920"/>
                </a:lnTo>
                <a:lnTo>
                  <a:pt x="281940" y="114300"/>
                </a:lnTo>
                <a:lnTo>
                  <a:pt x="289560" y="106680"/>
                </a:lnTo>
                <a:lnTo>
                  <a:pt x="289560" y="99060"/>
                </a:lnTo>
                <a:lnTo>
                  <a:pt x="289560" y="91440"/>
                </a:lnTo>
                <a:lnTo>
                  <a:pt x="274320" y="83820"/>
                </a:lnTo>
                <a:lnTo>
                  <a:pt x="259080" y="68580"/>
                </a:lnTo>
                <a:lnTo>
                  <a:pt x="236220" y="60960"/>
                </a:lnTo>
                <a:lnTo>
                  <a:pt x="213360" y="53340"/>
                </a:lnTo>
                <a:lnTo>
                  <a:pt x="182880" y="38100"/>
                </a:lnTo>
                <a:lnTo>
                  <a:pt x="152400" y="38100"/>
                </a:lnTo>
                <a:lnTo>
                  <a:pt x="121920" y="30480"/>
                </a:lnTo>
                <a:lnTo>
                  <a:pt x="99060" y="30480"/>
                </a:lnTo>
                <a:lnTo>
                  <a:pt x="76200" y="30480"/>
                </a:lnTo>
                <a:lnTo>
                  <a:pt x="60960" y="38100"/>
                </a:lnTo>
                <a:lnTo>
                  <a:pt x="53340" y="38100"/>
                </a:lnTo>
                <a:lnTo>
                  <a:pt x="53340" y="53340"/>
                </a:lnTo>
                <a:lnTo>
                  <a:pt x="53340" y="60960"/>
                </a:lnTo>
                <a:lnTo>
                  <a:pt x="60960" y="68580"/>
                </a:lnTo>
                <a:lnTo>
                  <a:pt x="76200" y="83820"/>
                </a:lnTo>
                <a:lnTo>
                  <a:pt x="99060" y="91440"/>
                </a:lnTo>
                <a:lnTo>
                  <a:pt x="114300" y="106680"/>
                </a:lnTo>
                <a:lnTo>
                  <a:pt x="137160" y="114300"/>
                </a:lnTo>
                <a:lnTo>
                  <a:pt x="160020" y="121920"/>
                </a:lnTo>
                <a:lnTo>
                  <a:pt x="182880" y="121920"/>
                </a:lnTo>
                <a:lnTo>
                  <a:pt x="205740" y="121920"/>
                </a:lnTo>
                <a:lnTo>
                  <a:pt x="220980" y="121920"/>
                </a:lnTo>
                <a:lnTo>
                  <a:pt x="236220" y="121920"/>
                </a:lnTo>
                <a:lnTo>
                  <a:pt x="243840" y="114300"/>
                </a:lnTo>
                <a:lnTo>
                  <a:pt x="243840" y="106680"/>
                </a:lnTo>
                <a:lnTo>
                  <a:pt x="243840" y="99060"/>
                </a:lnTo>
                <a:lnTo>
                  <a:pt x="228600" y="91440"/>
                </a:lnTo>
                <a:lnTo>
                  <a:pt x="220980" y="83820"/>
                </a:lnTo>
                <a:lnTo>
                  <a:pt x="198120" y="68580"/>
                </a:lnTo>
                <a:lnTo>
                  <a:pt x="175260" y="53340"/>
                </a:lnTo>
                <a:lnTo>
                  <a:pt x="144780" y="45720"/>
                </a:lnTo>
                <a:lnTo>
                  <a:pt x="121920" y="38100"/>
                </a:lnTo>
                <a:lnTo>
                  <a:pt x="99060" y="30480"/>
                </a:lnTo>
                <a:lnTo>
                  <a:pt x="68580" y="22860"/>
                </a:lnTo>
                <a:lnTo>
                  <a:pt x="53340" y="22860"/>
                </a:lnTo>
                <a:lnTo>
                  <a:pt x="30480" y="22860"/>
                </a:lnTo>
                <a:lnTo>
                  <a:pt x="22860" y="22860"/>
                </a:lnTo>
                <a:lnTo>
                  <a:pt x="15240" y="30480"/>
                </a:lnTo>
                <a:lnTo>
                  <a:pt x="15240" y="38100"/>
                </a:lnTo>
                <a:lnTo>
                  <a:pt x="22860" y="45720"/>
                </a:lnTo>
                <a:lnTo>
                  <a:pt x="30480" y="53340"/>
                </a:lnTo>
                <a:lnTo>
                  <a:pt x="45720" y="60960"/>
                </a:lnTo>
                <a:lnTo>
                  <a:pt x="68580" y="68580"/>
                </a:lnTo>
                <a:lnTo>
                  <a:pt x="91440" y="76200"/>
                </a:lnTo>
                <a:lnTo>
                  <a:pt x="114300" y="83820"/>
                </a:lnTo>
                <a:lnTo>
                  <a:pt x="144780" y="91440"/>
                </a:lnTo>
                <a:lnTo>
                  <a:pt x="160020" y="91440"/>
                </a:lnTo>
                <a:lnTo>
                  <a:pt x="182880" y="99060"/>
                </a:lnTo>
                <a:lnTo>
                  <a:pt x="198120" y="99060"/>
                </a:lnTo>
                <a:lnTo>
                  <a:pt x="213360" y="99060"/>
                </a:lnTo>
                <a:lnTo>
                  <a:pt x="213360" y="99060"/>
                </a:lnTo>
                <a:lnTo>
                  <a:pt x="213360" y="91440"/>
                </a:lnTo>
                <a:lnTo>
                  <a:pt x="205740" y="91440"/>
                </a:lnTo>
                <a:lnTo>
                  <a:pt x="198120" y="83820"/>
                </a:lnTo>
                <a:lnTo>
                  <a:pt x="182880" y="76200"/>
                </a:lnTo>
                <a:lnTo>
                  <a:pt x="160020" y="68580"/>
                </a:lnTo>
                <a:lnTo>
                  <a:pt x="144780" y="68580"/>
                </a:lnTo>
                <a:lnTo>
                  <a:pt x="121920" y="60960"/>
                </a:lnTo>
                <a:lnTo>
                  <a:pt x="106680" y="60960"/>
                </a:lnTo>
                <a:lnTo>
                  <a:pt x="99060" y="53340"/>
                </a:lnTo>
                <a:lnTo>
                  <a:pt x="83820" y="53340"/>
                </a:lnTo>
                <a:lnTo>
                  <a:pt x="83820" y="60960"/>
                </a:lnTo>
                <a:lnTo>
                  <a:pt x="83820" y="68580"/>
                </a:lnTo>
                <a:lnTo>
                  <a:pt x="99060" y="68580"/>
                </a:lnTo>
                <a:lnTo>
                  <a:pt x="106680" y="76200"/>
                </a:lnTo>
                <a:lnTo>
                  <a:pt x="121920" y="76200"/>
                </a:lnTo>
                <a:lnTo>
                  <a:pt x="137160" y="83820"/>
                </a:lnTo>
                <a:lnTo>
                  <a:pt x="152400" y="83820"/>
                </a:lnTo>
                <a:lnTo>
                  <a:pt x="167640" y="83820"/>
                </a:lnTo>
                <a:lnTo>
                  <a:pt x="175260" y="83820"/>
                </a:lnTo>
                <a:lnTo>
                  <a:pt x="175260" y="83820"/>
                </a:lnTo>
                <a:lnTo>
                  <a:pt x="175260" y="83820"/>
                </a:lnTo>
                <a:lnTo>
                  <a:pt x="160020" y="76200"/>
                </a:lnTo>
                <a:lnTo>
                  <a:pt x="137160" y="68580"/>
                </a:lnTo>
                <a:lnTo>
                  <a:pt x="137160" y="685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Freeform 6"/>
          <p:cNvSpPr/>
          <p:nvPr/>
        </p:nvSpPr>
        <p:spPr>
          <a:xfrm>
            <a:off x="6438900" y="2827020"/>
            <a:ext cx="1" cy="1"/>
          </a:xfrm>
          <a:custGeom>
            <a:avLst/>
            <a:gdLst/>
            <a:ahLst/>
            <a:cxnLst/>
            <a:rect l="0" t="0" r="0" b="0"/>
            <a:pathLst>
              <a:path w="1" h="1">
                <a:moveTo>
                  <a:pt x="0" y="0"/>
                </a:moveTo>
                <a:lnTo>
                  <a:pt x="0" y="0"/>
                </a:lnTo>
                <a:close/>
              </a:path>
            </a:pathLst>
          </a:custGeom>
          <a:noFill/>
          <a:ln w="38100" cap="flat" cmpd="sng" algn="ctr">
            <a:solidFill>
              <a:srgbClr val="0000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7"/>
          <p:cNvSpPr/>
          <p:nvPr/>
        </p:nvSpPr>
        <p:spPr>
          <a:xfrm>
            <a:off x="6316980" y="2910840"/>
            <a:ext cx="38101" cy="38101"/>
          </a:xfrm>
          <a:custGeom>
            <a:avLst/>
            <a:gdLst/>
            <a:ahLst/>
            <a:cxnLst/>
            <a:rect l="0" t="0" r="0" b="0"/>
            <a:pathLst>
              <a:path w="38101" h="38101">
                <a:moveTo>
                  <a:pt x="38100" y="0"/>
                </a:moveTo>
                <a:lnTo>
                  <a:pt x="30480" y="7620"/>
                </a:lnTo>
                <a:lnTo>
                  <a:pt x="22860" y="15240"/>
                </a:lnTo>
                <a:lnTo>
                  <a:pt x="22860" y="15240"/>
                </a:lnTo>
                <a:lnTo>
                  <a:pt x="7620" y="30480"/>
                </a:lnTo>
                <a:lnTo>
                  <a:pt x="0" y="38100"/>
                </a:lnTo>
                <a:lnTo>
                  <a:pt x="0" y="381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Freeform 8"/>
          <p:cNvSpPr/>
          <p:nvPr/>
        </p:nvSpPr>
        <p:spPr>
          <a:xfrm>
            <a:off x="6149340" y="3063240"/>
            <a:ext cx="45721" cy="45721"/>
          </a:xfrm>
          <a:custGeom>
            <a:avLst/>
            <a:gdLst/>
            <a:ahLst/>
            <a:cxnLst/>
            <a:rect l="0" t="0" r="0" b="0"/>
            <a:pathLst>
              <a:path w="45721" h="45721">
                <a:moveTo>
                  <a:pt x="45720" y="0"/>
                </a:moveTo>
                <a:lnTo>
                  <a:pt x="38100" y="0"/>
                </a:lnTo>
                <a:lnTo>
                  <a:pt x="22860" y="15240"/>
                </a:lnTo>
                <a:lnTo>
                  <a:pt x="22860" y="15240"/>
                </a:lnTo>
                <a:lnTo>
                  <a:pt x="15240" y="30480"/>
                </a:lnTo>
                <a:lnTo>
                  <a:pt x="0" y="45720"/>
                </a:lnTo>
                <a:lnTo>
                  <a:pt x="0" y="45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Freeform 9"/>
          <p:cNvSpPr/>
          <p:nvPr/>
        </p:nvSpPr>
        <p:spPr>
          <a:xfrm>
            <a:off x="6035040" y="3208020"/>
            <a:ext cx="53341" cy="53341"/>
          </a:xfrm>
          <a:custGeom>
            <a:avLst/>
            <a:gdLst/>
            <a:ahLst/>
            <a:cxnLst/>
            <a:rect l="0" t="0" r="0" b="0"/>
            <a:pathLst>
              <a:path w="53341" h="53341">
                <a:moveTo>
                  <a:pt x="53340" y="0"/>
                </a:moveTo>
                <a:lnTo>
                  <a:pt x="45720" y="7620"/>
                </a:lnTo>
                <a:lnTo>
                  <a:pt x="30480" y="15240"/>
                </a:lnTo>
                <a:lnTo>
                  <a:pt x="30480" y="15240"/>
                </a:lnTo>
                <a:lnTo>
                  <a:pt x="15240" y="30480"/>
                </a:lnTo>
                <a:lnTo>
                  <a:pt x="15240" y="38100"/>
                </a:lnTo>
                <a:lnTo>
                  <a:pt x="0" y="53340"/>
                </a:lnTo>
                <a:lnTo>
                  <a:pt x="0" y="533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Freeform 10"/>
          <p:cNvSpPr/>
          <p:nvPr/>
        </p:nvSpPr>
        <p:spPr>
          <a:xfrm>
            <a:off x="6537961" y="2903220"/>
            <a:ext cx="22860" cy="22861"/>
          </a:xfrm>
          <a:custGeom>
            <a:avLst/>
            <a:gdLst/>
            <a:ahLst/>
            <a:cxnLst/>
            <a:rect l="0" t="0" r="0" b="0"/>
            <a:pathLst>
              <a:path w="22860" h="22861">
                <a:moveTo>
                  <a:pt x="22859" y="0"/>
                </a:moveTo>
                <a:lnTo>
                  <a:pt x="22859" y="0"/>
                </a:lnTo>
                <a:lnTo>
                  <a:pt x="22859" y="0"/>
                </a:lnTo>
                <a:lnTo>
                  <a:pt x="22859" y="0"/>
                </a:lnTo>
                <a:lnTo>
                  <a:pt x="22859" y="0"/>
                </a:lnTo>
                <a:lnTo>
                  <a:pt x="15239" y="7620"/>
                </a:lnTo>
                <a:lnTo>
                  <a:pt x="15239" y="7620"/>
                </a:lnTo>
                <a:lnTo>
                  <a:pt x="0" y="22860"/>
                </a:lnTo>
                <a:lnTo>
                  <a:pt x="0" y="228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Freeform 11"/>
          <p:cNvSpPr/>
          <p:nvPr/>
        </p:nvSpPr>
        <p:spPr>
          <a:xfrm>
            <a:off x="6431280" y="3017520"/>
            <a:ext cx="22861" cy="53341"/>
          </a:xfrm>
          <a:custGeom>
            <a:avLst/>
            <a:gdLst/>
            <a:ahLst/>
            <a:cxnLst/>
            <a:rect l="0" t="0" r="0" b="0"/>
            <a:pathLst>
              <a:path w="22861" h="53341">
                <a:moveTo>
                  <a:pt x="22860" y="0"/>
                </a:moveTo>
                <a:lnTo>
                  <a:pt x="15240" y="7620"/>
                </a:lnTo>
                <a:lnTo>
                  <a:pt x="15240" y="7620"/>
                </a:lnTo>
                <a:lnTo>
                  <a:pt x="15240" y="15240"/>
                </a:lnTo>
                <a:lnTo>
                  <a:pt x="7620" y="22860"/>
                </a:lnTo>
                <a:lnTo>
                  <a:pt x="7620" y="30480"/>
                </a:lnTo>
                <a:lnTo>
                  <a:pt x="7620" y="30480"/>
                </a:lnTo>
                <a:lnTo>
                  <a:pt x="0" y="53340"/>
                </a:lnTo>
                <a:lnTo>
                  <a:pt x="0" y="533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Freeform 12"/>
          <p:cNvSpPr/>
          <p:nvPr/>
        </p:nvSpPr>
        <p:spPr>
          <a:xfrm>
            <a:off x="6332220" y="3162300"/>
            <a:ext cx="38101" cy="60961"/>
          </a:xfrm>
          <a:custGeom>
            <a:avLst/>
            <a:gdLst/>
            <a:ahLst/>
            <a:cxnLst/>
            <a:rect l="0" t="0" r="0" b="0"/>
            <a:pathLst>
              <a:path w="38101" h="60961">
                <a:moveTo>
                  <a:pt x="38100" y="0"/>
                </a:moveTo>
                <a:lnTo>
                  <a:pt x="30480" y="7620"/>
                </a:lnTo>
                <a:lnTo>
                  <a:pt x="22860" y="15240"/>
                </a:lnTo>
                <a:lnTo>
                  <a:pt x="22860" y="22860"/>
                </a:lnTo>
                <a:lnTo>
                  <a:pt x="7620" y="38100"/>
                </a:lnTo>
                <a:lnTo>
                  <a:pt x="0" y="60960"/>
                </a:lnTo>
                <a:lnTo>
                  <a:pt x="0" y="609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Freeform 13"/>
          <p:cNvSpPr/>
          <p:nvPr/>
        </p:nvSpPr>
        <p:spPr>
          <a:xfrm>
            <a:off x="6179820" y="3322320"/>
            <a:ext cx="68581" cy="30481"/>
          </a:xfrm>
          <a:custGeom>
            <a:avLst/>
            <a:gdLst/>
            <a:ahLst/>
            <a:cxnLst/>
            <a:rect l="0" t="0" r="0" b="0"/>
            <a:pathLst>
              <a:path w="68581" h="30481">
                <a:moveTo>
                  <a:pt x="68580" y="0"/>
                </a:moveTo>
                <a:lnTo>
                  <a:pt x="60960" y="7620"/>
                </a:lnTo>
                <a:lnTo>
                  <a:pt x="38100" y="15240"/>
                </a:lnTo>
                <a:lnTo>
                  <a:pt x="30480" y="15240"/>
                </a:lnTo>
                <a:lnTo>
                  <a:pt x="15240" y="22860"/>
                </a:lnTo>
                <a:lnTo>
                  <a:pt x="0" y="30480"/>
                </a:lnTo>
                <a:lnTo>
                  <a:pt x="0" y="304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Freeform 14"/>
          <p:cNvSpPr/>
          <p:nvPr/>
        </p:nvSpPr>
        <p:spPr>
          <a:xfrm>
            <a:off x="6789420" y="2903220"/>
            <a:ext cx="7621" cy="7621"/>
          </a:xfrm>
          <a:custGeom>
            <a:avLst/>
            <a:gdLst/>
            <a:ahLst/>
            <a:cxnLst/>
            <a:rect l="0" t="0" r="0" b="0"/>
            <a:pathLst>
              <a:path w="7621" h="7621">
                <a:moveTo>
                  <a:pt x="7620" y="0"/>
                </a:moveTo>
                <a:lnTo>
                  <a:pt x="7620" y="0"/>
                </a:lnTo>
                <a:lnTo>
                  <a:pt x="7620" y="0"/>
                </a:lnTo>
                <a:lnTo>
                  <a:pt x="7620" y="0"/>
                </a:lnTo>
                <a:lnTo>
                  <a:pt x="0" y="7620"/>
                </a:lnTo>
                <a:lnTo>
                  <a:pt x="0" y="76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Freeform 15"/>
          <p:cNvSpPr/>
          <p:nvPr/>
        </p:nvSpPr>
        <p:spPr>
          <a:xfrm>
            <a:off x="6644640" y="3009900"/>
            <a:ext cx="45722" cy="60961"/>
          </a:xfrm>
          <a:custGeom>
            <a:avLst/>
            <a:gdLst/>
            <a:ahLst/>
            <a:cxnLst/>
            <a:rect l="0" t="0" r="0" b="0"/>
            <a:pathLst>
              <a:path w="45722" h="60961">
                <a:moveTo>
                  <a:pt x="45721" y="0"/>
                </a:moveTo>
                <a:lnTo>
                  <a:pt x="38100" y="7620"/>
                </a:lnTo>
                <a:lnTo>
                  <a:pt x="22860" y="22860"/>
                </a:lnTo>
                <a:lnTo>
                  <a:pt x="22860" y="22860"/>
                </a:lnTo>
                <a:lnTo>
                  <a:pt x="15240" y="38100"/>
                </a:lnTo>
                <a:lnTo>
                  <a:pt x="0" y="60960"/>
                </a:lnTo>
                <a:lnTo>
                  <a:pt x="0" y="609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Freeform 16"/>
          <p:cNvSpPr/>
          <p:nvPr/>
        </p:nvSpPr>
        <p:spPr>
          <a:xfrm>
            <a:off x="6492240" y="3200400"/>
            <a:ext cx="38101" cy="60961"/>
          </a:xfrm>
          <a:custGeom>
            <a:avLst/>
            <a:gdLst/>
            <a:ahLst/>
            <a:cxnLst/>
            <a:rect l="0" t="0" r="0" b="0"/>
            <a:pathLst>
              <a:path w="38101" h="60961">
                <a:moveTo>
                  <a:pt x="38100" y="0"/>
                </a:moveTo>
                <a:lnTo>
                  <a:pt x="30480" y="7620"/>
                </a:lnTo>
                <a:lnTo>
                  <a:pt x="15240" y="22860"/>
                </a:lnTo>
                <a:lnTo>
                  <a:pt x="15240" y="30480"/>
                </a:lnTo>
                <a:lnTo>
                  <a:pt x="7620" y="38100"/>
                </a:lnTo>
                <a:lnTo>
                  <a:pt x="0" y="60960"/>
                </a:lnTo>
                <a:lnTo>
                  <a:pt x="0" y="609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Freeform 17"/>
          <p:cNvSpPr/>
          <p:nvPr/>
        </p:nvSpPr>
        <p:spPr>
          <a:xfrm>
            <a:off x="6332220" y="3383280"/>
            <a:ext cx="91441" cy="68581"/>
          </a:xfrm>
          <a:custGeom>
            <a:avLst/>
            <a:gdLst/>
            <a:ahLst/>
            <a:cxnLst/>
            <a:rect l="0" t="0" r="0" b="0"/>
            <a:pathLst>
              <a:path w="91441" h="68581">
                <a:moveTo>
                  <a:pt x="91440" y="0"/>
                </a:moveTo>
                <a:lnTo>
                  <a:pt x="83820" y="15240"/>
                </a:lnTo>
                <a:lnTo>
                  <a:pt x="68580" y="30480"/>
                </a:lnTo>
                <a:lnTo>
                  <a:pt x="60960" y="30480"/>
                </a:lnTo>
                <a:lnTo>
                  <a:pt x="15240" y="45720"/>
                </a:lnTo>
                <a:lnTo>
                  <a:pt x="0" y="68580"/>
                </a:lnTo>
                <a:lnTo>
                  <a:pt x="0" y="685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Freeform 18"/>
          <p:cNvSpPr/>
          <p:nvPr/>
        </p:nvSpPr>
        <p:spPr>
          <a:xfrm>
            <a:off x="6995161" y="2895600"/>
            <a:ext cx="7620" cy="7621"/>
          </a:xfrm>
          <a:custGeom>
            <a:avLst/>
            <a:gdLst/>
            <a:ahLst/>
            <a:cxnLst/>
            <a:rect l="0" t="0" r="0" b="0"/>
            <a:pathLst>
              <a:path w="7620" h="7621">
                <a:moveTo>
                  <a:pt x="7619" y="0"/>
                </a:moveTo>
                <a:lnTo>
                  <a:pt x="7619" y="0"/>
                </a:lnTo>
                <a:lnTo>
                  <a:pt x="0" y="7620"/>
                </a:lnTo>
                <a:lnTo>
                  <a:pt x="0" y="76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Freeform 19"/>
          <p:cNvSpPr/>
          <p:nvPr/>
        </p:nvSpPr>
        <p:spPr>
          <a:xfrm>
            <a:off x="6911340" y="3009900"/>
            <a:ext cx="30481" cy="45721"/>
          </a:xfrm>
          <a:custGeom>
            <a:avLst/>
            <a:gdLst/>
            <a:ahLst/>
            <a:cxnLst/>
            <a:rect l="0" t="0" r="0" b="0"/>
            <a:pathLst>
              <a:path w="30481" h="45721">
                <a:moveTo>
                  <a:pt x="30480" y="0"/>
                </a:moveTo>
                <a:lnTo>
                  <a:pt x="22860" y="7620"/>
                </a:lnTo>
                <a:lnTo>
                  <a:pt x="22860" y="15240"/>
                </a:lnTo>
                <a:lnTo>
                  <a:pt x="15240" y="22860"/>
                </a:lnTo>
                <a:lnTo>
                  <a:pt x="15240" y="30480"/>
                </a:lnTo>
                <a:lnTo>
                  <a:pt x="0" y="45720"/>
                </a:lnTo>
                <a:lnTo>
                  <a:pt x="0" y="45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Freeform 20"/>
          <p:cNvSpPr/>
          <p:nvPr/>
        </p:nvSpPr>
        <p:spPr>
          <a:xfrm>
            <a:off x="6736080" y="3192780"/>
            <a:ext cx="53341" cy="68581"/>
          </a:xfrm>
          <a:custGeom>
            <a:avLst/>
            <a:gdLst/>
            <a:ahLst/>
            <a:cxnLst/>
            <a:rect l="0" t="0" r="0" b="0"/>
            <a:pathLst>
              <a:path w="53341" h="68581">
                <a:moveTo>
                  <a:pt x="53340" y="0"/>
                </a:moveTo>
                <a:lnTo>
                  <a:pt x="45720" y="7620"/>
                </a:lnTo>
                <a:lnTo>
                  <a:pt x="30481" y="22860"/>
                </a:lnTo>
                <a:lnTo>
                  <a:pt x="22860" y="22860"/>
                </a:lnTo>
                <a:lnTo>
                  <a:pt x="15240" y="38100"/>
                </a:lnTo>
                <a:lnTo>
                  <a:pt x="0" y="68580"/>
                </a:lnTo>
                <a:lnTo>
                  <a:pt x="0" y="685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Freeform 21"/>
          <p:cNvSpPr/>
          <p:nvPr/>
        </p:nvSpPr>
        <p:spPr>
          <a:xfrm>
            <a:off x="6553200" y="3406140"/>
            <a:ext cx="83821" cy="68581"/>
          </a:xfrm>
          <a:custGeom>
            <a:avLst/>
            <a:gdLst/>
            <a:ahLst/>
            <a:cxnLst/>
            <a:rect l="0" t="0" r="0" b="0"/>
            <a:pathLst>
              <a:path w="83821" h="68581">
                <a:moveTo>
                  <a:pt x="83820" y="0"/>
                </a:moveTo>
                <a:lnTo>
                  <a:pt x="76200" y="7620"/>
                </a:lnTo>
                <a:lnTo>
                  <a:pt x="30480" y="22860"/>
                </a:lnTo>
                <a:lnTo>
                  <a:pt x="30480" y="30480"/>
                </a:lnTo>
                <a:lnTo>
                  <a:pt x="15240" y="45720"/>
                </a:lnTo>
                <a:lnTo>
                  <a:pt x="0" y="68580"/>
                </a:lnTo>
                <a:lnTo>
                  <a:pt x="0" y="685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Freeform 22"/>
          <p:cNvSpPr/>
          <p:nvPr/>
        </p:nvSpPr>
        <p:spPr>
          <a:xfrm>
            <a:off x="7185661" y="2941320"/>
            <a:ext cx="1" cy="15241"/>
          </a:xfrm>
          <a:custGeom>
            <a:avLst/>
            <a:gdLst/>
            <a:ahLst/>
            <a:cxnLst/>
            <a:rect l="0" t="0" r="0" b="0"/>
            <a:pathLst>
              <a:path w="1" h="15241">
                <a:moveTo>
                  <a:pt x="0" y="0"/>
                </a:moveTo>
                <a:lnTo>
                  <a:pt x="0" y="0"/>
                </a:lnTo>
                <a:lnTo>
                  <a:pt x="0" y="7620"/>
                </a:lnTo>
                <a:lnTo>
                  <a:pt x="0" y="7620"/>
                </a:lnTo>
                <a:lnTo>
                  <a:pt x="0" y="15240"/>
                </a:lnTo>
                <a:lnTo>
                  <a:pt x="0" y="152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Freeform 23"/>
          <p:cNvSpPr/>
          <p:nvPr/>
        </p:nvSpPr>
        <p:spPr>
          <a:xfrm>
            <a:off x="7048500" y="3078480"/>
            <a:ext cx="45721" cy="76201"/>
          </a:xfrm>
          <a:custGeom>
            <a:avLst/>
            <a:gdLst/>
            <a:ahLst/>
            <a:cxnLst/>
            <a:rect l="0" t="0" r="0" b="0"/>
            <a:pathLst>
              <a:path w="45721" h="76201">
                <a:moveTo>
                  <a:pt x="45720" y="0"/>
                </a:moveTo>
                <a:lnTo>
                  <a:pt x="38100" y="15240"/>
                </a:lnTo>
                <a:lnTo>
                  <a:pt x="30480" y="30480"/>
                </a:lnTo>
                <a:lnTo>
                  <a:pt x="22861" y="38100"/>
                </a:lnTo>
                <a:lnTo>
                  <a:pt x="15240" y="53340"/>
                </a:lnTo>
                <a:lnTo>
                  <a:pt x="0" y="76200"/>
                </a:lnTo>
                <a:lnTo>
                  <a:pt x="0" y="762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5" name="Freeform 24"/>
          <p:cNvSpPr/>
          <p:nvPr/>
        </p:nvSpPr>
        <p:spPr>
          <a:xfrm>
            <a:off x="6842761" y="3337560"/>
            <a:ext cx="15240" cy="30481"/>
          </a:xfrm>
          <a:custGeom>
            <a:avLst/>
            <a:gdLst/>
            <a:ahLst/>
            <a:cxnLst/>
            <a:rect l="0" t="0" r="0" b="0"/>
            <a:pathLst>
              <a:path w="15240" h="30481">
                <a:moveTo>
                  <a:pt x="15239" y="0"/>
                </a:moveTo>
                <a:lnTo>
                  <a:pt x="7619" y="15240"/>
                </a:lnTo>
                <a:lnTo>
                  <a:pt x="0" y="30480"/>
                </a:lnTo>
                <a:lnTo>
                  <a:pt x="0" y="304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Freeform 25"/>
          <p:cNvSpPr/>
          <p:nvPr/>
        </p:nvSpPr>
        <p:spPr>
          <a:xfrm>
            <a:off x="6697980" y="3566160"/>
            <a:ext cx="30482" cy="30481"/>
          </a:xfrm>
          <a:custGeom>
            <a:avLst/>
            <a:gdLst/>
            <a:ahLst/>
            <a:cxnLst/>
            <a:rect l="0" t="0" r="0" b="0"/>
            <a:pathLst>
              <a:path w="30482" h="30481">
                <a:moveTo>
                  <a:pt x="30481" y="0"/>
                </a:moveTo>
                <a:lnTo>
                  <a:pt x="15240" y="7620"/>
                </a:lnTo>
                <a:lnTo>
                  <a:pt x="0" y="30480"/>
                </a:lnTo>
                <a:lnTo>
                  <a:pt x="0" y="304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7" name="Freeform 26"/>
          <p:cNvSpPr/>
          <p:nvPr/>
        </p:nvSpPr>
        <p:spPr>
          <a:xfrm>
            <a:off x="3139440" y="2430780"/>
            <a:ext cx="22861" cy="30481"/>
          </a:xfrm>
          <a:custGeom>
            <a:avLst/>
            <a:gdLst/>
            <a:ahLst/>
            <a:cxnLst/>
            <a:rect l="0" t="0" r="0" b="0"/>
            <a:pathLst>
              <a:path w="22861" h="30481">
                <a:moveTo>
                  <a:pt x="22860" y="0"/>
                </a:moveTo>
                <a:lnTo>
                  <a:pt x="15240" y="7620"/>
                </a:lnTo>
                <a:lnTo>
                  <a:pt x="15240" y="15240"/>
                </a:lnTo>
                <a:lnTo>
                  <a:pt x="7620" y="15240"/>
                </a:lnTo>
                <a:lnTo>
                  <a:pt x="0" y="30480"/>
                </a:lnTo>
                <a:lnTo>
                  <a:pt x="0" y="304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8" name="Freeform 27"/>
          <p:cNvSpPr/>
          <p:nvPr/>
        </p:nvSpPr>
        <p:spPr>
          <a:xfrm>
            <a:off x="3009900" y="2583180"/>
            <a:ext cx="30481" cy="45721"/>
          </a:xfrm>
          <a:custGeom>
            <a:avLst/>
            <a:gdLst/>
            <a:ahLst/>
            <a:cxnLst/>
            <a:rect l="0" t="0" r="0" b="0"/>
            <a:pathLst>
              <a:path w="30481" h="45721">
                <a:moveTo>
                  <a:pt x="30480" y="0"/>
                </a:moveTo>
                <a:lnTo>
                  <a:pt x="22860" y="7620"/>
                </a:lnTo>
                <a:lnTo>
                  <a:pt x="15240" y="22860"/>
                </a:lnTo>
                <a:lnTo>
                  <a:pt x="7620" y="22860"/>
                </a:lnTo>
                <a:lnTo>
                  <a:pt x="0" y="45720"/>
                </a:lnTo>
                <a:lnTo>
                  <a:pt x="0" y="45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Freeform 28"/>
          <p:cNvSpPr/>
          <p:nvPr/>
        </p:nvSpPr>
        <p:spPr>
          <a:xfrm>
            <a:off x="2827020" y="2857500"/>
            <a:ext cx="7621" cy="38101"/>
          </a:xfrm>
          <a:custGeom>
            <a:avLst/>
            <a:gdLst/>
            <a:ahLst/>
            <a:cxnLst/>
            <a:rect l="0" t="0" r="0" b="0"/>
            <a:pathLst>
              <a:path w="7621" h="38101">
                <a:moveTo>
                  <a:pt x="7620" y="0"/>
                </a:moveTo>
                <a:lnTo>
                  <a:pt x="0" y="15240"/>
                </a:lnTo>
                <a:lnTo>
                  <a:pt x="0" y="38100"/>
                </a:lnTo>
                <a:lnTo>
                  <a:pt x="0" y="381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Freeform 29"/>
          <p:cNvSpPr/>
          <p:nvPr/>
        </p:nvSpPr>
        <p:spPr>
          <a:xfrm>
            <a:off x="3002280" y="2430780"/>
            <a:ext cx="7621" cy="7621"/>
          </a:xfrm>
          <a:custGeom>
            <a:avLst/>
            <a:gdLst/>
            <a:ahLst/>
            <a:cxnLst/>
            <a:rect l="0" t="0" r="0" b="0"/>
            <a:pathLst>
              <a:path w="7621" h="7621">
                <a:moveTo>
                  <a:pt x="7620" y="0"/>
                </a:moveTo>
                <a:lnTo>
                  <a:pt x="7620" y="0"/>
                </a:lnTo>
                <a:lnTo>
                  <a:pt x="0" y="7620"/>
                </a:lnTo>
                <a:lnTo>
                  <a:pt x="0" y="76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Freeform 30"/>
          <p:cNvSpPr/>
          <p:nvPr/>
        </p:nvSpPr>
        <p:spPr>
          <a:xfrm>
            <a:off x="2735580" y="2545080"/>
            <a:ext cx="175261" cy="312421"/>
          </a:xfrm>
          <a:custGeom>
            <a:avLst/>
            <a:gdLst/>
            <a:ahLst/>
            <a:cxnLst/>
            <a:rect l="0" t="0" r="0" b="0"/>
            <a:pathLst>
              <a:path w="175261" h="312421">
                <a:moveTo>
                  <a:pt x="175260" y="0"/>
                </a:moveTo>
                <a:lnTo>
                  <a:pt x="167640" y="7620"/>
                </a:lnTo>
                <a:lnTo>
                  <a:pt x="160020" y="22860"/>
                </a:lnTo>
                <a:lnTo>
                  <a:pt x="160020" y="22860"/>
                </a:lnTo>
                <a:lnTo>
                  <a:pt x="152400" y="38100"/>
                </a:lnTo>
                <a:lnTo>
                  <a:pt x="144780" y="53340"/>
                </a:lnTo>
                <a:lnTo>
                  <a:pt x="144780" y="60960"/>
                </a:lnTo>
                <a:lnTo>
                  <a:pt x="144780" y="60960"/>
                </a:lnTo>
                <a:lnTo>
                  <a:pt x="137160" y="76200"/>
                </a:lnTo>
                <a:lnTo>
                  <a:pt x="137160" y="91440"/>
                </a:lnTo>
                <a:lnTo>
                  <a:pt x="129540" y="114300"/>
                </a:lnTo>
                <a:lnTo>
                  <a:pt x="121920" y="137160"/>
                </a:lnTo>
                <a:lnTo>
                  <a:pt x="106680" y="152400"/>
                </a:lnTo>
                <a:lnTo>
                  <a:pt x="99060" y="175260"/>
                </a:lnTo>
                <a:lnTo>
                  <a:pt x="83820" y="198120"/>
                </a:lnTo>
                <a:lnTo>
                  <a:pt x="60960" y="220980"/>
                </a:lnTo>
                <a:lnTo>
                  <a:pt x="45720" y="236220"/>
                </a:lnTo>
                <a:lnTo>
                  <a:pt x="30480" y="259080"/>
                </a:lnTo>
                <a:lnTo>
                  <a:pt x="0" y="297180"/>
                </a:lnTo>
                <a:lnTo>
                  <a:pt x="0" y="312420"/>
                </a:lnTo>
                <a:lnTo>
                  <a:pt x="0" y="3124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4" name="Freeform 1023"/>
          <p:cNvSpPr/>
          <p:nvPr/>
        </p:nvSpPr>
        <p:spPr>
          <a:xfrm>
            <a:off x="2804160" y="2400300"/>
            <a:ext cx="1" cy="7621"/>
          </a:xfrm>
          <a:custGeom>
            <a:avLst/>
            <a:gdLst/>
            <a:ahLst/>
            <a:cxnLst/>
            <a:rect l="0" t="0" r="0" b="0"/>
            <a:pathLst>
              <a:path w="1" h="7621">
                <a:moveTo>
                  <a:pt x="0" y="0"/>
                </a:moveTo>
                <a:lnTo>
                  <a:pt x="0" y="0"/>
                </a:lnTo>
                <a:lnTo>
                  <a:pt x="0" y="0"/>
                </a:lnTo>
                <a:lnTo>
                  <a:pt x="0" y="0"/>
                </a:lnTo>
                <a:lnTo>
                  <a:pt x="0" y="0"/>
                </a:lnTo>
                <a:lnTo>
                  <a:pt x="0" y="7620"/>
                </a:lnTo>
                <a:lnTo>
                  <a:pt x="0" y="76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5" name="Freeform 1024"/>
          <p:cNvSpPr/>
          <p:nvPr/>
        </p:nvSpPr>
        <p:spPr>
          <a:xfrm>
            <a:off x="2682240" y="2491740"/>
            <a:ext cx="30481" cy="45721"/>
          </a:xfrm>
          <a:custGeom>
            <a:avLst/>
            <a:gdLst/>
            <a:ahLst/>
            <a:cxnLst/>
            <a:rect l="0" t="0" r="0" b="0"/>
            <a:pathLst>
              <a:path w="30481" h="45721">
                <a:moveTo>
                  <a:pt x="30480" y="0"/>
                </a:moveTo>
                <a:lnTo>
                  <a:pt x="22860" y="7620"/>
                </a:lnTo>
                <a:lnTo>
                  <a:pt x="15240" y="15240"/>
                </a:lnTo>
                <a:lnTo>
                  <a:pt x="15240" y="22860"/>
                </a:lnTo>
                <a:lnTo>
                  <a:pt x="7620" y="30480"/>
                </a:lnTo>
                <a:lnTo>
                  <a:pt x="0" y="45720"/>
                </a:lnTo>
                <a:lnTo>
                  <a:pt x="0" y="45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8" name="Freeform 1027"/>
          <p:cNvSpPr/>
          <p:nvPr/>
        </p:nvSpPr>
        <p:spPr>
          <a:xfrm>
            <a:off x="2567940" y="2667000"/>
            <a:ext cx="45721" cy="76201"/>
          </a:xfrm>
          <a:custGeom>
            <a:avLst/>
            <a:gdLst/>
            <a:ahLst/>
            <a:cxnLst/>
            <a:rect l="0" t="0" r="0" b="0"/>
            <a:pathLst>
              <a:path w="45721" h="76201">
                <a:moveTo>
                  <a:pt x="45720" y="0"/>
                </a:moveTo>
                <a:lnTo>
                  <a:pt x="38100" y="7620"/>
                </a:lnTo>
                <a:lnTo>
                  <a:pt x="30480" y="22860"/>
                </a:lnTo>
                <a:lnTo>
                  <a:pt x="22860" y="22860"/>
                </a:lnTo>
                <a:lnTo>
                  <a:pt x="15240" y="38100"/>
                </a:lnTo>
                <a:lnTo>
                  <a:pt x="7620" y="45720"/>
                </a:lnTo>
                <a:lnTo>
                  <a:pt x="0" y="76200"/>
                </a:lnTo>
                <a:lnTo>
                  <a:pt x="0" y="762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29" name="Freeform 1028"/>
          <p:cNvSpPr/>
          <p:nvPr/>
        </p:nvSpPr>
        <p:spPr>
          <a:xfrm>
            <a:off x="2529840" y="2354580"/>
            <a:ext cx="15241" cy="22861"/>
          </a:xfrm>
          <a:custGeom>
            <a:avLst/>
            <a:gdLst/>
            <a:ahLst/>
            <a:cxnLst/>
            <a:rect l="0" t="0" r="0" b="0"/>
            <a:pathLst>
              <a:path w="15241" h="22861">
                <a:moveTo>
                  <a:pt x="15240" y="0"/>
                </a:moveTo>
                <a:lnTo>
                  <a:pt x="7620" y="0"/>
                </a:lnTo>
                <a:lnTo>
                  <a:pt x="7620" y="7620"/>
                </a:lnTo>
                <a:lnTo>
                  <a:pt x="7620" y="7620"/>
                </a:lnTo>
                <a:lnTo>
                  <a:pt x="0" y="15240"/>
                </a:lnTo>
                <a:lnTo>
                  <a:pt x="0" y="22860"/>
                </a:lnTo>
                <a:lnTo>
                  <a:pt x="0" y="228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0" name="Freeform 1029"/>
          <p:cNvSpPr/>
          <p:nvPr/>
        </p:nvSpPr>
        <p:spPr>
          <a:xfrm>
            <a:off x="2385060" y="2468880"/>
            <a:ext cx="53341" cy="99061"/>
          </a:xfrm>
          <a:custGeom>
            <a:avLst/>
            <a:gdLst/>
            <a:ahLst/>
            <a:cxnLst/>
            <a:rect l="0" t="0" r="0" b="0"/>
            <a:pathLst>
              <a:path w="53341" h="99061">
                <a:moveTo>
                  <a:pt x="53340" y="0"/>
                </a:moveTo>
                <a:lnTo>
                  <a:pt x="45720" y="0"/>
                </a:lnTo>
                <a:lnTo>
                  <a:pt x="45720" y="7620"/>
                </a:lnTo>
                <a:lnTo>
                  <a:pt x="38100" y="15240"/>
                </a:lnTo>
                <a:lnTo>
                  <a:pt x="38100" y="22860"/>
                </a:lnTo>
                <a:lnTo>
                  <a:pt x="30480" y="30480"/>
                </a:lnTo>
                <a:lnTo>
                  <a:pt x="30480" y="38100"/>
                </a:lnTo>
                <a:lnTo>
                  <a:pt x="30480" y="38100"/>
                </a:lnTo>
                <a:lnTo>
                  <a:pt x="22860" y="53340"/>
                </a:lnTo>
                <a:lnTo>
                  <a:pt x="0" y="99060"/>
                </a:lnTo>
                <a:lnTo>
                  <a:pt x="0" y="99060"/>
                </a:lnTo>
                <a:lnTo>
                  <a:pt x="0" y="990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1" name="Freeform 1030"/>
          <p:cNvSpPr/>
          <p:nvPr/>
        </p:nvSpPr>
        <p:spPr>
          <a:xfrm>
            <a:off x="2247900" y="2438400"/>
            <a:ext cx="53341" cy="83821"/>
          </a:xfrm>
          <a:custGeom>
            <a:avLst/>
            <a:gdLst/>
            <a:ahLst/>
            <a:cxnLst/>
            <a:rect l="0" t="0" r="0" b="0"/>
            <a:pathLst>
              <a:path w="53341" h="83821">
                <a:moveTo>
                  <a:pt x="53340" y="0"/>
                </a:moveTo>
                <a:lnTo>
                  <a:pt x="53340" y="0"/>
                </a:lnTo>
                <a:lnTo>
                  <a:pt x="53340" y="7620"/>
                </a:lnTo>
                <a:lnTo>
                  <a:pt x="53340" y="7620"/>
                </a:lnTo>
                <a:lnTo>
                  <a:pt x="45720" y="15240"/>
                </a:lnTo>
                <a:lnTo>
                  <a:pt x="45720" y="22860"/>
                </a:lnTo>
                <a:lnTo>
                  <a:pt x="38100" y="30480"/>
                </a:lnTo>
                <a:lnTo>
                  <a:pt x="38100" y="30480"/>
                </a:lnTo>
                <a:lnTo>
                  <a:pt x="22860" y="60960"/>
                </a:lnTo>
                <a:lnTo>
                  <a:pt x="0" y="83820"/>
                </a:lnTo>
                <a:lnTo>
                  <a:pt x="0" y="838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2" name="Freeform 1031"/>
          <p:cNvSpPr/>
          <p:nvPr/>
        </p:nvSpPr>
        <p:spPr>
          <a:xfrm>
            <a:off x="2842260" y="2369820"/>
            <a:ext cx="7621" cy="22861"/>
          </a:xfrm>
          <a:custGeom>
            <a:avLst/>
            <a:gdLst/>
            <a:ahLst/>
            <a:cxnLst/>
            <a:rect l="0" t="0" r="0" b="0"/>
            <a:pathLst>
              <a:path w="7621" h="22861">
                <a:moveTo>
                  <a:pt x="7620" y="0"/>
                </a:moveTo>
                <a:lnTo>
                  <a:pt x="7620" y="0"/>
                </a:lnTo>
                <a:lnTo>
                  <a:pt x="7620" y="7620"/>
                </a:lnTo>
                <a:lnTo>
                  <a:pt x="0" y="15240"/>
                </a:lnTo>
                <a:lnTo>
                  <a:pt x="0" y="22860"/>
                </a:lnTo>
                <a:lnTo>
                  <a:pt x="0" y="228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3" name="Freeform 1032"/>
          <p:cNvSpPr/>
          <p:nvPr/>
        </p:nvSpPr>
        <p:spPr>
          <a:xfrm>
            <a:off x="2689860" y="2560320"/>
            <a:ext cx="15241" cy="45721"/>
          </a:xfrm>
          <a:custGeom>
            <a:avLst/>
            <a:gdLst/>
            <a:ahLst/>
            <a:cxnLst/>
            <a:rect l="0" t="0" r="0" b="0"/>
            <a:pathLst>
              <a:path w="15241" h="45721">
                <a:moveTo>
                  <a:pt x="15240" y="0"/>
                </a:moveTo>
                <a:lnTo>
                  <a:pt x="7620" y="7620"/>
                </a:lnTo>
                <a:lnTo>
                  <a:pt x="7620" y="22860"/>
                </a:lnTo>
                <a:lnTo>
                  <a:pt x="7620" y="22860"/>
                </a:lnTo>
                <a:lnTo>
                  <a:pt x="0" y="45720"/>
                </a:lnTo>
                <a:lnTo>
                  <a:pt x="0" y="45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4" name="Freeform 1033"/>
          <p:cNvSpPr/>
          <p:nvPr/>
        </p:nvSpPr>
        <p:spPr>
          <a:xfrm>
            <a:off x="2545080" y="2529840"/>
            <a:ext cx="30481" cy="91441"/>
          </a:xfrm>
          <a:custGeom>
            <a:avLst/>
            <a:gdLst/>
            <a:ahLst/>
            <a:cxnLst/>
            <a:rect l="0" t="0" r="0" b="0"/>
            <a:pathLst>
              <a:path w="30481" h="91441">
                <a:moveTo>
                  <a:pt x="30480" y="0"/>
                </a:moveTo>
                <a:lnTo>
                  <a:pt x="30480" y="0"/>
                </a:lnTo>
                <a:lnTo>
                  <a:pt x="30480" y="7620"/>
                </a:lnTo>
                <a:lnTo>
                  <a:pt x="22860" y="7620"/>
                </a:lnTo>
                <a:lnTo>
                  <a:pt x="22860" y="22860"/>
                </a:lnTo>
                <a:lnTo>
                  <a:pt x="15240" y="38100"/>
                </a:lnTo>
                <a:lnTo>
                  <a:pt x="7620" y="45720"/>
                </a:lnTo>
                <a:lnTo>
                  <a:pt x="0" y="91440"/>
                </a:lnTo>
                <a:lnTo>
                  <a:pt x="0" y="914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5" name="Freeform 1034"/>
          <p:cNvSpPr/>
          <p:nvPr/>
        </p:nvSpPr>
        <p:spPr>
          <a:xfrm>
            <a:off x="4655820" y="4244340"/>
            <a:ext cx="251461" cy="190501"/>
          </a:xfrm>
          <a:custGeom>
            <a:avLst/>
            <a:gdLst/>
            <a:ahLst/>
            <a:cxnLst/>
            <a:rect l="0" t="0" r="0" b="0"/>
            <a:pathLst>
              <a:path w="251461" h="190501">
                <a:moveTo>
                  <a:pt x="152400" y="15240"/>
                </a:moveTo>
                <a:lnTo>
                  <a:pt x="160020" y="15240"/>
                </a:lnTo>
                <a:lnTo>
                  <a:pt x="167640" y="15240"/>
                </a:lnTo>
                <a:lnTo>
                  <a:pt x="167640" y="15240"/>
                </a:lnTo>
                <a:lnTo>
                  <a:pt x="167640" y="15240"/>
                </a:lnTo>
                <a:lnTo>
                  <a:pt x="167640" y="15240"/>
                </a:lnTo>
                <a:lnTo>
                  <a:pt x="160020" y="15240"/>
                </a:lnTo>
                <a:lnTo>
                  <a:pt x="160020" y="15240"/>
                </a:lnTo>
                <a:lnTo>
                  <a:pt x="152400" y="15240"/>
                </a:lnTo>
                <a:lnTo>
                  <a:pt x="144780" y="15240"/>
                </a:lnTo>
                <a:lnTo>
                  <a:pt x="129540" y="15240"/>
                </a:lnTo>
                <a:lnTo>
                  <a:pt x="121920" y="22860"/>
                </a:lnTo>
                <a:lnTo>
                  <a:pt x="99060" y="22860"/>
                </a:lnTo>
                <a:lnTo>
                  <a:pt x="83820" y="22860"/>
                </a:lnTo>
                <a:lnTo>
                  <a:pt x="68580" y="30480"/>
                </a:lnTo>
                <a:lnTo>
                  <a:pt x="60960" y="30480"/>
                </a:lnTo>
                <a:lnTo>
                  <a:pt x="45720" y="38100"/>
                </a:lnTo>
                <a:lnTo>
                  <a:pt x="45720" y="45720"/>
                </a:lnTo>
                <a:lnTo>
                  <a:pt x="45720" y="53340"/>
                </a:lnTo>
                <a:lnTo>
                  <a:pt x="45720" y="53340"/>
                </a:lnTo>
                <a:lnTo>
                  <a:pt x="53340" y="53340"/>
                </a:lnTo>
                <a:lnTo>
                  <a:pt x="68580" y="53340"/>
                </a:lnTo>
                <a:lnTo>
                  <a:pt x="76200" y="53340"/>
                </a:lnTo>
                <a:lnTo>
                  <a:pt x="91440" y="53340"/>
                </a:lnTo>
                <a:lnTo>
                  <a:pt x="106680" y="53340"/>
                </a:lnTo>
                <a:lnTo>
                  <a:pt x="121920" y="45720"/>
                </a:lnTo>
                <a:lnTo>
                  <a:pt x="137160" y="38100"/>
                </a:lnTo>
                <a:lnTo>
                  <a:pt x="152400" y="30480"/>
                </a:lnTo>
                <a:lnTo>
                  <a:pt x="167640" y="22860"/>
                </a:lnTo>
                <a:lnTo>
                  <a:pt x="167640" y="22860"/>
                </a:lnTo>
                <a:lnTo>
                  <a:pt x="175260" y="15240"/>
                </a:lnTo>
                <a:lnTo>
                  <a:pt x="175260" y="7620"/>
                </a:lnTo>
                <a:lnTo>
                  <a:pt x="167640" y="0"/>
                </a:lnTo>
                <a:lnTo>
                  <a:pt x="152400" y="0"/>
                </a:lnTo>
                <a:lnTo>
                  <a:pt x="144780" y="0"/>
                </a:lnTo>
                <a:lnTo>
                  <a:pt x="129540" y="0"/>
                </a:lnTo>
                <a:lnTo>
                  <a:pt x="114300" y="7620"/>
                </a:lnTo>
                <a:lnTo>
                  <a:pt x="99060" y="7620"/>
                </a:lnTo>
                <a:lnTo>
                  <a:pt x="83820" y="22860"/>
                </a:lnTo>
                <a:lnTo>
                  <a:pt x="76200" y="30480"/>
                </a:lnTo>
                <a:lnTo>
                  <a:pt x="68580" y="38100"/>
                </a:lnTo>
                <a:lnTo>
                  <a:pt x="68580" y="53340"/>
                </a:lnTo>
                <a:lnTo>
                  <a:pt x="76200" y="60960"/>
                </a:lnTo>
                <a:lnTo>
                  <a:pt x="83820" y="68580"/>
                </a:lnTo>
                <a:lnTo>
                  <a:pt x="91440" y="83820"/>
                </a:lnTo>
                <a:lnTo>
                  <a:pt x="106680" y="91440"/>
                </a:lnTo>
                <a:lnTo>
                  <a:pt x="121920" y="91440"/>
                </a:lnTo>
                <a:lnTo>
                  <a:pt x="137160" y="99060"/>
                </a:lnTo>
                <a:lnTo>
                  <a:pt x="152400" y="91440"/>
                </a:lnTo>
                <a:lnTo>
                  <a:pt x="167640" y="91440"/>
                </a:lnTo>
                <a:lnTo>
                  <a:pt x="182880" y="91440"/>
                </a:lnTo>
                <a:lnTo>
                  <a:pt x="190500" y="83820"/>
                </a:lnTo>
                <a:lnTo>
                  <a:pt x="198120" y="76200"/>
                </a:lnTo>
                <a:lnTo>
                  <a:pt x="198120" y="68580"/>
                </a:lnTo>
                <a:lnTo>
                  <a:pt x="198120" y="53340"/>
                </a:lnTo>
                <a:lnTo>
                  <a:pt x="190500" y="53340"/>
                </a:lnTo>
                <a:lnTo>
                  <a:pt x="175260" y="45720"/>
                </a:lnTo>
                <a:lnTo>
                  <a:pt x="160020" y="38100"/>
                </a:lnTo>
                <a:lnTo>
                  <a:pt x="144780" y="38100"/>
                </a:lnTo>
                <a:lnTo>
                  <a:pt x="121920" y="38100"/>
                </a:lnTo>
                <a:lnTo>
                  <a:pt x="99060" y="45720"/>
                </a:lnTo>
                <a:lnTo>
                  <a:pt x="83820" y="53340"/>
                </a:lnTo>
                <a:lnTo>
                  <a:pt x="68580" y="60960"/>
                </a:lnTo>
                <a:lnTo>
                  <a:pt x="53340" y="76200"/>
                </a:lnTo>
                <a:lnTo>
                  <a:pt x="45720" y="91440"/>
                </a:lnTo>
                <a:lnTo>
                  <a:pt x="38100" y="106680"/>
                </a:lnTo>
                <a:lnTo>
                  <a:pt x="45720" y="121920"/>
                </a:lnTo>
                <a:lnTo>
                  <a:pt x="45720" y="129540"/>
                </a:lnTo>
                <a:lnTo>
                  <a:pt x="60960" y="144780"/>
                </a:lnTo>
                <a:lnTo>
                  <a:pt x="76200" y="152400"/>
                </a:lnTo>
                <a:lnTo>
                  <a:pt x="91440" y="152400"/>
                </a:lnTo>
                <a:lnTo>
                  <a:pt x="114300" y="160020"/>
                </a:lnTo>
                <a:lnTo>
                  <a:pt x="137160" y="160020"/>
                </a:lnTo>
                <a:lnTo>
                  <a:pt x="152400" y="152400"/>
                </a:lnTo>
                <a:lnTo>
                  <a:pt x="175260" y="144780"/>
                </a:lnTo>
                <a:lnTo>
                  <a:pt x="190500" y="137160"/>
                </a:lnTo>
                <a:lnTo>
                  <a:pt x="198120" y="121920"/>
                </a:lnTo>
                <a:lnTo>
                  <a:pt x="205740" y="114300"/>
                </a:lnTo>
                <a:lnTo>
                  <a:pt x="205740" y="99060"/>
                </a:lnTo>
                <a:lnTo>
                  <a:pt x="205740" y="83820"/>
                </a:lnTo>
                <a:lnTo>
                  <a:pt x="190500" y="68580"/>
                </a:lnTo>
                <a:lnTo>
                  <a:pt x="175260" y="60960"/>
                </a:lnTo>
                <a:lnTo>
                  <a:pt x="160020" y="53340"/>
                </a:lnTo>
                <a:lnTo>
                  <a:pt x="137160" y="53340"/>
                </a:lnTo>
                <a:lnTo>
                  <a:pt x="114300" y="53340"/>
                </a:lnTo>
                <a:lnTo>
                  <a:pt x="91440" y="53340"/>
                </a:lnTo>
                <a:lnTo>
                  <a:pt x="68580" y="60960"/>
                </a:lnTo>
                <a:lnTo>
                  <a:pt x="45720" y="68580"/>
                </a:lnTo>
                <a:lnTo>
                  <a:pt x="30480" y="83820"/>
                </a:lnTo>
                <a:lnTo>
                  <a:pt x="22860" y="99060"/>
                </a:lnTo>
                <a:lnTo>
                  <a:pt x="22860" y="114300"/>
                </a:lnTo>
                <a:lnTo>
                  <a:pt x="22860" y="129540"/>
                </a:lnTo>
                <a:lnTo>
                  <a:pt x="30480" y="144780"/>
                </a:lnTo>
                <a:lnTo>
                  <a:pt x="38100" y="152400"/>
                </a:lnTo>
                <a:lnTo>
                  <a:pt x="53340" y="167640"/>
                </a:lnTo>
                <a:lnTo>
                  <a:pt x="76200" y="175260"/>
                </a:lnTo>
                <a:lnTo>
                  <a:pt x="91440" y="175260"/>
                </a:lnTo>
                <a:lnTo>
                  <a:pt x="114300" y="175260"/>
                </a:lnTo>
                <a:lnTo>
                  <a:pt x="137160" y="175260"/>
                </a:lnTo>
                <a:lnTo>
                  <a:pt x="152400" y="167640"/>
                </a:lnTo>
                <a:lnTo>
                  <a:pt x="175260" y="152400"/>
                </a:lnTo>
                <a:lnTo>
                  <a:pt x="182880" y="137160"/>
                </a:lnTo>
                <a:lnTo>
                  <a:pt x="190500" y="121920"/>
                </a:lnTo>
                <a:lnTo>
                  <a:pt x="198120" y="99060"/>
                </a:lnTo>
                <a:lnTo>
                  <a:pt x="198120" y="83820"/>
                </a:lnTo>
                <a:lnTo>
                  <a:pt x="198120" y="68580"/>
                </a:lnTo>
                <a:lnTo>
                  <a:pt x="190500" y="53340"/>
                </a:lnTo>
                <a:lnTo>
                  <a:pt x="175260" y="45720"/>
                </a:lnTo>
                <a:lnTo>
                  <a:pt x="160020" y="38100"/>
                </a:lnTo>
                <a:lnTo>
                  <a:pt x="144780" y="38100"/>
                </a:lnTo>
                <a:lnTo>
                  <a:pt x="121920" y="45720"/>
                </a:lnTo>
                <a:lnTo>
                  <a:pt x="99060" y="53340"/>
                </a:lnTo>
                <a:lnTo>
                  <a:pt x="83820" y="68580"/>
                </a:lnTo>
                <a:lnTo>
                  <a:pt x="68580" y="76200"/>
                </a:lnTo>
                <a:lnTo>
                  <a:pt x="60960" y="99060"/>
                </a:lnTo>
                <a:lnTo>
                  <a:pt x="53340" y="114300"/>
                </a:lnTo>
                <a:lnTo>
                  <a:pt x="45720" y="129540"/>
                </a:lnTo>
                <a:lnTo>
                  <a:pt x="45720" y="144780"/>
                </a:lnTo>
                <a:lnTo>
                  <a:pt x="53340" y="160020"/>
                </a:lnTo>
                <a:lnTo>
                  <a:pt x="68580" y="175260"/>
                </a:lnTo>
                <a:lnTo>
                  <a:pt x="83820" y="182880"/>
                </a:lnTo>
                <a:lnTo>
                  <a:pt x="99060" y="182880"/>
                </a:lnTo>
                <a:lnTo>
                  <a:pt x="121920" y="182880"/>
                </a:lnTo>
                <a:lnTo>
                  <a:pt x="144780" y="182880"/>
                </a:lnTo>
                <a:lnTo>
                  <a:pt x="167640" y="175260"/>
                </a:lnTo>
                <a:lnTo>
                  <a:pt x="190500" y="160020"/>
                </a:lnTo>
                <a:lnTo>
                  <a:pt x="205740" y="144780"/>
                </a:lnTo>
                <a:lnTo>
                  <a:pt x="220980" y="129540"/>
                </a:lnTo>
                <a:lnTo>
                  <a:pt x="236220" y="106680"/>
                </a:lnTo>
                <a:lnTo>
                  <a:pt x="243840" y="91440"/>
                </a:lnTo>
                <a:lnTo>
                  <a:pt x="236220" y="76200"/>
                </a:lnTo>
                <a:lnTo>
                  <a:pt x="236220" y="60960"/>
                </a:lnTo>
                <a:lnTo>
                  <a:pt x="220980" y="45720"/>
                </a:lnTo>
                <a:lnTo>
                  <a:pt x="198120" y="38100"/>
                </a:lnTo>
                <a:lnTo>
                  <a:pt x="182880" y="30480"/>
                </a:lnTo>
                <a:lnTo>
                  <a:pt x="152400" y="22860"/>
                </a:lnTo>
                <a:lnTo>
                  <a:pt x="121920" y="30480"/>
                </a:lnTo>
                <a:lnTo>
                  <a:pt x="91440" y="38100"/>
                </a:lnTo>
                <a:lnTo>
                  <a:pt x="68580" y="45720"/>
                </a:lnTo>
                <a:lnTo>
                  <a:pt x="45720" y="60960"/>
                </a:lnTo>
                <a:lnTo>
                  <a:pt x="30480" y="76200"/>
                </a:lnTo>
                <a:lnTo>
                  <a:pt x="15240" y="99060"/>
                </a:lnTo>
                <a:lnTo>
                  <a:pt x="15240" y="114300"/>
                </a:lnTo>
                <a:lnTo>
                  <a:pt x="15240" y="137160"/>
                </a:lnTo>
                <a:lnTo>
                  <a:pt x="22860" y="152400"/>
                </a:lnTo>
                <a:lnTo>
                  <a:pt x="38100" y="167640"/>
                </a:lnTo>
                <a:lnTo>
                  <a:pt x="60960" y="182880"/>
                </a:lnTo>
                <a:lnTo>
                  <a:pt x="83820" y="190500"/>
                </a:lnTo>
                <a:lnTo>
                  <a:pt x="114300" y="190500"/>
                </a:lnTo>
                <a:lnTo>
                  <a:pt x="144780" y="190500"/>
                </a:lnTo>
                <a:lnTo>
                  <a:pt x="167640" y="190500"/>
                </a:lnTo>
                <a:lnTo>
                  <a:pt x="190500" y="175260"/>
                </a:lnTo>
                <a:lnTo>
                  <a:pt x="213360" y="160020"/>
                </a:lnTo>
                <a:lnTo>
                  <a:pt x="228600" y="144780"/>
                </a:lnTo>
                <a:lnTo>
                  <a:pt x="243840" y="121920"/>
                </a:lnTo>
                <a:lnTo>
                  <a:pt x="251460" y="99060"/>
                </a:lnTo>
                <a:lnTo>
                  <a:pt x="251460" y="76200"/>
                </a:lnTo>
                <a:lnTo>
                  <a:pt x="243840" y="53340"/>
                </a:lnTo>
                <a:lnTo>
                  <a:pt x="236220" y="38100"/>
                </a:lnTo>
                <a:lnTo>
                  <a:pt x="220980" y="22860"/>
                </a:lnTo>
                <a:lnTo>
                  <a:pt x="198120" y="22860"/>
                </a:lnTo>
                <a:lnTo>
                  <a:pt x="175260" y="15240"/>
                </a:lnTo>
                <a:lnTo>
                  <a:pt x="152400" y="15240"/>
                </a:lnTo>
                <a:lnTo>
                  <a:pt x="129540" y="22860"/>
                </a:lnTo>
                <a:lnTo>
                  <a:pt x="106680" y="30480"/>
                </a:lnTo>
                <a:lnTo>
                  <a:pt x="83820" y="45720"/>
                </a:lnTo>
                <a:lnTo>
                  <a:pt x="68580" y="60960"/>
                </a:lnTo>
                <a:lnTo>
                  <a:pt x="60960" y="76200"/>
                </a:lnTo>
                <a:lnTo>
                  <a:pt x="53340" y="99060"/>
                </a:lnTo>
                <a:lnTo>
                  <a:pt x="53340" y="114300"/>
                </a:lnTo>
                <a:lnTo>
                  <a:pt x="60960" y="137160"/>
                </a:lnTo>
                <a:lnTo>
                  <a:pt x="76200" y="144780"/>
                </a:lnTo>
                <a:lnTo>
                  <a:pt x="91440" y="160020"/>
                </a:lnTo>
                <a:lnTo>
                  <a:pt x="106680" y="167640"/>
                </a:lnTo>
                <a:lnTo>
                  <a:pt x="129540" y="167640"/>
                </a:lnTo>
                <a:lnTo>
                  <a:pt x="144780" y="167640"/>
                </a:lnTo>
                <a:lnTo>
                  <a:pt x="167640" y="160020"/>
                </a:lnTo>
                <a:lnTo>
                  <a:pt x="182880" y="144780"/>
                </a:lnTo>
                <a:lnTo>
                  <a:pt x="198120" y="129540"/>
                </a:lnTo>
                <a:lnTo>
                  <a:pt x="205740" y="114300"/>
                </a:lnTo>
                <a:lnTo>
                  <a:pt x="213360" y="99060"/>
                </a:lnTo>
                <a:lnTo>
                  <a:pt x="205740" y="76200"/>
                </a:lnTo>
                <a:lnTo>
                  <a:pt x="198120" y="68580"/>
                </a:lnTo>
                <a:lnTo>
                  <a:pt x="182880" y="53340"/>
                </a:lnTo>
                <a:lnTo>
                  <a:pt x="167640" y="45720"/>
                </a:lnTo>
                <a:lnTo>
                  <a:pt x="144780" y="45720"/>
                </a:lnTo>
                <a:lnTo>
                  <a:pt x="114300" y="53340"/>
                </a:lnTo>
                <a:lnTo>
                  <a:pt x="91440" y="53340"/>
                </a:lnTo>
                <a:lnTo>
                  <a:pt x="68580" y="68580"/>
                </a:lnTo>
                <a:lnTo>
                  <a:pt x="38100" y="76200"/>
                </a:lnTo>
                <a:lnTo>
                  <a:pt x="22860" y="91440"/>
                </a:lnTo>
                <a:lnTo>
                  <a:pt x="15240" y="106680"/>
                </a:lnTo>
                <a:lnTo>
                  <a:pt x="0" y="121920"/>
                </a:lnTo>
                <a:lnTo>
                  <a:pt x="0" y="137160"/>
                </a:lnTo>
                <a:lnTo>
                  <a:pt x="15240" y="144780"/>
                </a:lnTo>
                <a:lnTo>
                  <a:pt x="22860" y="160020"/>
                </a:lnTo>
                <a:lnTo>
                  <a:pt x="38100" y="160020"/>
                </a:lnTo>
                <a:lnTo>
                  <a:pt x="53340" y="160020"/>
                </a:lnTo>
                <a:lnTo>
                  <a:pt x="76200" y="160020"/>
                </a:lnTo>
                <a:lnTo>
                  <a:pt x="91440" y="152400"/>
                </a:lnTo>
                <a:lnTo>
                  <a:pt x="114300" y="144780"/>
                </a:lnTo>
                <a:lnTo>
                  <a:pt x="129540" y="137160"/>
                </a:lnTo>
                <a:lnTo>
                  <a:pt x="144780" y="129540"/>
                </a:lnTo>
                <a:lnTo>
                  <a:pt x="144780" y="121920"/>
                </a:lnTo>
                <a:lnTo>
                  <a:pt x="152400" y="114300"/>
                </a:lnTo>
                <a:lnTo>
                  <a:pt x="144780" y="114300"/>
                </a:lnTo>
                <a:lnTo>
                  <a:pt x="144780" y="114300"/>
                </a:lnTo>
                <a:lnTo>
                  <a:pt x="129540" y="114300"/>
                </a:lnTo>
                <a:lnTo>
                  <a:pt x="121920" y="114300"/>
                </a:lnTo>
                <a:lnTo>
                  <a:pt x="106680" y="121920"/>
                </a:lnTo>
                <a:lnTo>
                  <a:pt x="91440" y="121920"/>
                </a:lnTo>
                <a:lnTo>
                  <a:pt x="83820" y="129540"/>
                </a:lnTo>
                <a:lnTo>
                  <a:pt x="76200" y="137160"/>
                </a:lnTo>
                <a:lnTo>
                  <a:pt x="68580" y="144780"/>
                </a:lnTo>
                <a:lnTo>
                  <a:pt x="68580" y="152400"/>
                </a:lnTo>
                <a:lnTo>
                  <a:pt x="76200" y="160020"/>
                </a:lnTo>
                <a:lnTo>
                  <a:pt x="83820" y="160020"/>
                </a:lnTo>
                <a:lnTo>
                  <a:pt x="99060" y="160020"/>
                </a:lnTo>
                <a:lnTo>
                  <a:pt x="114300" y="160020"/>
                </a:lnTo>
                <a:lnTo>
                  <a:pt x="121920" y="160020"/>
                </a:lnTo>
                <a:lnTo>
                  <a:pt x="129540" y="152400"/>
                </a:lnTo>
                <a:lnTo>
                  <a:pt x="137160" y="152400"/>
                </a:lnTo>
                <a:lnTo>
                  <a:pt x="144780" y="152400"/>
                </a:lnTo>
                <a:lnTo>
                  <a:pt x="144780" y="144780"/>
                </a:lnTo>
                <a:lnTo>
                  <a:pt x="144780" y="137160"/>
                </a:lnTo>
                <a:lnTo>
                  <a:pt x="144780" y="137160"/>
                </a:lnTo>
                <a:lnTo>
                  <a:pt x="137160" y="137160"/>
                </a:lnTo>
                <a:lnTo>
                  <a:pt x="129540" y="137160"/>
                </a:lnTo>
                <a:lnTo>
                  <a:pt x="121920" y="137160"/>
                </a:lnTo>
                <a:lnTo>
                  <a:pt x="114300" y="137160"/>
                </a:lnTo>
                <a:lnTo>
                  <a:pt x="106680" y="137160"/>
                </a:lnTo>
                <a:lnTo>
                  <a:pt x="99060" y="137160"/>
                </a:lnTo>
                <a:lnTo>
                  <a:pt x="99060" y="137160"/>
                </a:lnTo>
                <a:lnTo>
                  <a:pt x="106680" y="137160"/>
                </a:lnTo>
                <a:lnTo>
                  <a:pt x="114300" y="137160"/>
                </a:lnTo>
                <a:lnTo>
                  <a:pt x="121920" y="137160"/>
                </a:lnTo>
                <a:lnTo>
                  <a:pt x="129540" y="137160"/>
                </a:lnTo>
                <a:lnTo>
                  <a:pt x="137160" y="129540"/>
                </a:lnTo>
                <a:lnTo>
                  <a:pt x="144780" y="129540"/>
                </a:lnTo>
                <a:lnTo>
                  <a:pt x="152400" y="129540"/>
                </a:lnTo>
                <a:lnTo>
                  <a:pt x="152400" y="129540"/>
                </a:lnTo>
                <a:lnTo>
                  <a:pt x="152400" y="129540"/>
                </a:lnTo>
                <a:lnTo>
                  <a:pt x="152400" y="137160"/>
                </a:lnTo>
                <a:lnTo>
                  <a:pt x="144780" y="144780"/>
                </a:lnTo>
                <a:lnTo>
                  <a:pt x="129540" y="152400"/>
                </a:lnTo>
                <a:lnTo>
                  <a:pt x="129540" y="1524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6" name="Freeform 1035"/>
          <p:cNvSpPr/>
          <p:nvPr/>
        </p:nvSpPr>
        <p:spPr>
          <a:xfrm>
            <a:off x="4983480" y="4343400"/>
            <a:ext cx="213361" cy="198121"/>
          </a:xfrm>
          <a:custGeom>
            <a:avLst/>
            <a:gdLst/>
            <a:ahLst/>
            <a:cxnLst/>
            <a:rect l="0" t="0" r="0" b="0"/>
            <a:pathLst>
              <a:path w="213361" h="198121">
                <a:moveTo>
                  <a:pt x="182880" y="175260"/>
                </a:moveTo>
                <a:lnTo>
                  <a:pt x="182880" y="167640"/>
                </a:lnTo>
                <a:lnTo>
                  <a:pt x="190500" y="160020"/>
                </a:lnTo>
                <a:lnTo>
                  <a:pt x="190500" y="152400"/>
                </a:lnTo>
                <a:lnTo>
                  <a:pt x="190500" y="137160"/>
                </a:lnTo>
                <a:lnTo>
                  <a:pt x="190500" y="129540"/>
                </a:lnTo>
                <a:lnTo>
                  <a:pt x="190500" y="129540"/>
                </a:lnTo>
                <a:lnTo>
                  <a:pt x="190500" y="121920"/>
                </a:lnTo>
                <a:lnTo>
                  <a:pt x="190500" y="114300"/>
                </a:lnTo>
                <a:lnTo>
                  <a:pt x="182880" y="99060"/>
                </a:lnTo>
                <a:lnTo>
                  <a:pt x="167640" y="91440"/>
                </a:lnTo>
                <a:lnTo>
                  <a:pt x="152400" y="83820"/>
                </a:lnTo>
                <a:lnTo>
                  <a:pt x="137160" y="83820"/>
                </a:lnTo>
                <a:lnTo>
                  <a:pt x="114300" y="76200"/>
                </a:lnTo>
                <a:lnTo>
                  <a:pt x="91440" y="83820"/>
                </a:lnTo>
                <a:lnTo>
                  <a:pt x="68580" y="91440"/>
                </a:lnTo>
                <a:lnTo>
                  <a:pt x="53340" y="99060"/>
                </a:lnTo>
                <a:lnTo>
                  <a:pt x="30480" y="106680"/>
                </a:lnTo>
                <a:lnTo>
                  <a:pt x="22860" y="121920"/>
                </a:lnTo>
                <a:lnTo>
                  <a:pt x="15240" y="137160"/>
                </a:lnTo>
                <a:lnTo>
                  <a:pt x="7620" y="152400"/>
                </a:lnTo>
                <a:lnTo>
                  <a:pt x="15240" y="167640"/>
                </a:lnTo>
                <a:lnTo>
                  <a:pt x="30480" y="175260"/>
                </a:lnTo>
                <a:lnTo>
                  <a:pt x="38100" y="190500"/>
                </a:lnTo>
                <a:lnTo>
                  <a:pt x="53340" y="190500"/>
                </a:lnTo>
                <a:lnTo>
                  <a:pt x="76200" y="198120"/>
                </a:lnTo>
                <a:lnTo>
                  <a:pt x="91440" y="190500"/>
                </a:lnTo>
                <a:lnTo>
                  <a:pt x="114300" y="182880"/>
                </a:lnTo>
                <a:lnTo>
                  <a:pt x="137160" y="175260"/>
                </a:lnTo>
                <a:lnTo>
                  <a:pt x="152400" y="160020"/>
                </a:lnTo>
                <a:lnTo>
                  <a:pt x="167640" y="144780"/>
                </a:lnTo>
                <a:lnTo>
                  <a:pt x="182880" y="121920"/>
                </a:lnTo>
                <a:lnTo>
                  <a:pt x="198120" y="99060"/>
                </a:lnTo>
                <a:lnTo>
                  <a:pt x="198120" y="83820"/>
                </a:lnTo>
                <a:lnTo>
                  <a:pt x="198120" y="60960"/>
                </a:lnTo>
                <a:lnTo>
                  <a:pt x="198120" y="45720"/>
                </a:lnTo>
                <a:lnTo>
                  <a:pt x="182880" y="38100"/>
                </a:lnTo>
                <a:lnTo>
                  <a:pt x="167640" y="30480"/>
                </a:lnTo>
                <a:lnTo>
                  <a:pt x="152400" y="22860"/>
                </a:lnTo>
                <a:lnTo>
                  <a:pt x="129540" y="30480"/>
                </a:lnTo>
                <a:lnTo>
                  <a:pt x="106680" y="38100"/>
                </a:lnTo>
                <a:lnTo>
                  <a:pt x="91440" y="45720"/>
                </a:lnTo>
                <a:lnTo>
                  <a:pt x="68580" y="60960"/>
                </a:lnTo>
                <a:lnTo>
                  <a:pt x="53340" y="76200"/>
                </a:lnTo>
                <a:lnTo>
                  <a:pt x="45720" y="99060"/>
                </a:lnTo>
                <a:lnTo>
                  <a:pt x="38100" y="114300"/>
                </a:lnTo>
                <a:lnTo>
                  <a:pt x="30480" y="137160"/>
                </a:lnTo>
                <a:lnTo>
                  <a:pt x="38100" y="152400"/>
                </a:lnTo>
                <a:lnTo>
                  <a:pt x="45720" y="167640"/>
                </a:lnTo>
                <a:lnTo>
                  <a:pt x="53340" y="175260"/>
                </a:lnTo>
                <a:lnTo>
                  <a:pt x="68580" y="182880"/>
                </a:lnTo>
                <a:lnTo>
                  <a:pt x="83820" y="190500"/>
                </a:lnTo>
                <a:lnTo>
                  <a:pt x="99060" y="182880"/>
                </a:lnTo>
                <a:lnTo>
                  <a:pt x="121920" y="175260"/>
                </a:lnTo>
                <a:lnTo>
                  <a:pt x="137160" y="160020"/>
                </a:lnTo>
                <a:lnTo>
                  <a:pt x="160020" y="144780"/>
                </a:lnTo>
                <a:lnTo>
                  <a:pt x="175260" y="129540"/>
                </a:lnTo>
                <a:lnTo>
                  <a:pt x="190500" y="106680"/>
                </a:lnTo>
                <a:lnTo>
                  <a:pt x="198120" y="83820"/>
                </a:lnTo>
                <a:lnTo>
                  <a:pt x="205740" y="68580"/>
                </a:lnTo>
                <a:lnTo>
                  <a:pt x="205740" y="53340"/>
                </a:lnTo>
                <a:lnTo>
                  <a:pt x="198120" y="38100"/>
                </a:lnTo>
                <a:lnTo>
                  <a:pt x="182880" y="38100"/>
                </a:lnTo>
                <a:lnTo>
                  <a:pt x="160020" y="30480"/>
                </a:lnTo>
                <a:lnTo>
                  <a:pt x="137160" y="30480"/>
                </a:lnTo>
                <a:lnTo>
                  <a:pt x="114300" y="38100"/>
                </a:lnTo>
                <a:lnTo>
                  <a:pt x="83820" y="53340"/>
                </a:lnTo>
                <a:lnTo>
                  <a:pt x="60960" y="68580"/>
                </a:lnTo>
                <a:lnTo>
                  <a:pt x="38100" y="83820"/>
                </a:lnTo>
                <a:lnTo>
                  <a:pt x="22860" y="99060"/>
                </a:lnTo>
                <a:lnTo>
                  <a:pt x="7620" y="121920"/>
                </a:lnTo>
                <a:lnTo>
                  <a:pt x="0" y="144780"/>
                </a:lnTo>
                <a:lnTo>
                  <a:pt x="0" y="160020"/>
                </a:lnTo>
                <a:lnTo>
                  <a:pt x="15240" y="175260"/>
                </a:lnTo>
                <a:lnTo>
                  <a:pt x="30480" y="182880"/>
                </a:lnTo>
                <a:lnTo>
                  <a:pt x="45720" y="190500"/>
                </a:lnTo>
                <a:lnTo>
                  <a:pt x="68580" y="198120"/>
                </a:lnTo>
                <a:lnTo>
                  <a:pt x="91440" y="190500"/>
                </a:lnTo>
                <a:lnTo>
                  <a:pt x="114300" y="182880"/>
                </a:lnTo>
                <a:lnTo>
                  <a:pt x="144780" y="175260"/>
                </a:lnTo>
                <a:lnTo>
                  <a:pt x="167640" y="160020"/>
                </a:lnTo>
                <a:lnTo>
                  <a:pt x="182880" y="137160"/>
                </a:lnTo>
                <a:lnTo>
                  <a:pt x="198120" y="121920"/>
                </a:lnTo>
                <a:lnTo>
                  <a:pt x="205740" y="99060"/>
                </a:lnTo>
                <a:lnTo>
                  <a:pt x="213360" y="83820"/>
                </a:lnTo>
                <a:lnTo>
                  <a:pt x="205740" y="60960"/>
                </a:lnTo>
                <a:lnTo>
                  <a:pt x="198120" y="53340"/>
                </a:lnTo>
                <a:lnTo>
                  <a:pt x="182880" y="38100"/>
                </a:lnTo>
                <a:lnTo>
                  <a:pt x="160020" y="38100"/>
                </a:lnTo>
                <a:lnTo>
                  <a:pt x="137160" y="30480"/>
                </a:lnTo>
                <a:lnTo>
                  <a:pt x="114300" y="30480"/>
                </a:lnTo>
                <a:lnTo>
                  <a:pt x="83820" y="38100"/>
                </a:lnTo>
                <a:lnTo>
                  <a:pt x="60960" y="45720"/>
                </a:lnTo>
                <a:lnTo>
                  <a:pt x="38100" y="60960"/>
                </a:lnTo>
                <a:lnTo>
                  <a:pt x="22860" y="68580"/>
                </a:lnTo>
                <a:lnTo>
                  <a:pt x="7620" y="91440"/>
                </a:lnTo>
                <a:lnTo>
                  <a:pt x="0" y="106680"/>
                </a:lnTo>
                <a:lnTo>
                  <a:pt x="0" y="121920"/>
                </a:lnTo>
                <a:lnTo>
                  <a:pt x="0" y="137160"/>
                </a:lnTo>
                <a:lnTo>
                  <a:pt x="15240" y="152400"/>
                </a:lnTo>
                <a:lnTo>
                  <a:pt x="30480" y="160020"/>
                </a:lnTo>
                <a:lnTo>
                  <a:pt x="53340" y="167640"/>
                </a:lnTo>
                <a:lnTo>
                  <a:pt x="68580" y="167640"/>
                </a:lnTo>
                <a:lnTo>
                  <a:pt x="99060" y="167640"/>
                </a:lnTo>
                <a:lnTo>
                  <a:pt x="114300" y="160020"/>
                </a:lnTo>
                <a:lnTo>
                  <a:pt x="137160" y="144780"/>
                </a:lnTo>
                <a:lnTo>
                  <a:pt x="160020" y="129540"/>
                </a:lnTo>
                <a:lnTo>
                  <a:pt x="167640" y="114300"/>
                </a:lnTo>
                <a:lnTo>
                  <a:pt x="175260" y="91440"/>
                </a:lnTo>
                <a:lnTo>
                  <a:pt x="182880" y="76200"/>
                </a:lnTo>
                <a:lnTo>
                  <a:pt x="175260" y="60960"/>
                </a:lnTo>
                <a:lnTo>
                  <a:pt x="167640" y="45720"/>
                </a:lnTo>
                <a:lnTo>
                  <a:pt x="152400" y="30480"/>
                </a:lnTo>
                <a:lnTo>
                  <a:pt x="137160" y="30480"/>
                </a:lnTo>
                <a:lnTo>
                  <a:pt x="114300" y="22860"/>
                </a:lnTo>
                <a:lnTo>
                  <a:pt x="91440" y="30480"/>
                </a:lnTo>
                <a:lnTo>
                  <a:pt x="68580" y="38100"/>
                </a:lnTo>
                <a:lnTo>
                  <a:pt x="53340" y="53340"/>
                </a:lnTo>
                <a:lnTo>
                  <a:pt x="30480" y="60960"/>
                </a:lnTo>
                <a:lnTo>
                  <a:pt x="15240" y="83820"/>
                </a:lnTo>
                <a:lnTo>
                  <a:pt x="7620" y="99060"/>
                </a:lnTo>
                <a:lnTo>
                  <a:pt x="7620" y="121920"/>
                </a:lnTo>
                <a:lnTo>
                  <a:pt x="7620" y="137160"/>
                </a:lnTo>
                <a:lnTo>
                  <a:pt x="15240" y="152400"/>
                </a:lnTo>
                <a:lnTo>
                  <a:pt x="30480" y="160020"/>
                </a:lnTo>
                <a:lnTo>
                  <a:pt x="45720" y="175260"/>
                </a:lnTo>
                <a:lnTo>
                  <a:pt x="68580" y="175260"/>
                </a:lnTo>
                <a:lnTo>
                  <a:pt x="91440" y="175260"/>
                </a:lnTo>
                <a:lnTo>
                  <a:pt x="114300" y="167640"/>
                </a:lnTo>
                <a:lnTo>
                  <a:pt x="137160" y="152400"/>
                </a:lnTo>
                <a:lnTo>
                  <a:pt x="152400" y="137160"/>
                </a:lnTo>
                <a:lnTo>
                  <a:pt x="167640" y="114300"/>
                </a:lnTo>
                <a:lnTo>
                  <a:pt x="190500" y="91440"/>
                </a:lnTo>
                <a:lnTo>
                  <a:pt x="198120" y="68580"/>
                </a:lnTo>
                <a:lnTo>
                  <a:pt x="198120" y="53340"/>
                </a:lnTo>
                <a:lnTo>
                  <a:pt x="198120" y="30480"/>
                </a:lnTo>
                <a:lnTo>
                  <a:pt x="190500" y="15240"/>
                </a:lnTo>
                <a:lnTo>
                  <a:pt x="182880" y="7620"/>
                </a:lnTo>
                <a:lnTo>
                  <a:pt x="167640" y="0"/>
                </a:lnTo>
                <a:lnTo>
                  <a:pt x="144780" y="0"/>
                </a:lnTo>
                <a:lnTo>
                  <a:pt x="121920" y="7620"/>
                </a:lnTo>
                <a:lnTo>
                  <a:pt x="99060" y="15240"/>
                </a:lnTo>
                <a:lnTo>
                  <a:pt x="68580" y="22860"/>
                </a:lnTo>
                <a:lnTo>
                  <a:pt x="53340" y="38100"/>
                </a:lnTo>
                <a:lnTo>
                  <a:pt x="38100" y="53340"/>
                </a:lnTo>
                <a:lnTo>
                  <a:pt x="22860" y="76200"/>
                </a:lnTo>
                <a:lnTo>
                  <a:pt x="15240" y="91440"/>
                </a:lnTo>
                <a:lnTo>
                  <a:pt x="7620" y="114300"/>
                </a:lnTo>
                <a:lnTo>
                  <a:pt x="15240" y="129540"/>
                </a:lnTo>
                <a:lnTo>
                  <a:pt x="22860" y="144780"/>
                </a:lnTo>
                <a:lnTo>
                  <a:pt x="38100" y="160020"/>
                </a:lnTo>
                <a:lnTo>
                  <a:pt x="45720" y="167640"/>
                </a:lnTo>
                <a:lnTo>
                  <a:pt x="68580" y="167640"/>
                </a:lnTo>
                <a:lnTo>
                  <a:pt x="83820" y="167640"/>
                </a:lnTo>
                <a:lnTo>
                  <a:pt x="106680" y="160020"/>
                </a:lnTo>
                <a:lnTo>
                  <a:pt x="121920" y="144780"/>
                </a:lnTo>
                <a:lnTo>
                  <a:pt x="137160" y="129540"/>
                </a:lnTo>
                <a:lnTo>
                  <a:pt x="152400" y="114300"/>
                </a:lnTo>
                <a:lnTo>
                  <a:pt x="160020" y="99060"/>
                </a:lnTo>
                <a:lnTo>
                  <a:pt x="167640" y="83820"/>
                </a:lnTo>
                <a:lnTo>
                  <a:pt x="167640" y="68580"/>
                </a:lnTo>
                <a:lnTo>
                  <a:pt x="167640" y="60960"/>
                </a:lnTo>
                <a:lnTo>
                  <a:pt x="160020" y="53340"/>
                </a:lnTo>
                <a:lnTo>
                  <a:pt x="152400" y="53340"/>
                </a:lnTo>
                <a:lnTo>
                  <a:pt x="137160" y="60960"/>
                </a:lnTo>
                <a:lnTo>
                  <a:pt x="114300" y="60960"/>
                </a:lnTo>
                <a:lnTo>
                  <a:pt x="99060" y="68580"/>
                </a:lnTo>
                <a:lnTo>
                  <a:pt x="91440" y="76200"/>
                </a:lnTo>
                <a:lnTo>
                  <a:pt x="76200" y="91440"/>
                </a:lnTo>
                <a:lnTo>
                  <a:pt x="68580" y="106680"/>
                </a:lnTo>
                <a:lnTo>
                  <a:pt x="60960" y="114300"/>
                </a:lnTo>
                <a:lnTo>
                  <a:pt x="60960" y="121920"/>
                </a:lnTo>
                <a:lnTo>
                  <a:pt x="68580" y="129540"/>
                </a:lnTo>
                <a:lnTo>
                  <a:pt x="76200" y="129540"/>
                </a:lnTo>
                <a:lnTo>
                  <a:pt x="91440" y="137160"/>
                </a:lnTo>
                <a:lnTo>
                  <a:pt x="99060" y="129540"/>
                </a:lnTo>
                <a:lnTo>
                  <a:pt x="114300" y="129540"/>
                </a:lnTo>
                <a:lnTo>
                  <a:pt x="129540" y="121920"/>
                </a:lnTo>
                <a:lnTo>
                  <a:pt x="137160" y="114300"/>
                </a:lnTo>
                <a:lnTo>
                  <a:pt x="144780" y="106680"/>
                </a:lnTo>
                <a:lnTo>
                  <a:pt x="144780" y="106680"/>
                </a:lnTo>
                <a:lnTo>
                  <a:pt x="152400" y="106680"/>
                </a:lnTo>
                <a:lnTo>
                  <a:pt x="144780" y="106680"/>
                </a:lnTo>
                <a:lnTo>
                  <a:pt x="137160" y="106680"/>
                </a:lnTo>
                <a:lnTo>
                  <a:pt x="129540" y="106680"/>
                </a:lnTo>
                <a:lnTo>
                  <a:pt x="121920" y="114300"/>
                </a:lnTo>
                <a:lnTo>
                  <a:pt x="114300" y="114300"/>
                </a:lnTo>
                <a:lnTo>
                  <a:pt x="99060" y="121920"/>
                </a:lnTo>
                <a:lnTo>
                  <a:pt x="99060" y="129540"/>
                </a:lnTo>
                <a:lnTo>
                  <a:pt x="91440" y="129540"/>
                </a:lnTo>
                <a:lnTo>
                  <a:pt x="91440" y="129540"/>
                </a:lnTo>
                <a:lnTo>
                  <a:pt x="99060" y="129540"/>
                </a:lnTo>
                <a:lnTo>
                  <a:pt x="99060" y="129540"/>
                </a:lnTo>
                <a:lnTo>
                  <a:pt x="114300" y="121920"/>
                </a:lnTo>
                <a:lnTo>
                  <a:pt x="121920" y="121920"/>
                </a:lnTo>
                <a:lnTo>
                  <a:pt x="129540" y="114300"/>
                </a:lnTo>
                <a:lnTo>
                  <a:pt x="137160" y="106680"/>
                </a:lnTo>
                <a:lnTo>
                  <a:pt x="144780" y="106680"/>
                </a:lnTo>
                <a:lnTo>
                  <a:pt x="144780" y="106680"/>
                </a:lnTo>
                <a:lnTo>
                  <a:pt x="152400" y="106680"/>
                </a:lnTo>
                <a:lnTo>
                  <a:pt x="144780" y="106680"/>
                </a:lnTo>
                <a:lnTo>
                  <a:pt x="144780" y="114300"/>
                </a:lnTo>
                <a:lnTo>
                  <a:pt x="129540" y="129540"/>
                </a:lnTo>
                <a:lnTo>
                  <a:pt x="114300" y="144780"/>
                </a:lnTo>
                <a:lnTo>
                  <a:pt x="114300" y="14478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7" name="Freeform 1036"/>
          <p:cNvSpPr/>
          <p:nvPr/>
        </p:nvSpPr>
        <p:spPr>
          <a:xfrm>
            <a:off x="3855720" y="3870960"/>
            <a:ext cx="129541" cy="243841"/>
          </a:xfrm>
          <a:custGeom>
            <a:avLst/>
            <a:gdLst/>
            <a:ahLst/>
            <a:cxnLst/>
            <a:rect l="0" t="0" r="0" b="0"/>
            <a:pathLst>
              <a:path w="129541" h="243841">
                <a:moveTo>
                  <a:pt x="76200" y="15240"/>
                </a:moveTo>
                <a:lnTo>
                  <a:pt x="83820" y="7620"/>
                </a:lnTo>
                <a:lnTo>
                  <a:pt x="91440" y="7620"/>
                </a:lnTo>
                <a:lnTo>
                  <a:pt x="91440" y="7620"/>
                </a:lnTo>
                <a:lnTo>
                  <a:pt x="99060" y="7620"/>
                </a:lnTo>
                <a:lnTo>
                  <a:pt x="106680" y="0"/>
                </a:lnTo>
                <a:lnTo>
                  <a:pt x="114300" y="0"/>
                </a:lnTo>
                <a:lnTo>
                  <a:pt x="114300" y="0"/>
                </a:lnTo>
                <a:lnTo>
                  <a:pt x="121920" y="0"/>
                </a:lnTo>
                <a:lnTo>
                  <a:pt x="129540" y="0"/>
                </a:lnTo>
                <a:lnTo>
                  <a:pt x="129540" y="0"/>
                </a:lnTo>
                <a:lnTo>
                  <a:pt x="129540" y="0"/>
                </a:lnTo>
                <a:lnTo>
                  <a:pt x="129540" y="7620"/>
                </a:lnTo>
                <a:lnTo>
                  <a:pt x="121920" y="15240"/>
                </a:lnTo>
                <a:lnTo>
                  <a:pt x="114300" y="22860"/>
                </a:lnTo>
                <a:lnTo>
                  <a:pt x="106680" y="30480"/>
                </a:lnTo>
                <a:lnTo>
                  <a:pt x="91440" y="38100"/>
                </a:lnTo>
                <a:lnTo>
                  <a:pt x="83820" y="53340"/>
                </a:lnTo>
                <a:lnTo>
                  <a:pt x="60960" y="60960"/>
                </a:lnTo>
                <a:lnTo>
                  <a:pt x="45720" y="68580"/>
                </a:lnTo>
                <a:lnTo>
                  <a:pt x="38100" y="76200"/>
                </a:lnTo>
                <a:lnTo>
                  <a:pt x="22860" y="83820"/>
                </a:lnTo>
                <a:lnTo>
                  <a:pt x="15240" y="91440"/>
                </a:lnTo>
                <a:lnTo>
                  <a:pt x="7620" y="91440"/>
                </a:lnTo>
                <a:lnTo>
                  <a:pt x="0" y="99060"/>
                </a:lnTo>
                <a:lnTo>
                  <a:pt x="7620" y="99060"/>
                </a:lnTo>
                <a:lnTo>
                  <a:pt x="7620" y="91440"/>
                </a:lnTo>
                <a:lnTo>
                  <a:pt x="22860" y="91440"/>
                </a:lnTo>
                <a:lnTo>
                  <a:pt x="30480" y="76200"/>
                </a:lnTo>
                <a:lnTo>
                  <a:pt x="45720" y="68580"/>
                </a:lnTo>
                <a:lnTo>
                  <a:pt x="60960" y="60960"/>
                </a:lnTo>
                <a:lnTo>
                  <a:pt x="76200" y="53340"/>
                </a:lnTo>
                <a:lnTo>
                  <a:pt x="91440" y="45720"/>
                </a:lnTo>
                <a:lnTo>
                  <a:pt x="99060" y="38100"/>
                </a:lnTo>
                <a:lnTo>
                  <a:pt x="106680" y="38100"/>
                </a:lnTo>
                <a:lnTo>
                  <a:pt x="114300" y="38100"/>
                </a:lnTo>
                <a:lnTo>
                  <a:pt x="114300" y="38100"/>
                </a:lnTo>
                <a:lnTo>
                  <a:pt x="114300" y="38100"/>
                </a:lnTo>
                <a:lnTo>
                  <a:pt x="106680" y="45720"/>
                </a:lnTo>
                <a:lnTo>
                  <a:pt x="99060" y="53340"/>
                </a:lnTo>
                <a:lnTo>
                  <a:pt x="91440" y="60960"/>
                </a:lnTo>
                <a:lnTo>
                  <a:pt x="76200" y="68580"/>
                </a:lnTo>
                <a:lnTo>
                  <a:pt x="60960" y="83820"/>
                </a:lnTo>
                <a:lnTo>
                  <a:pt x="53340" y="91440"/>
                </a:lnTo>
                <a:lnTo>
                  <a:pt x="38100" y="99060"/>
                </a:lnTo>
                <a:lnTo>
                  <a:pt x="30480" y="106680"/>
                </a:lnTo>
                <a:lnTo>
                  <a:pt x="22860" y="114300"/>
                </a:lnTo>
                <a:lnTo>
                  <a:pt x="15240" y="114300"/>
                </a:lnTo>
                <a:lnTo>
                  <a:pt x="15240" y="114300"/>
                </a:lnTo>
                <a:lnTo>
                  <a:pt x="22860" y="114300"/>
                </a:lnTo>
                <a:lnTo>
                  <a:pt x="30480" y="114300"/>
                </a:lnTo>
                <a:lnTo>
                  <a:pt x="38100" y="106680"/>
                </a:lnTo>
                <a:lnTo>
                  <a:pt x="53340" y="106680"/>
                </a:lnTo>
                <a:lnTo>
                  <a:pt x="68580" y="99060"/>
                </a:lnTo>
                <a:lnTo>
                  <a:pt x="76200" y="99060"/>
                </a:lnTo>
                <a:lnTo>
                  <a:pt x="91440" y="91440"/>
                </a:lnTo>
                <a:lnTo>
                  <a:pt x="99060" y="91440"/>
                </a:lnTo>
                <a:lnTo>
                  <a:pt x="106680" y="91440"/>
                </a:lnTo>
                <a:lnTo>
                  <a:pt x="106680" y="91440"/>
                </a:lnTo>
                <a:lnTo>
                  <a:pt x="106680" y="91440"/>
                </a:lnTo>
                <a:lnTo>
                  <a:pt x="106680" y="99060"/>
                </a:lnTo>
                <a:lnTo>
                  <a:pt x="91440" y="106680"/>
                </a:lnTo>
                <a:lnTo>
                  <a:pt x="83820" y="114300"/>
                </a:lnTo>
                <a:lnTo>
                  <a:pt x="68580" y="129540"/>
                </a:lnTo>
                <a:lnTo>
                  <a:pt x="60960" y="137160"/>
                </a:lnTo>
                <a:lnTo>
                  <a:pt x="45720" y="144780"/>
                </a:lnTo>
                <a:lnTo>
                  <a:pt x="38100" y="152400"/>
                </a:lnTo>
                <a:lnTo>
                  <a:pt x="30480" y="160020"/>
                </a:lnTo>
                <a:lnTo>
                  <a:pt x="15240" y="160020"/>
                </a:lnTo>
                <a:lnTo>
                  <a:pt x="15240" y="167640"/>
                </a:lnTo>
                <a:lnTo>
                  <a:pt x="15240" y="167640"/>
                </a:lnTo>
                <a:lnTo>
                  <a:pt x="15240" y="167640"/>
                </a:lnTo>
                <a:lnTo>
                  <a:pt x="30480" y="167640"/>
                </a:lnTo>
                <a:lnTo>
                  <a:pt x="38100" y="160020"/>
                </a:lnTo>
                <a:lnTo>
                  <a:pt x="45720" y="160020"/>
                </a:lnTo>
                <a:lnTo>
                  <a:pt x="53340" y="152400"/>
                </a:lnTo>
                <a:lnTo>
                  <a:pt x="68580" y="152400"/>
                </a:lnTo>
                <a:lnTo>
                  <a:pt x="76200" y="144780"/>
                </a:lnTo>
                <a:lnTo>
                  <a:pt x="83820" y="144780"/>
                </a:lnTo>
                <a:lnTo>
                  <a:pt x="91440" y="144780"/>
                </a:lnTo>
                <a:lnTo>
                  <a:pt x="91440" y="144780"/>
                </a:lnTo>
                <a:lnTo>
                  <a:pt x="91440" y="152400"/>
                </a:lnTo>
                <a:lnTo>
                  <a:pt x="83820" y="152400"/>
                </a:lnTo>
                <a:lnTo>
                  <a:pt x="76200" y="160020"/>
                </a:lnTo>
                <a:lnTo>
                  <a:pt x="68580" y="167640"/>
                </a:lnTo>
                <a:lnTo>
                  <a:pt x="60960" y="175260"/>
                </a:lnTo>
                <a:lnTo>
                  <a:pt x="53340" y="182880"/>
                </a:lnTo>
                <a:lnTo>
                  <a:pt x="45720" y="190500"/>
                </a:lnTo>
                <a:lnTo>
                  <a:pt x="38100" y="190500"/>
                </a:lnTo>
                <a:lnTo>
                  <a:pt x="38100" y="198120"/>
                </a:lnTo>
                <a:lnTo>
                  <a:pt x="30480" y="198120"/>
                </a:lnTo>
                <a:lnTo>
                  <a:pt x="38100" y="198120"/>
                </a:lnTo>
                <a:lnTo>
                  <a:pt x="38100" y="198120"/>
                </a:lnTo>
                <a:lnTo>
                  <a:pt x="45720" y="198120"/>
                </a:lnTo>
                <a:lnTo>
                  <a:pt x="53340" y="190500"/>
                </a:lnTo>
                <a:lnTo>
                  <a:pt x="60960" y="190500"/>
                </a:lnTo>
                <a:lnTo>
                  <a:pt x="68580" y="190500"/>
                </a:lnTo>
                <a:lnTo>
                  <a:pt x="68580" y="182880"/>
                </a:lnTo>
                <a:lnTo>
                  <a:pt x="76200" y="182880"/>
                </a:lnTo>
                <a:lnTo>
                  <a:pt x="83820" y="182880"/>
                </a:lnTo>
                <a:lnTo>
                  <a:pt x="83820" y="182880"/>
                </a:lnTo>
                <a:lnTo>
                  <a:pt x="83820" y="190500"/>
                </a:lnTo>
                <a:lnTo>
                  <a:pt x="83820" y="198120"/>
                </a:lnTo>
                <a:lnTo>
                  <a:pt x="83820" y="205740"/>
                </a:lnTo>
                <a:lnTo>
                  <a:pt x="76200" y="213360"/>
                </a:lnTo>
                <a:lnTo>
                  <a:pt x="68580" y="228600"/>
                </a:lnTo>
                <a:lnTo>
                  <a:pt x="60960" y="243840"/>
                </a:lnTo>
                <a:lnTo>
                  <a:pt x="60960" y="24384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8" name="Freeform 1037"/>
          <p:cNvSpPr/>
          <p:nvPr/>
        </p:nvSpPr>
        <p:spPr>
          <a:xfrm>
            <a:off x="3962400" y="3893820"/>
            <a:ext cx="76201" cy="236221"/>
          </a:xfrm>
          <a:custGeom>
            <a:avLst/>
            <a:gdLst/>
            <a:ahLst/>
            <a:cxnLst/>
            <a:rect l="0" t="0" r="0" b="0"/>
            <a:pathLst>
              <a:path w="76201" h="236221">
                <a:moveTo>
                  <a:pt x="15240" y="0"/>
                </a:moveTo>
                <a:lnTo>
                  <a:pt x="15240" y="0"/>
                </a:lnTo>
                <a:lnTo>
                  <a:pt x="15240" y="0"/>
                </a:lnTo>
                <a:lnTo>
                  <a:pt x="15240" y="0"/>
                </a:lnTo>
                <a:lnTo>
                  <a:pt x="22860" y="7620"/>
                </a:lnTo>
                <a:lnTo>
                  <a:pt x="22860" y="7620"/>
                </a:lnTo>
                <a:lnTo>
                  <a:pt x="22860" y="15240"/>
                </a:lnTo>
                <a:lnTo>
                  <a:pt x="22860" y="15240"/>
                </a:lnTo>
                <a:lnTo>
                  <a:pt x="22860" y="22860"/>
                </a:lnTo>
                <a:lnTo>
                  <a:pt x="30480" y="30480"/>
                </a:lnTo>
                <a:lnTo>
                  <a:pt x="30480" y="38100"/>
                </a:lnTo>
                <a:lnTo>
                  <a:pt x="38100" y="53340"/>
                </a:lnTo>
                <a:lnTo>
                  <a:pt x="38100" y="60960"/>
                </a:lnTo>
                <a:lnTo>
                  <a:pt x="45720" y="76200"/>
                </a:lnTo>
                <a:lnTo>
                  <a:pt x="53340" y="83820"/>
                </a:lnTo>
                <a:lnTo>
                  <a:pt x="60960" y="99060"/>
                </a:lnTo>
                <a:lnTo>
                  <a:pt x="68580" y="106680"/>
                </a:lnTo>
                <a:lnTo>
                  <a:pt x="68580" y="114300"/>
                </a:lnTo>
                <a:lnTo>
                  <a:pt x="76200" y="114300"/>
                </a:lnTo>
                <a:lnTo>
                  <a:pt x="76200" y="114300"/>
                </a:lnTo>
                <a:lnTo>
                  <a:pt x="76200" y="114300"/>
                </a:lnTo>
                <a:lnTo>
                  <a:pt x="76200" y="106680"/>
                </a:lnTo>
                <a:lnTo>
                  <a:pt x="68580" y="99060"/>
                </a:lnTo>
                <a:lnTo>
                  <a:pt x="60960" y="83820"/>
                </a:lnTo>
                <a:lnTo>
                  <a:pt x="53340" y="76200"/>
                </a:lnTo>
                <a:lnTo>
                  <a:pt x="45720" y="68580"/>
                </a:lnTo>
                <a:lnTo>
                  <a:pt x="30480" y="53340"/>
                </a:lnTo>
                <a:lnTo>
                  <a:pt x="22860" y="53340"/>
                </a:lnTo>
                <a:lnTo>
                  <a:pt x="15240" y="45720"/>
                </a:lnTo>
                <a:lnTo>
                  <a:pt x="7620" y="38100"/>
                </a:lnTo>
                <a:lnTo>
                  <a:pt x="0" y="38100"/>
                </a:lnTo>
                <a:lnTo>
                  <a:pt x="0" y="45720"/>
                </a:lnTo>
                <a:lnTo>
                  <a:pt x="0" y="45720"/>
                </a:lnTo>
                <a:lnTo>
                  <a:pt x="0" y="53340"/>
                </a:lnTo>
                <a:lnTo>
                  <a:pt x="0" y="60960"/>
                </a:lnTo>
                <a:lnTo>
                  <a:pt x="7620" y="76200"/>
                </a:lnTo>
                <a:lnTo>
                  <a:pt x="15240" y="83820"/>
                </a:lnTo>
                <a:lnTo>
                  <a:pt x="22860" y="91440"/>
                </a:lnTo>
                <a:lnTo>
                  <a:pt x="30480" y="106680"/>
                </a:lnTo>
                <a:lnTo>
                  <a:pt x="38100" y="114300"/>
                </a:lnTo>
                <a:lnTo>
                  <a:pt x="45720" y="121920"/>
                </a:lnTo>
                <a:lnTo>
                  <a:pt x="53340" y="129540"/>
                </a:lnTo>
                <a:lnTo>
                  <a:pt x="60960" y="129540"/>
                </a:lnTo>
                <a:lnTo>
                  <a:pt x="60960" y="129540"/>
                </a:lnTo>
                <a:lnTo>
                  <a:pt x="60960" y="129540"/>
                </a:lnTo>
                <a:lnTo>
                  <a:pt x="60960" y="129540"/>
                </a:lnTo>
                <a:lnTo>
                  <a:pt x="60960" y="121920"/>
                </a:lnTo>
                <a:lnTo>
                  <a:pt x="53340" y="114300"/>
                </a:lnTo>
                <a:lnTo>
                  <a:pt x="53340" y="106680"/>
                </a:lnTo>
                <a:lnTo>
                  <a:pt x="45720" y="106680"/>
                </a:lnTo>
                <a:lnTo>
                  <a:pt x="38100" y="99060"/>
                </a:lnTo>
                <a:lnTo>
                  <a:pt x="38100" y="99060"/>
                </a:lnTo>
                <a:lnTo>
                  <a:pt x="30480" y="99060"/>
                </a:lnTo>
                <a:lnTo>
                  <a:pt x="30480" y="106680"/>
                </a:lnTo>
                <a:lnTo>
                  <a:pt x="22860" y="114300"/>
                </a:lnTo>
                <a:lnTo>
                  <a:pt x="22860" y="121920"/>
                </a:lnTo>
                <a:lnTo>
                  <a:pt x="22860" y="137160"/>
                </a:lnTo>
                <a:lnTo>
                  <a:pt x="30480" y="152400"/>
                </a:lnTo>
                <a:lnTo>
                  <a:pt x="30480" y="167640"/>
                </a:lnTo>
                <a:lnTo>
                  <a:pt x="38100" y="182880"/>
                </a:lnTo>
                <a:lnTo>
                  <a:pt x="45720" y="198120"/>
                </a:lnTo>
                <a:lnTo>
                  <a:pt x="53340" y="205740"/>
                </a:lnTo>
                <a:lnTo>
                  <a:pt x="53340" y="213360"/>
                </a:lnTo>
                <a:lnTo>
                  <a:pt x="60960" y="220980"/>
                </a:lnTo>
                <a:lnTo>
                  <a:pt x="68580" y="220980"/>
                </a:lnTo>
                <a:lnTo>
                  <a:pt x="68580" y="220980"/>
                </a:lnTo>
                <a:lnTo>
                  <a:pt x="68580" y="220980"/>
                </a:lnTo>
                <a:lnTo>
                  <a:pt x="68580" y="213360"/>
                </a:lnTo>
                <a:lnTo>
                  <a:pt x="68580" y="205740"/>
                </a:lnTo>
                <a:lnTo>
                  <a:pt x="60960" y="198120"/>
                </a:lnTo>
                <a:lnTo>
                  <a:pt x="53340" y="190500"/>
                </a:lnTo>
                <a:lnTo>
                  <a:pt x="45720" y="182880"/>
                </a:lnTo>
                <a:lnTo>
                  <a:pt x="45720" y="175260"/>
                </a:lnTo>
                <a:lnTo>
                  <a:pt x="38100" y="167640"/>
                </a:lnTo>
                <a:lnTo>
                  <a:pt x="30480" y="167640"/>
                </a:lnTo>
                <a:lnTo>
                  <a:pt x="30480" y="167640"/>
                </a:lnTo>
                <a:lnTo>
                  <a:pt x="22860" y="167640"/>
                </a:lnTo>
                <a:lnTo>
                  <a:pt x="22860" y="175260"/>
                </a:lnTo>
                <a:lnTo>
                  <a:pt x="22860" y="182880"/>
                </a:lnTo>
                <a:lnTo>
                  <a:pt x="22860" y="190500"/>
                </a:lnTo>
                <a:lnTo>
                  <a:pt x="30480" y="198120"/>
                </a:lnTo>
                <a:lnTo>
                  <a:pt x="30480" y="213360"/>
                </a:lnTo>
                <a:lnTo>
                  <a:pt x="38100" y="220980"/>
                </a:lnTo>
                <a:lnTo>
                  <a:pt x="38100" y="228600"/>
                </a:lnTo>
                <a:lnTo>
                  <a:pt x="45720" y="236220"/>
                </a:lnTo>
                <a:lnTo>
                  <a:pt x="45720" y="236220"/>
                </a:lnTo>
                <a:lnTo>
                  <a:pt x="53340" y="236220"/>
                </a:lnTo>
                <a:lnTo>
                  <a:pt x="53340" y="236220"/>
                </a:lnTo>
                <a:lnTo>
                  <a:pt x="53340" y="228600"/>
                </a:lnTo>
                <a:lnTo>
                  <a:pt x="45720" y="220980"/>
                </a:lnTo>
                <a:lnTo>
                  <a:pt x="45720" y="205740"/>
                </a:lnTo>
                <a:lnTo>
                  <a:pt x="38100" y="198120"/>
                </a:lnTo>
                <a:lnTo>
                  <a:pt x="30480" y="190500"/>
                </a:lnTo>
                <a:lnTo>
                  <a:pt x="30480" y="182880"/>
                </a:lnTo>
                <a:lnTo>
                  <a:pt x="22860" y="167640"/>
                </a:lnTo>
                <a:lnTo>
                  <a:pt x="15240" y="167640"/>
                </a:lnTo>
                <a:lnTo>
                  <a:pt x="7620" y="160020"/>
                </a:lnTo>
                <a:lnTo>
                  <a:pt x="7620" y="167640"/>
                </a:lnTo>
                <a:lnTo>
                  <a:pt x="0" y="167640"/>
                </a:lnTo>
                <a:lnTo>
                  <a:pt x="0" y="167640"/>
                </a:lnTo>
                <a:lnTo>
                  <a:pt x="0" y="182880"/>
                </a:lnTo>
                <a:lnTo>
                  <a:pt x="0" y="190500"/>
                </a:lnTo>
                <a:lnTo>
                  <a:pt x="0" y="198120"/>
                </a:lnTo>
                <a:lnTo>
                  <a:pt x="7620" y="205740"/>
                </a:lnTo>
                <a:lnTo>
                  <a:pt x="7620" y="213360"/>
                </a:lnTo>
                <a:lnTo>
                  <a:pt x="7620" y="220980"/>
                </a:lnTo>
                <a:lnTo>
                  <a:pt x="15240" y="228600"/>
                </a:lnTo>
                <a:lnTo>
                  <a:pt x="30480" y="236220"/>
                </a:lnTo>
                <a:lnTo>
                  <a:pt x="30480" y="236220"/>
                </a:lnTo>
                <a:lnTo>
                  <a:pt x="30480" y="23622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39" name="Freeform 1038"/>
          <p:cNvSpPr/>
          <p:nvPr/>
        </p:nvSpPr>
        <p:spPr>
          <a:xfrm>
            <a:off x="3855720" y="4076700"/>
            <a:ext cx="60961" cy="76201"/>
          </a:xfrm>
          <a:custGeom>
            <a:avLst/>
            <a:gdLst/>
            <a:ahLst/>
            <a:cxnLst/>
            <a:rect l="0" t="0" r="0" b="0"/>
            <a:pathLst>
              <a:path w="60961" h="76201">
                <a:moveTo>
                  <a:pt x="0" y="0"/>
                </a:moveTo>
                <a:lnTo>
                  <a:pt x="0" y="0"/>
                </a:lnTo>
                <a:lnTo>
                  <a:pt x="7620" y="7620"/>
                </a:lnTo>
                <a:lnTo>
                  <a:pt x="7620" y="7620"/>
                </a:lnTo>
                <a:lnTo>
                  <a:pt x="15240" y="7620"/>
                </a:lnTo>
                <a:lnTo>
                  <a:pt x="15240" y="15240"/>
                </a:lnTo>
                <a:lnTo>
                  <a:pt x="22860" y="15240"/>
                </a:lnTo>
                <a:lnTo>
                  <a:pt x="22860" y="15240"/>
                </a:lnTo>
                <a:lnTo>
                  <a:pt x="30480" y="15240"/>
                </a:lnTo>
                <a:lnTo>
                  <a:pt x="38100" y="15240"/>
                </a:lnTo>
                <a:lnTo>
                  <a:pt x="45720" y="15240"/>
                </a:lnTo>
                <a:lnTo>
                  <a:pt x="53340" y="22860"/>
                </a:lnTo>
                <a:lnTo>
                  <a:pt x="53340" y="22860"/>
                </a:lnTo>
                <a:lnTo>
                  <a:pt x="53340" y="30480"/>
                </a:lnTo>
                <a:lnTo>
                  <a:pt x="53340" y="38100"/>
                </a:lnTo>
                <a:lnTo>
                  <a:pt x="45720" y="38100"/>
                </a:lnTo>
                <a:lnTo>
                  <a:pt x="45720" y="45720"/>
                </a:lnTo>
                <a:lnTo>
                  <a:pt x="38100" y="53340"/>
                </a:lnTo>
                <a:lnTo>
                  <a:pt x="30480" y="60960"/>
                </a:lnTo>
                <a:lnTo>
                  <a:pt x="22860" y="68580"/>
                </a:lnTo>
                <a:lnTo>
                  <a:pt x="15240" y="68580"/>
                </a:lnTo>
                <a:lnTo>
                  <a:pt x="15240" y="76200"/>
                </a:lnTo>
                <a:lnTo>
                  <a:pt x="7620" y="76200"/>
                </a:lnTo>
                <a:lnTo>
                  <a:pt x="7620" y="76200"/>
                </a:lnTo>
                <a:lnTo>
                  <a:pt x="7620" y="76200"/>
                </a:lnTo>
                <a:lnTo>
                  <a:pt x="15240" y="76200"/>
                </a:lnTo>
                <a:lnTo>
                  <a:pt x="15240" y="76200"/>
                </a:lnTo>
                <a:lnTo>
                  <a:pt x="22860" y="68580"/>
                </a:lnTo>
                <a:lnTo>
                  <a:pt x="22860" y="68580"/>
                </a:lnTo>
                <a:lnTo>
                  <a:pt x="30480" y="60960"/>
                </a:lnTo>
                <a:lnTo>
                  <a:pt x="38100" y="53340"/>
                </a:lnTo>
                <a:lnTo>
                  <a:pt x="45720" y="53340"/>
                </a:lnTo>
                <a:lnTo>
                  <a:pt x="53340" y="45720"/>
                </a:lnTo>
                <a:lnTo>
                  <a:pt x="60960" y="38100"/>
                </a:lnTo>
                <a:lnTo>
                  <a:pt x="60960" y="38100"/>
                </a:lnTo>
                <a:lnTo>
                  <a:pt x="60960" y="38100"/>
                </a:lnTo>
                <a:lnTo>
                  <a:pt x="60960" y="38100"/>
                </a:lnTo>
                <a:lnTo>
                  <a:pt x="60960" y="45720"/>
                </a:lnTo>
                <a:lnTo>
                  <a:pt x="53340" y="53340"/>
                </a:lnTo>
                <a:lnTo>
                  <a:pt x="45720" y="60960"/>
                </a:lnTo>
                <a:lnTo>
                  <a:pt x="45720" y="6096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0" name="Freeform 1039"/>
          <p:cNvSpPr/>
          <p:nvPr/>
        </p:nvSpPr>
        <p:spPr>
          <a:xfrm>
            <a:off x="3672840" y="3688080"/>
            <a:ext cx="99061" cy="266701"/>
          </a:xfrm>
          <a:custGeom>
            <a:avLst/>
            <a:gdLst/>
            <a:ahLst/>
            <a:cxnLst/>
            <a:rect l="0" t="0" r="0" b="0"/>
            <a:pathLst>
              <a:path w="99061" h="266701">
                <a:moveTo>
                  <a:pt x="68580" y="30480"/>
                </a:moveTo>
                <a:lnTo>
                  <a:pt x="68580" y="30480"/>
                </a:lnTo>
                <a:lnTo>
                  <a:pt x="76200" y="22860"/>
                </a:lnTo>
                <a:lnTo>
                  <a:pt x="76200" y="22860"/>
                </a:lnTo>
                <a:lnTo>
                  <a:pt x="83820" y="15240"/>
                </a:lnTo>
                <a:lnTo>
                  <a:pt x="83820" y="15240"/>
                </a:lnTo>
                <a:lnTo>
                  <a:pt x="83820" y="15240"/>
                </a:lnTo>
                <a:lnTo>
                  <a:pt x="83820" y="15240"/>
                </a:lnTo>
                <a:lnTo>
                  <a:pt x="91440" y="15240"/>
                </a:lnTo>
                <a:lnTo>
                  <a:pt x="91440" y="15240"/>
                </a:lnTo>
                <a:lnTo>
                  <a:pt x="91440" y="15240"/>
                </a:lnTo>
                <a:lnTo>
                  <a:pt x="83820" y="15240"/>
                </a:lnTo>
                <a:lnTo>
                  <a:pt x="83820" y="15240"/>
                </a:lnTo>
                <a:lnTo>
                  <a:pt x="68580" y="22860"/>
                </a:lnTo>
                <a:lnTo>
                  <a:pt x="60960" y="30480"/>
                </a:lnTo>
                <a:lnTo>
                  <a:pt x="53340" y="30480"/>
                </a:lnTo>
                <a:lnTo>
                  <a:pt x="45720" y="38100"/>
                </a:lnTo>
                <a:lnTo>
                  <a:pt x="30480" y="38100"/>
                </a:lnTo>
                <a:lnTo>
                  <a:pt x="22860" y="45720"/>
                </a:lnTo>
                <a:lnTo>
                  <a:pt x="15240" y="45720"/>
                </a:lnTo>
                <a:lnTo>
                  <a:pt x="15240" y="45720"/>
                </a:lnTo>
                <a:lnTo>
                  <a:pt x="15240" y="45720"/>
                </a:lnTo>
                <a:lnTo>
                  <a:pt x="15240" y="45720"/>
                </a:lnTo>
                <a:lnTo>
                  <a:pt x="22860" y="38100"/>
                </a:lnTo>
                <a:lnTo>
                  <a:pt x="30480" y="38100"/>
                </a:lnTo>
                <a:lnTo>
                  <a:pt x="45720" y="30480"/>
                </a:lnTo>
                <a:lnTo>
                  <a:pt x="53340" y="22860"/>
                </a:lnTo>
                <a:lnTo>
                  <a:pt x="68580" y="15240"/>
                </a:lnTo>
                <a:lnTo>
                  <a:pt x="76200" y="7620"/>
                </a:lnTo>
                <a:lnTo>
                  <a:pt x="83820" y="0"/>
                </a:lnTo>
                <a:lnTo>
                  <a:pt x="91440" y="0"/>
                </a:lnTo>
                <a:lnTo>
                  <a:pt x="91440" y="0"/>
                </a:lnTo>
                <a:lnTo>
                  <a:pt x="91440" y="0"/>
                </a:lnTo>
                <a:lnTo>
                  <a:pt x="91440" y="7620"/>
                </a:lnTo>
                <a:lnTo>
                  <a:pt x="83820" y="15240"/>
                </a:lnTo>
                <a:lnTo>
                  <a:pt x="68580" y="22860"/>
                </a:lnTo>
                <a:lnTo>
                  <a:pt x="60960" y="30480"/>
                </a:lnTo>
                <a:lnTo>
                  <a:pt x="45720" y="38100"/>
                </a:lnTo>
                <a:lnTo>
                  <a:pt x="30480" y="53340"/>
                </a:lnTo>
                <a:lnTo>
                  <a:pt x="22860" y="53340"/>
                </a:lnTo>
                <a:lnTo>
                  <a:pt x="7620" y="60960"/>
                </a:lnTo>
                <a:lnTo>
                  <a:pt x="7620" y="68580"/>
                </a:lnTo>
                <a:lnTo>
                  <a:pt x="7620" y="68580"/>
                </a:lnTo>
                <a:lnTo>
                  <a:pt x="7620" y="68580"/>
                </a:lnTo>
                <a:lnTo>
                  <a:pt x="15240" y="68580"/>
                </a:lnTo>
                <a:lnTo>
                  <a:pt x="22860" y="68580"/>
                </a:lnTo>
                <a:lnTo>
                  <a:pt x="30480" y="60960"/>
                </a:lnTo>
                <a:lnTo>
                  <a:pt x="45720" y="60960"/>
                </a:lnTo>
                <a:lnTo>
                  <a:pt x="53340" y="53340"/>
                </a:lnTo>
                <a:lnTo>
                  <a:pt x="68580" y="53340"/>
                </a:lnTo>
                <a:lnTo>
                  <a:pt x="76200" y="45720"/>
                </a:lnTo>
                <a:lnTo>
                  <a:pt x="83820" y="45720"/>
                </a:lnTo>
                <a:lnTo>
                  <a:pt x="91440" y="45720"/>
                </a:lnTo>
                <a:lnTo>
                  <a:pt x="91440" y="45720"/>
                </a:lnTo>
                <a:lnTo>
                  <a:pt x="83820" y="53340"/>
                </a:lnTo>
                <a:lnTo>
                  <a:pt x="76200" y="60960"/>
                </a:lnTo>
                <a:lnTo>
                  <a:pt x="68580" y="68580"/>
                </a:lnTo>
                <a:lnTo>
                  <a:pt x="53340" y="76200"/>
                </a:lnTo>
                <a:lnTo>
                  <a:pt x="38100" y="83820"/>
                </a:lnTo>
                <a:lnTo>
                  <a:pt x="30480" y="99060"/>
                </a:lnTo>
                <a:lnTo>
                  <a:pt x="15240" y="106680"/>
                </a:lnTo>
                <a:lnTo>
                  <a:pt x="7620" y="106680"/>
                </a:lnTo>
                <a:lnTo>
                  <a:pt x="0" y="114300"/>
                </a:lnTo>
                <a:lnTo>
                  <a:pt x="0" y="121920"/>
                </a:lnTo>
                <a:lnTo>
                  <a:pt x="0" y="121920"/>
                </a:lnTo>
                <a:lnTo>
                  <a:pt x="7620" y="121920"/>
                </a:lnTo>
                <a:lnTo>
                  <a:pt x="22860" y="121920"/>
                </a:lnTo>
                <a:lnTo>
                  <a:pt x="30480" y="121920"/>
                </a:lnTo>
                <a:lnTo>
                  <a:pt x="45720" y="114300"/>
                </a:lnTo>
                <a:lnTo>
                  <a:pt x="60960" y="106680"/>
                </a:lnTo>
                <a:lnTo>
                  <a:pt x="76200" y="106680"/>
                </a:lnTo>
                <a:lnTo>
                  <a:pt x="83820" y="99060"/>
                </a:lnTo>
                <a:lnTo>
                  <a:pt x="91440" y="99060"/>
                </a:lnTo>
                <a:lnTo>
                  <a:pt x="99060" y="99060"/>
                </a:lnTo>
                <a:lnTo>
                  <a:pt x="99060" y="99060"/>
                </a:lnTo>
                <a:lnTo>
                  <a:pt x="99060" y="99060"/>
                </a:lnTo>
                <a:lnTo>
                  <a:pt x="91440" y="106680"/>
                </a:lnTo>
                <a:lnTo>
                  <a:pt x="83820" y="106680"/>
                </a:lnTo>
                <a:lnTo>
                  <a:pt x="76200" y="114300"/>
                </a:lnTo>
                <a:lnTo>
                  <a:pt x="60960" y="121920"/>
                </a:lnTo>
                <a:lnTo>
                  <a:pt x="45720" y="129540"/>
                </a:lnTo>
                <a:lnTo>
                  <a:pt x="38100" y="137160"/>
                </a:lnTo>
                <a:lnTo>
                  <a:pt x="22860" y="137160"/>
                </a:lnTo>
                <a:lnTo>
                  <a:pt x="15240" y="144780"/>
                </a:lnTo>
                <a:lnTo>
                  <a:pt x="7620" y="144780"/>
                </a:lnTo>
                <a:lnTo>
                  <a:pt x="0" y="152400"/>
                </a:lnTo>
                <a:lnTo>
                  <a:pt x="0" y="152400"/>
                </a:lnTo>
                <a:lnTo>
                  <a:pt x="7620" y="144780"/>
                </a:lnTo>
                <a:lnTo>
                  <a:pt x="7620" y="144780"/>
                </a:lnTo>
                <a:lnTo>
                  <a:pt x="22860" y="137160"/>
                </a:lnTo>
                <a:lnTo>
                  <a:pt x="30480" y="137160"/>
                </a:lnTo>
                <a:lnTo>
                  <a:pt x="38100" y="129540"/>
                </a:lnTo>
                <a:lnTo>
                  <a:pt x="45720" y="121920"/>
                </a:lnTo>
                <a:lnTo>
                  <a:pt x="53340" y="121920"/>
                </a:lnTo>
                <a:lnTo>
                  <a:pt x="60960" y="121920"/>
                </a:lnTo>
                <a:lnTo>
                  <a:pt x="68580" y="121920"/>
                </a:lnTo>
                <a:lnTo>
                  <a:pt x="68580" y="121920"/>
                </a:lnTo>
                <a:lnTo>
                  <a:pt x="60960" y="129540"/>
                </a:lnTo>
                <a:lnTo>
                  <a:pt x="53340" y="137160"/>
                </a:lnTo>
                <a:lnTo>
                  <a:pt x="45720" y="144780"/>
                </a:lnTo>
                <a:lnTo>
                  <a:pt x="38100" y="152400"/>
                </a:lnTo>
                <a:lnTo>
                  <a:pt x="30480" y="160020"/>
                </a:lnTo>
                <a:lnTo>
                  <a:pt x="22860" y="167640"/>
                </a:lnTo>
                <a:lnTo>
                  <a:pt x="15240" y="175260"/>
                </a:lnTo>
                <a:lnTo>
                  <a:pt x="7620" y="182880"/>
                </a:lnTo>
                <a:lnTo>
                  <a:pt x="7620" y="190500"/>
                </a:lnTo>
                <a:lnTo>
                  <a:pt x="7620" y="190500"/>
                </a:lnTo>
                <a:lnTo>
                  <a:pt x="7620" y="198120"/>
                </a:lnTo>
                <a:lnTo>
                  <a:pt x="15240" y="198120"/>
                </a:lnTo>
                <a:lnTo>
                  <a:pt x="22860" y="190500"/>
                </a:lnTo>
                <a:lnTo>
                  <a:pt x="38100" y="190500"/>
                </a:lnTo>
                <a:lnTo>
                  <a:pt x="45720" y="190500"/>
                </a:lnTo>
                <a:lnTo>
                  <a:pt x="53340" y="182880"/>
                </a:lnTo>
                <a:lnTo>
                  <a:pt x="68580" y="182880"/>
                </a:lnTo>
                <a:lnTo>
                  <a:pt x="76200" y="182880"/>
                </a:lnTo>
                <a:lnTo>
                  <a:pt x="83820" y="175260"/>
                </a:lnTo>
                <a:lnTo>
                  <a:pt x="91440" y="175260"/>
                </a:lnTo>
                <a:lnTo>
                  <a:pt x="91440" y="175260"/>
                </a:lnTo>
                <a:lnTo>
                  <a:pt x="91440" y="182880"/>
                </a:lnTo>
                <a:lnTo>
                  <a:pt x="83820" y="182880"/>
                </a:lnTo>
                <a:lnTo>
                  <a:pt x="76200" y="190500"/>
                </a:lnTo>
                <a:lnTo>
                  <a:pt x="68580" y="198120"/>
                </a:lnTo>
                <a:lnTo>
                  <a:pt x="60960" y="205740"/>
                </a:lnTo>
                <a:lnTo>
                  <a:pt x="45720" y="213360"/>
                </a:lnTo>
                <a:lnTo>
                  <a:pt x="38100" y="220980"/>
                </a:lnTo>
                <a:lnTo>
                  <a:pt x="30480" y="228600"/>
                </a:lnTo>
                <a:lnTo>
                  <a:pt x="22860" y="228600"/>
                </a:lnTo>
                <a:lnTo>
                  <a:pt x="22860" y="236220"/>
                </a:lnTo>
                <a:lnTo>
                  <a:pt x="15240" y="236220"/>
                </a:lnTo>
                <a:lnTo>
                  <a:pt x="15240" y="236220"/>
                </a:lnTo>
                <a:lnTo>
                  <a:pt x="22860" y="236220"/>
                </a:lnTo>
                <a:lnTo>
                  <a:pt x="22860" y="228600"/>
                </a:lnTo>
                <a:lnTo>
                  <a:pt x="30480" y="228600"/>
                </a:lnTo>
                <a:lnTo>
                  <a:pt x="30480" y="220980"/>
                </a:lnTo>
                <a:lnTo>
                  <a:pt x="38100" y="220980"/>
                </a:lnTo>
                <a:lnTo>
                  <a:pt x="45720" y="220980"/>
                </a:lnTo>
                <a:lnTo>
                  <a:pt x="45720" y="220980"/>
                </a:lnTo>
                <a:lnTo>
                  <a:pt x="53340" y="220980"/>
                </a:lnTo>
                <a:lnTo>
                  <a:pt x="53340" y="220980"/>
                </a:lnTo>
                <a:lnTo>
                  <a:pt x="45720" y="228600"/>
                </a:lnTo>
                <a:lnTo>
                  <a:pt x="45720" y="236220"/>
                </a:lnTo>
                <a:lnTo>
                  <a:pt x="30480" y="251460"/>
                </a:lnTo>
                <a:lnTo>
                  <a:pt x="22860" y="266700"/>
                </a:lnTo>
                <a:lnTo>
                  <a:pt x="22860" y="26670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1" name="Freeform 1040"/>
          <p:cNvSpPr/>
          <p:nvPr/>
        </p:nvSpPr>
        <p:spPr>
          <a:xfrm>
            <a:off x="3756660" y="3672840"/>
            <a:ext cx="99061" cy="251461"/>
          </a:xfrm>
          <a:custGeom>
            <a:avLst/>
            <a:gdLst/>
            <a:ahLst/>
            <a:cxnLst/>
            <a:rect l="0" t="0" r="0" b="0"/>
            <a:pathLst>
              <a:path w="99061" h="251461">
                <a:moveTo>
                  <a:pt x="22860" y="236220"/>
                </a:moveTo>
                <a:lnTo>
                  <a:pt x="22860" y="236220"/>
                </a:lnTo>
                <a:lnTo>
                  <a:pt x="22860" y="236220"/>
                </a:lnTo>
                <a:lnTo>
                  <a:pt x="30480" y="236220"/>
                </a:lnTo>
                <a:lnTo>
                  <a:pt x="30480" y="236220"/>
                </a:lnTo>
                <a:lnTo>
                  <a:pt x="38100" y="243840"/>
                </a:lnTo>
                <a:lnTo>
                  <a:pt x="38100" y="243840"/>
                </a:lnTo>
                <a:lnTo>
                  <a:pt x="38100" y="243840"/>
                </a:lnTo>
                <a:lnTo>
                  <a:pt x="45720" y="243840"/>
                </a:lnTo>
                <a:lnTo>
                  <a:pt x="53340" y="251460"/>
                </a:lnTo>
                <a:lnTo>
                  <a:pt x="53340" y="251460"/>
                </a:lnTo>
                <a:lnTo>
                  <a:pt x="60960" y="251460"/>
                </a:lnTo>
                <a:lnTo>
                  <a:pt x="60960" y="251460"/>
                </a:lnTo>
                <a:lnTo>
                  <a:pt x="60960" y="251460"/>
                </a:lnTo>
                <a:lnTo>
                  <a:pt x="60960" y="243840"/>
                </a:lnTo>
                <a:lnTo>
                  <a:pt x="60960" y="236220"/>
                </a:lnTo>
                <a:lnTo>
                  <a:pt x="60960" y="228600"/>
                </a:lnTo>
                <a:lnTo>
                  <a:pt x="53340" y="220980"/>
                </a:lnTo>
                <a:lnTo>
                  <a:pt x="53340" y="213360"/>
                </a:lnTo>
                <a:lnTo>
                  <a:pt x="45720" y="205740"/>
                </a:lnTo>
                <a:lnTo>
                  <a:pt x="45720" y="198120"/>
                </a:lnTo>
                <a:lnTo>
                  <a:pt x="38100" y="198120"/>
                </a:lnTo>
                <a:lnTo>
                  <a:pt x="38100" y="190500"/>
                </a:lnTo>
                <a:lnTo>
                  <a:pt x="38100" y="190500"/>
                </a:lnTo>
                <a:lnTo>
                  <a:pt x="30480" y="190500"/>
                </a:lnTo>
                <a:lnTo>
                  <a:pt x="38100" y="190500"/>
                </a:lnTo>
                <a:lnTo>
                  <a:pt x="38100" y="198120"/>
                </a:lnTo>
                <a:lnTo>
                  <a:pt x="38100" y="198120"/>
                </a:lnTo>
                <a:lnTo>
                  <a:pt x="45720" y="205740"/>
                </a:lnTo>
                <a:lnTo>
                  <a:pt x="45720" y="213360"/>
                </a:lnTo>
                <a:lnTo>
                  <a:pt x="53340" y="220980"/>
                </a:lnTo>
                <a:lnTo>
                  <a:pt x="60960" y="228600"/>
                </a:lnTo>
                <a:lnTo>
                  <a:pt x="68580" y="236220"/>
                </a:lnTo>
                <a:lnTo>
                  <a:pt x="76200" y="236220"/>
                </a:lnTo>
                <a:lnTo>
                  <a:pt x="83820" y="236220"/>
                </a:lnTo>
                <a:lnTo>
                  <a:pt x="83820" y="243840"/>
                </a:lnTo>
                <a:lnTo>
                  <a:pt x="83820" y="236220"/>
                </a:lnTo>
                <a:lnTo>
                  <a:pt x="83820" y="236220"/>
                </a:lnTo>
                <a:lnTo>
                  <a:pt x="83820" y="228600"/>
                </a:lnTo>
                <a:lnTo>
                  <a:pt x="83820" y="220980"/>
                </a:lnTo>
                <a:lnTo>
                  <a:pt x="76200" y="213360"/>
                </a:lnTo>
                <a:lnTo>
                  <a:pt x="68580" y="198120"/>
                </a:lnTo>
                <a:lnTo>
                  <a:pt x="53340" y="190500"/>
                </a:lnTo>
                <a:lnTo>
                  <a:pt x="45720" y="182880"/>
                </a:lnTo>
                <a:lnTo>
                  <a:pt x="45720" y="167640"/>
                </a:lnTo>
                <a:lnTo>
                  <a:pt x="38100" y="167640"/>
                </a:lnTo>
                <a:lnTo>
                  <a:pt x="30480" y="160020"/>
                </a:lnTo>
                <a:lnTo>
                  <a:pt x="22860" y="160020"/>
                </a:lnTo>
                <a:lnTo>
                  <a:pt x="22860" y="152400"/>
                </a:lnTo>
                <a:lnTo>
                  <a:pt x="22860" y="160020"/>
                </a:lnTo>
                <a:lnTo>
                  <a:pt x="22860" y="160020"/>
                </a:lnTo>
                <a:lnTo>
                  <a:pt x="22860" y="167640"/>
                </a:lnTo>
                <a:lnTo>
                  <a:pt x="30480" y="167640"/>
                </a:lnTo>
                <a:lnTo>
                  <a:pt x="30480" y="175260"/>
                </a:lnTo>
                <a:lnTo>
                  <a:pt x="38100" y="175260"/>
                </a:lnTo>
                <a:lnTo>
                  <a:pt x="38100" y="182880"/>
                </a:lnTo>
                <a:lnTo>
                  <a:pt x="45720" y="182880"/>
                </a:lnTo>
                <a:lnTo>
                  <a:pt x="45720" y="182880"/>
                </a:lnTo>
                <a:lnTo>
                  <a:pt x="53340" y="182880"/>
                </a:lnTo>
                <a:lnTo>
                  <a:pt x="53340" y="175260"/>
                </a:lnTo>
                <a:lnTo>
                  <a:pt x="53340" y="167640"/>
                </a:lnTo>
                <a:lnTo>
                  <a:pt x="53340" y="160020"/>
                </a:lnTo>
                <a:lnTo>
                  <a:pt x="45720" y="152400"/>
                </a:lnTo>
                <a:lnTo>
                  <a:pt x="45720" y="137160"/>
                </a:lnTo>
                <a:lnTo>
                  <a:pt x="38100" y="121920"/>
                </a:lnTo>
                <a:lnTo>
                  <a:pt x="38100" y="106680"/>
                </a:lnTo>
                <a:lnTo>
                  <a:pt x="30480" y="91440"/>
                </a:lnTo>
                <a:lnTo>
                  <a:pt x="22860" y="83820"/>
                </a:lnTo>
                <a:lnTo>
                  <a:pt x="15240" y="68580"/>
                </a:lnTo>
                <a:lnTo>
                  <a:pt x="7620" y="68580"/>
                </a:lnTo>
                <a:lnTo>
                  <a:pt x="7620" y="60960"/>
                </a:lnTo>
                <a:lnTo>
                  <a:pt x="7620" y="60960"/>
                </a:lnTo>
                <a:lnTo>
                  <a:pt x="7620" y="68580"/>
                </a:lnTo>
                <a:lnTo>
                  <a:pt x="7620" y="68580"/>
                </a:lnTo>
                <a:lnTo>
                  <a:pt x="7620" y="83820"/>
                </a:lnTo>
                <a:lnTo>
                  <a:pt x="15240" y="91440"/>
                </a:lnTo>
                <a:lnTo>
                  <a:pt x="22860" y="99060"/>
                </a:lnTo>
                <a:lnTo>
                  <a:pt x="30480" y="106680"/>
                </a:lnTo>
                <a:lnTo>
                  <a:pt x="38100" y="114300"/>
                </a:lnTo>
                <a:lnTo>
                  <a:pt x="45720" y="121920"/>
                </a:lnTo>
                <a:lnTo>
                  <a:pt x="53340" y="121920"/>
                </a:lnTo>
                <a:lnTo>
                  <a:pt x="53340" y="129540"/>
                </a:lnTo>
                <a:lnTo>
                  <a:pt x="60960" y="121920"/>
                </a:lnTo>
                <a:lnTo>
                  <a:pt x="60960" y="121920"/>
                </a:lnTo>
                <a:lnTo>
                  <a:pt x="60960" y="114300"/>
                </a:lnTo>
                <a:lnTo>
                  <a:pt x="60960" y="106680"/>
                </a:lnTo>
                <a:lnTo>
                  <a:pt x="60960" y="99060"/>
                </a:lnTo>
                <a:lnTo>
                  <a:pt x="53340" y="83820"/>
                </a:lnTo>
                <a:lnTo>
                  <a:pt x="53340" y="68580"/>
                </a:lnTo>
                <a:lnTo>
                  <a:pt x="45720" y="60960"/>
                </a:lnTo>
                <a:lnTo>
                  <a:pt x="45720" y="53340"/>
                </a:lnTo>
                <a:lnTo>
                  <a:pt x="45720" y="45720"/>
                </a:lnTo>
                <a:lnTo>
                  <a:pt x="45720" y="38100"/>
                </a:lnTo>
                <a:lnTo>
                  <a:pt x="45720" y="45720"/>
                </a:lnTo>
                <a:lnTo>
                  <a:pt x="45720" y="45720"/>
                </a:lnTo>
                <a:lnTo>
                  <a:pt x="45720" y="53340"/>
                </a:lnTo>
                <a:lnTo>
                  <a:pt x="53340" y="60960"/>
                </a:lnTo>
                <a:lnTo>
                  <a:pt x="60960" y="68580"/>
                </a:lnTo>
                <a:lnTo>
                  <a:pt x="68580" y="76200"/>
                </a:lnTo>
                <a:lnTo>
                  <a:pt x="68580" y="83820"/>
                </a:lnTo>
                <a:lnTo>
                  <a:pt x="83820" y="91440"/>
                </a:lnTo>
                <a:lnTo>
                  <a:pt x="83820" y="99060"/>
                </a:lnTo>
                <a:lnTo>
                  <a:pt x="91440" y="99060"/>
                </a:lnTo>
                <a:lnTo>
                  <a:pt x="91440" y="99060"/>
                </a:lnTo>
                <a:lnTo>
                  <a:pt x="99060" y="99060"/>
                </a:lnTo>
                <a:lnTo>
                  <a:pt x="99060" y="99060"/>
                </a:lnTo>
                <a:lnTo>
                  <a:pt x="91440" y="91440"/>
                </a:lnTo>
                <a:lnTo>
                  <a:pt x="91440" y="83820"/>
                </a:lnTo>
                <a:lnTo>
                  <a:pt x="83820" y="68580"/>
                </a:lnTo>
                <a:lnTo>
                  <a:pt x="76200" y="53340"/>
                </a:lnTo>
                <a:lnTo>
                  <a:pt x="60960" y="45720"/>
                </a:lnTo>
                <a:lnTo>
                  <a:pt x="53340" y="30480"/>
                </a:lnTo>
                <a:lnTo>
                  <a:pt x="45720" y="15240"/>
                </a:lnTo>
                <a:lnTo>
                  <a:pt x="38100" y="7620"/>
                </a:lnTo>
                <a:lnTo>
                  <a:pt x="22860" y="0"/>
                </a:lnTo>
                <a:lnTo>
                  <a:pt x="15240" y="0"/>
                </a:lnTo>
                <a:lnTo>
                  <a:pt x="7620" y="0"/>
                </a:lnTo>
                <a:lnTo>
                  <a:pt x="0" y="0"/>
                </a:lnTo>
                <a:lnTo>
                  <a:pt x="0" y="0"/>
                </a:lnTo>
                <a:lnTo>
                  <a:pt x="0" y="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2" name="Freeform 1041"/>
          <p:cNvSpPr/>
          <p:nvPr/>
        </p:nvSpPr>
        <p:spPr>
          <a:xfrm>
            <a:off x="6941820" y="4191000"/>
            <a:ext cx="99061" cy="480061"/>
          </a:xfrm>
          <a:custGeom>
            <a:avLst/>
            <a:gdLst/>
            <a:ahLst/>
            <a:cxnLst/>
            <a:rect l="0" t="0" r="0" b="0"/>
            <a:pathLst>
              <a:path w="99061" h="480061">
                <a:moveTo>
                  <a:pt x="45720" y="480060"/>
                </a:moveTo>
                <a:lnTo>
                  <a:pt x="45720" y="480060"/>
                </a:lnTo>
                <a:lnTo>
                  <a:pt x="45720" y="480060"/>
                </a:lnTo>
                <a:lnTo>
                  <a:pt x="45720" y="480060"/>
                </a:lnTo>
                <a:lnTo>
                  <a:pt x="45720" y="480060"/>
                </a:lnTo>
                <a:lnTo>
                  <a:pt x="45720" y="480060"/>
                </a:lnTo>
                <a:lnTo>
                  <a:pt x="45720" y="480060"/>
                </a:lnTo>
                <a:lnTo>
                  <a:pt x="45720" y="480060"/>
                </a:lnTo>
                <a:lnTo>
                  <a:pt x="45720" y="480060"/>
                </a:lnTo>
                <a:lnTo>
                  <a:pt x="45720" y="480060"/>
                </a:lnTo>
                <a:lnTo>
                  <a:pt x="45720" y="480060"/>
                </a:lnTo>
                <a:lnTo>
                  <a:pt x="45720" y="480060"/>
                </a:lnTo>
                <a:lnTo>
                  <a:pt x="45720" y="472440"/>
                </a:lnTo>
                <a:lnTo>
                  <a:pt x="45720" y="472440"/>
                </a:lnTo>
                <a:lnTo>
                  <a:pt x="45720" y="472440"/>
                </a:lnTo>
                <a:lnTo>
                  <a:pt x="45720" y="472440"/>
                </a:lnTo>
                <a:lnTo>
                  <a:pt x="45720" y="464820"/>
                </a:lnTo>
                <a:lnTo>
                  <a:pt x="53341" y="464820"/>
                </a:lnTo>
                <a:lnTo>
                  <a:pt x="53341" y="457200"/>
                </a:lnTo>
                <a:lnTo>
                  <a:pt x="53341" y="449580"/>
                </a:lnTo>
                <a:lnTo>
                  <a:pt x="53341" y="449580"/>
                </a:lnTo>
                <a:lnTo>
                  <a:pt x="53341" y="441960"/>
                </a:lnTo>
                <a:lnTo>
                  <a:pt x="53341" y="434340"/>
                </a:lnTo>
                <a:lnTo>
                  <a:pt x="53341" y="426720"/>
                </a:lnTo>
                <a:lnTo>
                  <a:pt x="53341" y="419100"/>
                </a:lnTo>
                <a:lnTo>
                  <a:pt x="53341" y="411480"/>
                </a:lnTo>
                <a:lnTo>
                  <a:pt x="53341" y="403860"/>
                </a:lnTo>
                <a:lnTo>
                  <a:pt x="53341" y="396240"/>
                </a:lnTo>
                <a:lnTo>
                  <a:pt x="53341" y="388620"/>
                </a:lnTo>
                <a:lnTo>
                  <a:pt x="53341" y="381000"/>
                </a:lnTo>
                <a:lnTo>
                  <a:pt x="53341" y="373380"/>
                </a:lnTo>
                <a:lnTo>
                  <a:pt x="53341" y="365760"/>
                </a:lnTo>
                <a:lnTo>
                  <a:pt x="53341" y="358140"/>
                </a:lnTo>
                <a:lnTo>
                  <a:pt x="53341" y="350520"/>
                </a:lnTo>
                <a:lnTo>
                  <a:pt x="53341" y="342900"/>
                </a:lnTo>
                <a:lnTo>
                  <a:pt x="53341" y="335280"/>
                </a:lnTo>
                <a:lnTo>
                  <a:pt x="53341" y="327660"/>
                </a:lnTo>
                <a:lnTo>
                  <a:pt x="53341" y="320040"/>
                </a:lnTo>
                <a:lnTo>
                  <a:pt x="53341" y="312420"/>
                </a:lnTo>
                <a:lnTo>
                  <a:pt x="53341" y="304800"/>
                </a:lnTo>
                <a:lnTo>
                  <a:pt x="60960" y="297180"/>
                </a:lnTo>
                <a:lnTo>
                  <a:pt x="60960" y="289560"/>
                </a:lnTo>
                <a:lnTo>
                  <a:pt x="60960" y="281940"/>
                </a:lnTo>
                <a:lnTo>
                  <a:pt x="60960" y="274320"/>
                </a:lnTo>
                <a:lnTo>
                  <a:pt x="60960" y="266700"/>
                </a:lnTo>
                <a:lnTo>
                  <a:pt x="60960" y="259080"/>
                </a:lnTo>
                <a:lnTo>
                  <a:pt x="60960" y="251460"/>
                </a:lnTo>
                <a:lnTo>
                  <a:pt x="60960" y="243840"/>
                </a:lnTo>
                <a:lnTo>
                  <a:pt x="60960" y="236220"/>
                </a:lnTo>
                <a:lnTo>
                  <a:pt x="60960" y="228600"/>
                </a:lnTo>
                <a:lnTo>
                  <a:pt x="60960" y="220980"/>
                </a:lnTo>
                <a:lnTo>
                  <a:pt x="60960" y="213360"/>
                </a:lnTo>
                <a:lnTo>
                  <a:pt x="60960" y="205740"/>
                </a:lnTo>
                <a:lnTo>
                  <a:pt x="60960" y="198120"/>
                </a:lnTo>
                <a:lnTo>
                  <a:pt x="53341" y="190500"/>
                </a:lnTo>
                <a:lnTo>
                  <a:pt x="53341" y="182880"/>
                </a:lnTo>
                <a:lnTo>
                  <a:pt x="53341" y="175260"/>
                </a:lnTo>
                <a:lnTo>
                  <a:pt x="53341" y="167640"/>
                </a:lnTo>
                <a:lnTo>
                  <a:pt x="53341" y="160020"/>
                </a:lnTo>
                <a:lnTo>
                  <a:pt x="53341" y="152400"/>
                </a:lnTo>
                <a:lnTo>
                  <a:pt x="53341" y="144780"/>
                </a:lnTo>
                <a:lnTo>
                  <a:pt x="53341" y="137160"/>
                </a:lnTo>
                <a:lnTo>
                  <a:pt x="45720" y="129540"/>
                </a:lnTo>
                <a:lnTo>
                  <a:pt x="45720" y="121920"/>
                </a:lnTo>
                <a:lnTo>
                  <a:pt x="45720" y="121920"/>
                </a:lnTo>
                <a:lnTo>
                  <a:pt x="45720" y="114300"/>
                </a:lnTo>
                <a:lnTo>
                  <a:pt x="45720" y="106680"/>
                </a:lnTo>
                <a:lnTo>
                  <a:pt x="45720" y="99060"/>
                </a:lnTo>
                <a:lnTo>
                  <a:pt x="45720" y="91440"/>
                </a:lnTo>
                <a:lnTo>
                  <a:pt x="45720" y="83820"/>
                </a:lnTo>
                <a:lnTo>
                  <a:pt x="45720" y="76200"/>
                </a:lnTo>
                <a:lnTo>
                  <a:pt x="45720" y="68580"/>
                </a:lnTo>
                <a:lnTo>
                  <a:pt x="45720" y="60960"/>
                </a:lnTo>
                <a:lnTo>
                  <a:pt x="45720" y="53340"/>
                </a:lnTo>
                <a:lnTo>
                  <a:pt x="45720" y="45720"/>
                </a:lnTo>
                <a:lnTo>
                  <a:pt x="45720" y="45720"/>
                </a:lnTo>
                <a:lnTo>
                  <a:pt x="45720" y="38100"/>
                </a:lnTo>
                <a:lnTo>
                  <a:pt x="45720" y="30480"/>
                </a:lnTo>
                <a:lnTo>
                  <a:pt x="45720" y="22860"/>
                </a:lnTo>
                <a:lnTo>
                  <a:pt x="45720" y="22860"/>
                </a:lnTo>
                <a:lnTo>
                  <a:pt x="45720" y="15240"/>
                </a:lnTo>
                <a:lnTo>
                  <a:pt x="45720" y="15240"/>
                </a:lnTo>
                <a:lnTo>
                  <a:pt x="45720" y="7620"/>
                </a:lnTo>
                <a:lnTo>
                  <a:pt x="45720" y="7620"/>
                </a:lnTo>
                <a:lnTo>
                  <a:pt x="45720" y="7620"/>
                </a:lnTo>
                <a:lnTo>
                  <a:pt x="53341" y="0"/>
                </a:lnTo>
                <a:lnTo>
                  <a:pt x="53341" y="0"/>
                </a:lnTo>
                <a:lnTo>
                  <a:pt x="53341" y="0"/>
                </a:lnTo>
                <a:lnTo>
                  <a:pt x="53341" y="0"/>
                </a:lnTo>
                <a:lnTo>
                  <a:pt x="53341" y="0"/>
                </a:lnTo>
                <a:lnTo>
                  <a:pt x="53341" y="0"/>
                </a:lnTo>
                <a:lnTo>
                  <a:pt x="53341" y="0"/>
                </a:lnTo>
                <a:lnTo>
                  <a:pt x="53341" y="0"/>
                </a:lnTo>
                <a:lnTo>
                  <a:pt x="53341" y="0"/>
                </a:lnTo>
                <a:lnTo>
                  <a:pt x="45720" y="7620"/>
                </a:lnTo>
                <a:lnTo>
                  <a:pt x="45720" y="7620"/>
                </a:lnTo>
                <a:lnTo>
                  <a:pt x="38100" y="7620"/>
                </a:lnTo>
                <a:lnTo>
                  <a:pt x="38100" y="15240"/>
                </a:lnTo>
                <a:lnTo>
                  <a:pt x="30480" y="22860"/>
                </a:lnTo>
                <a:lnTo>
                  <a:pt x="30480" y="22860"/>
                </a:lnTo>
                <a:lnTo>
                  <a:pt x="22860" y="30480"/>
                </a:lnTo>
                <a:lnTo>
                  <a:pt x="15241" y="38100"/>
                </a:lnTo>
                <a:lnTo>
                  <a:pt x="15241" y="38100"/>
                </a:lnTo>
                <a:lnTo>
                  <a:pt x="7620" y="45720"/>
                </a:lnTo>
                <a:lnTo>
                  <a:pt x="7620" y="45720"/>
                </a:lnTo>
                <a:lnTo>
                  <a:pt x="7620" y="53340"/>
                </a:lnTo>
                <a:lnTo>
                  <a:pt x="0" y="53340"/>
                </a:lnTo>
                <a:lnTo>
                  <a:pt x="0" y="53340"/>
                </a:lnTo>
                <a:lnTo>
                  <a:pt x="0" y="60960"/>
                </a:lnTo>
                <a:lnTo>
                  <a:pt x="0" y="60960"/>
                </a:lnTo>
                <a:lnTo>
                  <a:pt x="0" y="60960"/>
                </a:lnTo>
                <a:lnTo>
                  <a:pt x="0" y="60960"/>
                </a:lnTo>
                <a:lnTo>
                  <a:pt x="0" y="60960"/>
                </a:lnTo>
                <a:lnTo>
                  <a:pt x="0" y="60960"/>
                </a:lnTo>
                <a:lnTo>
                  <a:pt x="0" y="60960"/>
                </a:lnTo>
                <a:lnTo>
                  <a:pt x="0" y="60960"/>
                </a:lnTo>
                <a:lnTo>
                  <a:pt x="0" y="60960"/>
                </a:lnTo>
                <a:lnTo>
                  <a:pt x="0" y="60960"/>
                </a:lnTo>
                <a:lnTo>
                  <a:pt x="0" y="53340"/>
                </a:lnTo>
                <a:lnTo>
                  <a:pt x="7620" y="53340"/>
                </a:lnTo>
                <a:lnTo>
                  <a:pt x="7620" y="45720"/>
                </a:lnTo>
                <a:lnTo>
                  <a:pt x="15241" y="45720"/>
                </a:lnTo>
                <a:lnTo>
                  <a:pt x="22860" y="38100"/>
                </a:lnTo>
                <a:lnTo>
                  <a:pt x="30480" y="30480"/>
                </a:lnTo>
                <a:lnTo>
                  <a:pt x="30480" y="30480"/>
                </a:lnTo>
                <a:lnTo>
                  <a:pt x="38100" y="22860"/>
                </a:lnTo>
                <a:lnTo>
                  <a:pt x="45720" y="22860"/>
                </a:lnTo>
                <a:lnTo>
                  <a:pt x="53341" y="15240"/>
                </a:lnTo>
                <a:lnTo>
                  <a:pt x="53341" y="15240"/>
                </a:lnTo>
                <a:lnTo>
                  <a:pt x="60960" y="7620"/>
                </a:lnTo>
                <a:lnTo>
                  <a:pt x="60960" y="7620"/>
                </a:lnTo>
                <a:lnTo>
                  <a:pt x="60960" y="7620"/>
                </a:lnTo>
                <a:lnTo>
                  <a:pt x="60960" y="7620"/>
                </a:lnTo>
                <a:lnTo>
                  <a:pt x="68580" y="7620"/>
                </a:lnTo>
                <a:lnTo>
                  <a:pt x="68580" y="7620"/>
                </a:lnTo>
                <a:lnTo>
                  <a:pt x="68580" y="7620"/>
                </a:lnTo>
                <a:lnTo>
                  <a:pt x="68580" y="7620"/>
                </a:lnTo>
                <a:lnTo>
                  <a:pt x="68580" y="15240"/>
                </a:lnTo>
                <a:lnTo>
                  <a:pt x="68580" y="22860"/>
                </a:lnTo>
                <a:lnTo>
                  <a:pt x="68580" y="30480"/>
                </a:lnTo>
                <a:lnTo>
                  <a:pt x="68580" y="38100"/>
                </a:lnTo>
                <a:lnTo>
                  <a:pt x="68580" y="45720"/>
                </a:lnTo>
                <a:lnTo>
                  <a:pt x="68580" y="53340"/>
                </a:lnTo>
                <a:lnTo>
                  <a:pt x="76200" y="60960"/>
                </a:lnTo>
                <a:lnTo>
                  <a:pt x="76200" y="68580"/>
                </a:lnTo>
                <a:lnTo>
                  <a:pt x="83820" y="76200"/>
                </a:lnTo>
                <a:lnTo>
                  <a:pt x="83820" y="76200"/>
                </a:lnTo>
                <a:lnTo>
                  <a:pt x="91441" y="83820"/>
                </a:lnTo>
                <a:lnTo>
                  <a:pt x="91441" y="83820"/>
                </a:lnTo>
                <a:lnTo>
                  <a:pt x="91441" y="91440"/>
                </a:lnTo>
                <a:lnTo>
                  <a:pt x="99060" y="91440"/>
                </a:lnTo>
                <a:lnTo>
                  <a:pt x="99060" y="91440"/>
                </a:lnTo>
                <a:lnTo>
                  <a:pt x="99060" y="91440"/>
                </a:lnTo>
                <a:lnTo>
                  <a:pt x="99060" y="91440"/>
                </a:lnTo>
                <a:lnTo>
                  <a:pt x="99060" y="91440"/>
                </a:lnTo>
                <a:lnTo>
                  <a:pt x="99060" y="914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3" name="Freeform 1042"/>
          <p:cNvSpPr/>
          <p:nvPr/>
        </p:nvSpPr>
        <p:spPr>
          <a:xfrm>
            <a:off x="4968240" y="3947160"/>
            <a:ext cx="190501" cy="281941"/>
          </a:xfrm>
          <a:custGeom>
            <a:avLst/>
            <a:gdLst/>
            <a:ahLst/>
            <a:cxnLst/>
            <a:rect l="0" t="0" r="0" b="0"/>
            <a:pathLst>
              <a:path w="190501" h="281941">
                <a:moveTo>
                  <a:pt x="38100" y="281940"/>
                </a:moveTo>
                <a:lnTo>
                  <a:pt x="38100" y="281940"/>
                </a:lnTo>
                <a:lnTo>
                  <a:pt x="45720" y="281940"/>
                </a:lnTo>
                <a:lnTo>
                  <a:pt x="45720" y="281940"/>
                </a:lnTo>
                <a:lnTo>
                  <a:pt x="45720" y="281940"/>
                </a:lnTo>
                <a:lnTo>
                  <a:pt x="45720" y="281940"/>
                </a:lnTo>
                <a:lnTo>
                  <a:pt x="45720" y="274320"/>
                </a:lnTo>
                <a:lnTo>
                  <a:pt x="45720" y="274320"/>
                </a:lnTo>
                <a:lnTo>
                  <a:pt x="45720" y="274320"/>
                </a:lnTo>
                <a:lnTo>
                  <a:pt x="45720" y="274320"/>
                </a:lnTo>
                <a:lnTo>
                  <a:pt x="45720" y="274320"/>
                </a:lnTo>
                <a:lnTo>
                  <a:pt x="45720" y="266700"/>
                </a:lnTo>
                <a:lnTo>
                  <a:pt x="45720" y="266700"/>
                </a:lnTo>
                <a:lnTo>
                  <a:pt x="45720" y="266700"/>
                </a:lnTo>
                <a:lnTo>
                  <a:pt x="53340" y="259080"/>
                </a:lnTo>
                <a:lnTo>
                  <a:pt x="53340" y="259080"/>
                </a:lnTo>
                <a:lnTo>
                  <a:pt x="53340" y="259080"/>
                </a:lnTo>
                <a:lnTo>
                  <a:pt x="53340" y="251460"/>
                </a:lnTo>
                <a:lnTo>
                  <a:pt x="53340" y="251460"/>
                </a:lnTo>
                <a:lnTo>
                  <a:pt x="53340" y="243840"/>
                </a:lnTo>
                <a:lnTo>
                  <a:pt x="53340" y="236220"/>
                </a:lnTo>
                <a:lnTo>
                  <a:pt x="60960" y="228600"/>
                </a:lnTo>
                <a:lnTo>
                  <a:pt x="60960" y="220980"/>
                </a:lnTo>
                <a:lnTo>
                  <a:pt x="60960" y="220980"/>
                </a:lnTo>
                <a:lnTo>
                  <a:pt x="68580" y="213360"/>
                </a:lnTo>
                <a:lnTo>
                  <a:pt x="68580" y="205740"/>
                </a:lnTo>
                <a:lnTo>
                  <a:pt x="68580" y="198120"/>
                </a:lnTo>
                <a:lnTo>
                  <a:pt x="68580" y="190500"/>
                </a:lnTo>
                <a:lnTo>
                  <a:pt x="76200" y="182880"/>
                </a:lnTo>
                <a:lnTo>
                  <a:pt x="76200" y="175260"/>
                </a:lnTo>
                <a:lnTo>
                  <a:pt x="76200" y="167640"/>
                </a:lnTo>
                <a:lnTo>
                  <a:pt x="76200" y="167640"/>
                </a:lnTo>
                <a:lnTo>
                  <a:pt x="83820" y="160020"/>
                </a:lnTo>
                <a:lnTo>
                  <a:pt x="83820" y="152400"/>
                </a:lnTo>
                <a:lnTo>
                  <a:pt x="83820" y="144780"/>
                </a:lnTo>
                <a:lnTo>
                  <a:pt x="83820" y="137160"/>
                </a:lnTo>
                <a:lnTo>
                  <a:pt x="83820" y="137160"/>
                </a:lnTo>
                <a:lnTo>
                  <a:pt x="83820" y="129540"/>
                </a:lnTo>
                <a:lnTo>
                  <a:pt x="83820" y="121920"/>
                </a:lnTo>
                <a:lnTo>
                  <a:pt x="83820" y="121920"/>
                </a:lnTo>
                <a:lnTo>
                  <a:pt x="83820" y="114300"/>
                </a:lnTo>
                <a:lnTo>
                  <a:pt x="83820" y="106680"/>
                </a:lnTo>
                <a:lnTo>
                  <a:pt x="91440" y="99060"/>
                </a:lnTo>
                <a:lnTo>
                  <a:pt x="91440" y="99060"/>
                </a:lnTo>
                <a:lnTo>
                  <a:pt x="91440" y="91440"/>
                </a:lnTo>
                <a:lnTo>
                  <a:pt x="91440" y="91440"/>
                </a:lnTo>
                <a:lnTo>
                  <a:pt x="91440" y="83820"/>
                </a:lnTo>
                <a:lnTo>
                  <a:pt x="91440" y="83820"/>
                </a:lnTo>
                <a:lnTo>
                  <a:pt x="91440" y="76200"/>
                </a:lnTo>
                <a:lnTo>
                  <a:pt x="91440" y="68580"/>
                </a:lnTo>
                <a:lnTo>
                  <a:pt x="91440" y="68580"/>
                </a:lnTo>
                <a:lnTo>
                  <a:pt x="91440" y="60960"/>
                </a:lnTo>
                <a:lnTo>
                  <a:pt x="91440" y="53340"/>
                </a:lnTo>
                <a:lnTo>
                  <a:pt x="91440" y="53340"/>
                </a:lnTo>
                <a:lnTo>
                  <a:pt x="91440" y="45720"/>
                </a:lnTo>
                <a:lnTo>
                  <a:pt x="91440" y="38100"/>
                </a:lnTo>
                <a:lnTo>
                  <a:pt x="91440" y="30480"/>
                </a:lnTo>
                <a:lnTo>
                  <a:pt x="91440" y="30480"/>
                </a:lnTo>
                <a:lnTo>
                  <a:pt x="91440" y="22860"/>
                </a:lnTo>
                <a:lnTo>
                  <a:pt x="91440" y="15240"/>
                </a:lnTo>
                <a:lnTo>
                  <a:pt x="91440" y="7620"/>
                </a:lnTo>
                <a:lnTo>
                  <a:pt x="91440" y="7620"/>
                </a:lnTo>
                <a:lnTo>
                  <a:pt x="91440" y="0"/>
                </a:lnTo>
                <a:lnTo>
                  <a:pt x="91440" y="0"/>
                </a:lnTo>
                <a:lnTo>
                  <a:pt x="91440" y="0"/>
                </a:lnTo>
                <a:lnTo>
                  <a:pt x="91440" y="0"/>
                </a:lnTo>
                <a:lnTo>
                  <a:pt x="91440" y="0"/>
                </a:lnTo>
                <a:lnTo>
                  <a:pt x="83820" y="0"/>
                </a:lnTo>
                <a:lnTo>
                  <a:pt x="83820" y="0"/>
                </a:lnTo>
                <a:lnTo>
                  <a:pt x="83820" y="0"/>
                </a:lnTo>
                <a:lnTo>
                  <a:pt x="83820" y="0"/>
                </a:lnTo>
                <a:lnTo>
                  <a:pt x="83820" y="0"/>
                </a:lnTo>
                <a:lnTo>
                  <a:pt x="83820" y="0"/>
                </a:lnTo>
                <a:lnTo>
                  <a:pt x="76200" y="7620"/>
                </a:lnTo>
                <a:lnTo>
                  <a:pt x="76200" y="15240"/>
                </a:lnTo>
                <a:lnTo>
                  <a:pt x="76200" y="15240"/>
                </a:lnTo>
                <a:lnTo>
                  <a:pt x="68580" y="22860"/>
                </a:lnTo>
                <a:lnTo>
                  <a:pt x="68580" y="30480"/>
                </a:lnTo>
                <a:lnTo>
                  <a:pt x="60960" y="38100"/>
                </a:lnTo>
                <a:lnTo>
                  <a:pt x="53340" y="38100"/>
                </a:lnTo>
                <a:lnTo>
                  <a:pt x="53340" y="45720"/>
                </a:lnTo>
                <a:lnTo>
                  <a:pt x="45720" y="53340"/>
                </a:lnTo>
                <a:lnTo>
                  <a:pt x="45720" y="60960"/>
                </a:lnTo>
                <a:lnTo>
                  <a:pt x="38100" y="68580"/>
                </a:lnTo>
                <a:lnTo>
                  <a:pt x="30480" y="76200"/>
                </a:lnTo>
                <a:lnTo>
                  <a:pt x="30480" y="76200"/>
                </a:lnTo>
                <a:lnTo>
                  <a:pt x="22860" y="83820"/>
                </a:lnTo>
                <a:lnTo>
                  <a:pt x="22860" y="91440"/>
                </a:lnTo>
                <a:lnTo>
                  <a:pt x="15240" y="91440"/>
                </a:lnTo>
                <a:lnTo>
                  <a:pt x="15240" y="99060"/>
                </a:lnTo>
                <a:lnTo>
                  <a:pt x="7620" y="99060"/>
                </a:lnTo>
                <a:lnTo>
                  <a:pt x="7620" y="106680"/>
                </a:lnTo>
                <a:lnTo>
                  <a:pt x="7620" y="106680"/>
                </a:lnTo>
                <a:lnTo>
                  <a:pt x="0" y="106680"/>
                </a:lnTo>
                <a:lnTo>
                  <a:pt x="0" y="106680"/>
                </a:lnTo>
                <a:lnTo>
                  <a:pt x="0" y="106680"/>
                </a:lnTo>
                <a:lnTo>
                  <a:pt x="0" y="106680"/>
                </a:lnTo>
                <a:lnTo>
                  <a:pt x="7620" y="106680"/>
                </a:lnTo>
                <a:lnTo>
                  <a:pt x="7620" y="99060"/>
                </a:lnTo>
                <a:lnTo>
                  <a:pt x="7620" y="99060"/>
                </a:lnTo>
                <a:lnTo>
                  <a:pt x="7620" y="91440"/>
                </a:lnTo>
                <a:lnTo>
                  <a:pt x="15240" y="83820"/>
                </a:lnTo>
                <a:lnTo>
                  <a:pt x="22860" y="83820"/>
                </a:lnTo>
                <a:lnTo>
                  <a:pt x="22860" y="76200"/>
                </a:lnTo>
                <a:lnTo>
                  <a:pt x="30480" y="68580"/>
                </a:lnTo>
                <a:lnTo>
                  <a:pt x="30480" y="53340"/>
                </a:lnTo>
                <a:lnTo>
                  <a:pt x="38100" y="45720"/>
                </a:lnTo>
                <a:lnTo>
                  <a:pt x="45720" y="38100"/>
                </a:lnTo>
                <a:lnTo>
                  <a:pt x="53340" y="30480"/>
                </a:lnTo>
                <a:lnTo>
                  <a:pt x="53340" y="22860"/>
                </a:lnTo>
                <a:lnTo>
                  <a:pt x="60960" y="15240"/>
                </a:lnTo>
                <a:lnTo>
                  <a:pt x="68580" y="15240"/>
                </a:lnTo>
                <a:lnTo>
                  <a:pt x="68580" y="7620"/>
                </a:lnTo>
                <a:lnTo>
                  <a:pt x="76200" y="7620"/>
                </a:lnTo>
                <a:lnTo>
                  <a:pt x="76200" y="0"/>
                </a:lnTo>
                <a:lnTo>
                  <a:pt x="76200" y="0"/>
                </a:lnTo>
                <a:lnTo>
                  <a:pt x="76200" y="0"/>
                </a:lnTo>
                <a:lnTo>
                  <a:pt x="83820" y="0"/>
                </a:lnTo>
                <a:lnTo>
                  <a:pt x="83820" y="7620"/>
                </a:lnTo>
                <a:lnTo>
                  <a:pt x="83820" y="7620"/>
                </a:lnTo>
                <a:lnTo>
                  <a:pt x="91440" y="15240"/>
                </a:lnTo>
                <a:lnTo>
                  <a:pt x="99060" y="15240"/>
                </a:lnTo>
                <a:lnTo>
                  <a:pt x="99060" y="22860"/>
                </a:lnTo>
                <a:lnTo>
                  <a:pt x="106680" y="30480"/>
                </a:lnTo>
                <a:lnTo>
                  <a:pt x="114300" y="38100"/>
                </a:lnTo>
                <a:lnTo>
                  <a:pt x="121920" y="45720"/>
                </a:lnTo>
                <a:lnTo>
                  <a:pt x="129540" y="53340"/>
                </a:lnTo>
                <a:lnTo>
                  <a:pt x="137160" y="60960"/>
                </a:lnTo>
                <a:lnTo>
                  <a:pt x="144780" y="68580"/>
                </a:lnTo>
                <a:lnTo>
                  <a:pt x="152400" y="68580"/>
                </a:lnTo>
                <a:lnTo>
                  <a:pt x="152400" y="76200"/>
                </a:lnTo>
                <a:lnTo>
                  <a:pt x="160020" y="83820"/>
                </a:lnTo>
                <a:lnTo>
                  <a:pt x="167640" y="83820"/>
                </a:lnTo>
                <a:lnTo>
                  <a:pt x="167640" y="91440"/>
                </a:lnTo>
                <a:lnTo>
                  <a:pt x="175260" y="91440"/>
                </a:lnTo>
                <a:lnTo>
                  <a:pt x="175260" y="91440"/>
                </a:lnTo>
                <a:lnTo>
                  <a:pt x="175260" y="99060"/>
                </a:lnTo>
                <a:lnTo>
                  <a:pt x="182880" y="99060"/>
                </a:lnTo>
                <a:lnTo>
                  <a:pt x="190500" y="106680"/>
                </a:lnTo>
                <a:lnTo>
                  <a:pt x="190500" y="106680"/>
                </a:lnTo>
                <a:lnTo>
                  <a:pt x="190500" y="1066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4" name="Freeform 1043"/>
          <p:cNvSpPr/>
          <p:nvPr/>
        </p:nvSpPr>
        <p:spPr>
          <a:xfrm>
            <a:off x="4838700" y="2087880"/>
            <a:ext cx="342901" cy="137161"/>
          </a:xfrm>
          <a:custGeom>
            <a:avLst/>
            <a:gdLst/>
            <a:ahLst/>
            <a:cxnLst/>
            <a:rect l="0" t="0" r="0" b="0"/>
            <a:pathLst>
              <a:path w="342901" h="137161">
                <a:moveTo>
                  <a:pt x="304800" y="53340"/>
                </a:moveTo>
                <a:lnTo>
                  <a:pt x="312420" y="53340"/>
                </a:lnTo>
                <a:lnTo>
                  <a:pt x="320040" y="53340"/>
                </a:lnTo>
                <a:lnTo>
                  <a:pt x="320040" y="53340"/>
                </a:lnTo>
                <a:lnTo>
                  <a:pt x="327660" y="53340"/>
                </a:lnTo>
                <a:lnTo>
                  <a:pt x="327660" y="53340"/>
                </a:lnTo>
                <a:lnTo>
                  <a:pt x="327660" y="53340"/>
                </a:lnTo>
                <a:lnTo>
                  <a:pt x="327660" y="53340"/>
                </a:lnTo>
                <a:lnTo>
                  <a:pt x="335280" y="53340"/>
                </a:lnTo>
                <a:lnTo>
                  <a:pt x="335280" y="53340"/>
                </a:lnTo>
                <a:lnTo>
                  <a:pt x="335280" y="53340"/>
                </a:lnTo>
                <a:lnTo>
                  <a:pt x="335280" y="53340"/>
                </a:lnTo>
                <a:lnTo>
                  <a:pt x="342900" y="53340"/>
                </a:lnTo>
                <a:lnTo>
                  <a:pt x="342900" y="53340"/>
                </a:lnTo>
                <a:lnTo>
                  <a:pt x="335280" y="53340"/>
                </a:lnTo>
                <a:lnTo>
                  <a:pt x="335280" y="53340"/>
                </a:lnTo>
                <a:lnTo>
                  <a:pt x="335280" y="53340"/>
                </a:lnTo>
                <a:lnTo>
                  <a:pt x="327660" y="53340"/>
                </a:lnTo>
                <a:lnTo>
                  <a:pt x="327660" y="53340"/>
                </a:lnTo>
                <a:lnTo>
                  <a:pt x="320040" y="53340"/>
                </a:lnTo>
                <a:lnTo>
                  <a:pt x="312420" y="53340"/>
                </a:lnTo>
                <a:lnTo>
                  <a:pt x="304800" y="60960"/>
                </a:lnTo>
                <a:lnTo>
                  <a:pt x="297180" y="60960"/>
                </a:lnTo>
                <a:lnTo>
                  <a:pt x="289560" y="60960"/>
                </a:lnTo>
                <a:lnTo>
                  <a:pt x="274320" y="60960"/>
                </a:lnTo>
                <a:lnTo>
                  <a:pt x="266700" y="60960"/>
                </a:lnTo>
                <a:lnTo>
                  <a:pt x="251460" y="60960"/>
                </a:lnTo>
                <a:lnTo>
                  <a:pt x="243840" y="60960"/>
                </a:lnTo>
                <a:lnTo>
                  <a:pt x="228600" y="60960"/>
                </a:lnTo>
                <a:lnTo>
                  <a:pt x="213360" y="60960"/>
                </a:lnTo>
                <a:lnTo>
                  <a:pt x="205740" y="60960"/>
                </a:lnTo>
                <a:lnTo>
                  <a:pt x="190500" y="60960"/>
                </a:lnTo>
                <a:lnTo>
                  <a:pt x="182880" y="60960"/>
                </a:lnTo>
                <a:lnTo>
                  <a:pt x="167640" y="60960"/>
                </a:lnTo>
                <a:lnTo>
                  <a:pt x="152400" y="60960"/>
                </a:lnTo>
                <a:lnTo>
                  <a:pt x="144780" y="53340"/>
                </a:lnTo>
                <a:lnTo>
                  <a:pt x="137160" y="53340"/>
                </a:lnTo>
                <a:lnTo>
                  <a:pt x="121920" y="53340"/>
                </a:lnTo>
                <a:lnTo>
                  <a:pt x="114300" y="53340"/>
                </a:lnTo>
                <a:lnTo>
                  <a:pt x="106680" y="53340"/>
                </a:lnTo>
                <a:lnTo>
                  <a:pt x="91440" y="53340"/>
                </a:lnTo>
                <a:lnTo>
                  <a:pt x="83820" y="53340"/>
                </a:lnTo>
                <a:lnTo>
                  <a:pt x="76200" y="53340"/>
                </a:lnTo>
                <a:lnTo>
                  <a:pt x="68580" y="53340"/>
                </a:lnTo>
                <a:lnTo>
                  <a:pt x="60960" y="53340"/>
                </a:lnTo>
                <a:lnTo>
                  <a:pt x="53340" y="53340"/>
                </a:lnTo>
                <a:lnTo>
                  <a:pt x="45720" y="60960"/>
                </a:lnTo>
                <a:lnTo>
                  <a:pt x="38100" y="60960"/>
                </a:lnTo>
                <a:lnTo>
                  <a:pt x="38100" y="60960"/>
                </a:lnTo>
                <a:lnTo>
                  <a:pt x="30480" y="60960"/>
                </a:lnTo>
                <a:lnTo>
                  <a:pt x="22860" y="60960"/>
                </a:lnTo>
                <a:lnTo>
                  <a:pt x="22860" y="60960"/>
                </a:lnTo>
                <a:lnTo>
                  <a:pt x="15240" y="60960"/>
                </a:lnTo>
                <a:lnTo>
                  <a:pt x="15240" y="60960"/>
                </a:lnTo>
                <a:lnTo>
                  <a:pt x="15240" y="60960"/>
                </a:lnTo>
                <a:lnTo>
                  <a:pt x="15240" y="60960"/>
                </a:lnTo>
                <a:lnTo>
                  <a:pt x="15240" y="60960"/>
                </a:lnTo>
                <a:lnTo>
                  <a:pt x="15240" y="53340"/>
                </a:lnTo>
                <a:lnTo>
                  <a:pt x="15240" y="53340"/>
                </a:lnTo>
                <a:lnTo>
                  <a:pt x="15240" y="53340"/>
                </a:lnTo>
                <a:lnTo>
                  <a:pt x="22860" y="45720"/>
                </a:lnTo>
                <a:lnTo>
                  <a:pt x="22860" y="45720"/>
                </a:lnTo>
                <a:lnTo>
                  <a:pt x="30480" y="38100"/>
                </a:lnTo>
                <a:lnTo>
                  <a:pt x="38100" y="38100"/>
                </a:lnTo>
                <a:lnTo>
                  <a:pt x="45720" y="30480"/>
                </a:lnTo>
                <a:lnTo>
                  <a:pt x="45720" y="30480"/>
                </a:lnTo>
                <a:lnTo>
                  <a:pt x="53340" y="22860"/>
                </a:lnTo>
                <a:lnTo>
                  <a:pt x="60960" y="22860"/>
                </a:lnTo>
                <a:lnTo>
                  <a:pt x="68580" y="15240"/>
                </a:lnTo>
                <a:lnTo>
                  <a:pt x="76200" y="15240"/>
                </a:lnTo>
                <a:lnTo>
                  <a:pt x="76200" y="15240"/>
                </a:lnTo>
                <a:lnTo>
                  <a:pt x="83820" y="7620"/>
                </a:lnTo>
                <a:lnTo>
                  <a:pt x="91440" y="7620"/>
                </a:lnTo>
                <a:lnTo>
                  <a:pt x="91440" y="7620"/>
                </a:lnTo>
                <a:lnTo>
                  <a:pt x="99060" y="7620"/>
                </a:lnTo>
                <a:lnTo>
                  <a:pt x="99060" y="7620"/>
                </a:lnTo>
                <a:lnTo>
                  <a:pt x="99060" y="0"/>
                </a:lnTo>
                <a:lnTo>
                  <a:pt x="106680" y="0"/>
                </a:lnTo>
                <a:lnTo>
                  <a:pt x="106680" y="0"/>
                </a:lnTo>
                <a:lnTo>
                  <a:pt x="106680" y="0"/>
                </a:lnTo>
                <a:lnTo>
                  <a:pt x="106680" y="7620"/>
                </a:lnTo>
                <a:lnTo>
                  <a:pt x="99060" y="7620"/>
                </a:lnTo>
                <a:lnTo>
                  <a:pt x="99060" y="7620"/>
                </a:lnTo>
                <a:lnTo>
                  <a:pt x="99060" y="7620"/>
                </a:lnTo>
                <a:lnTo>
                  <a:pt x="91440" y="15240"/>
                </a:lnTo>
                <a:lnTo>
                  <a:pt x="83820" y="15240"/>
                </a:lnTo>
                <a:lnTo>
                  <a:pt x="76200" y="22860"/>
                </a:lnTo>
                <a:lnTo>
                  <a:pt x="68580" y="30480"/>
                </a:lnTo>
                <a:lnTo>
                  <a:pt x="60960" y="30480"/>
                </a:lnTo>
                <a:lnTo>
                  <a:pt x="53340" y="38100"/>
                </a:lnTo>
                <a:lnTo>
                  <a:pt x="45720" y="38100"/>
                </a:lnTo>
                <a:lnTo>
                  <a:pt x="38100" y="45720"/>
                </a:lnTo>
                <a:lnTo>
                  <a:pt x="30480" y="53340"/>
                </a:lnTo>
                <a:lnTo>
                  <a:pt x="22860" y="53340"/>
                </a:lnTo>
                <a:lnTo>
                  <a:pt x="15240" y="60960"/>
                </a:lnTo>
                <a:lnTo>
                  <a:pt x="15240" y="60960"/>
                </a:lnTo>
                <a:lnTo>
                  <a:pt x="7620" y="68580"/>
                </a:lnTo>
                <a:lnTo>
                  <a:pt x="7620" y="68580"/>
                </a:lnTo>
                <a:lnTo>
                  <a:pt x="7620" y="68580"/>
                </a:lnTo>
                <a:lnTo>
                  <a:pt x="0" y="68580"/>
                </a:lnTo>
                <a:lnTo>
                  <a:pt x="0" y="68580"/>
                </a:lnTo>
                <a:lnTo>
                  <a:pt x="0" y="68580"/>
                </a:lnTo>
                <a:lnTo>
                  <a:pt x="0" y="68580"/>
                </a:lnTo>
                <a:lnTo>
                  <a:pt x="0" y="68580"/>
                </a:lnTo>
                <a:lnTo>
                  <a:pt x="0" y="68580"/>
                </a:lnTo>
                <a:lnTo>
                  <a:pt x="0" y="68580"/>
                </a:lnTo>
                <a:lnTo>
                  <a:pt x="7620" y="68580"/>
                </a:lnTo>
                <a:lnTo>
                  <a:pt x="15240" y="68580"/>
                </a:lnTo>
                <a:lnTo>
                  <a:pt x="15240" y="76200"/>
                </a:lnTo>
                <a:lnTo>
                  <a:pt x="22860" y="76200"/>
                </a:lnTo>
                <a:lnTo>
                  <a:pt x="30480" y="76200"/>
                </a:lnTo>
                <a:lnTo>
                  <a:pt x="38100" y="83820"/>
                </a:lnTo>
                <a:lnTo>
                  <a:pt x="45720" y="83820"/>
                </a:lnTo>
                <a:lnTo>
                  <a:pt x="45720" y="83820"/>
                </a:lnTo>
                <a:lnTo>
                  <a:pt x="45720" y="83820"/>
                </a:lnTo>
                <a:lnTo>
                  <a:pt x="53340" y="83820"/>
                </a:lnTo>
                <a:lnTo>
                  <a:pt x="53340" y="91440"/>
                </a:lnTo>
                <a:lnTo>
                  <a:pt x="53340" y="91440"/>
                </a:lnTo>
                <a:lnTo>
                  <a:pt x="60960" y="91440"/>
                </a:lnTo>
                <a:lnTo>
                  <a:pt x="60960" y="99060"/>
                </a:lnTo>
                <a:lnTo>
                  <a:pt x="60960" y="106680"/>
                </a:lnTo>
                <a:lnTo>
                  <a:pt x="68580" y="106680"/>
                </a:lnTo>
                <a:lnTo>
                  <a:pt x="68580" y="114300"/>
                </a:lnTo>
                <a:lnTo>
                  <a:pt x="76200" y="114300"/>
                </a:lnTo>
                <a:lnTo>
                  <a:pt x="76200" y="121920"/>
                </a:lnTo>
                <a:lnTo>
                  <a:pt x="83820" y="121920"/>
                </a:lnTo>
                <a:lnTo>
                  <a:pt x="83820" y="121920"/>
                </a:lnTo>
                <a:lnTo>
                  <a:pt x="83820" y="121920"/>
                </a:lnTo>
                <a:lnTo>
                  <a:pt x="83820" y="129540"/>
                </a:lnTo>
                <a:lnTo>
                  <a:pt x="83820" y="129540"/>
                </a:lnTo>
                <a:lnTo>
                  <a:pt x="83820" y="129540"/>
                </a:lnTo>
                <a:lnTo>
                  <a:pt x="83820" y="137160"/>
                </a:lnTo>
                <a:lnTo>
                  <a:pt x="83820" y="137160"/>
                </a:lnTo>
                <a:lnTo>
                  <a:pt x="83820" y="13716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5" name="Freeform 1044"/>
          <p:cNvSpPr/>
          <p:nvPr/>
        </p:nvSpPr>
        <p:spPr>
          <a:xfrm>
            <a:off x="3025140" y="3177540"/>
            <a:ext cx="403861" cy="426721"/>
          </a:xfrm>
          <a:custGeom>
            <a:avLst/>
            <a:gdLst/>
            <a:ahLst/>
            <a:cxnLst/>
            <a:rect l="0" t="0" r="0" b="0"/>
            <a:pathLst>
              <a:path w="403861" h="426721">
                <a:moveTo>
                  <a:pt x="0" y="0"/>
                </a:moveTo>
                <a:lnTo>
                  <a:pt x="0" y="0"/>
                </a:lnTo>
                <a:lnTo>
                  <a:pt x="0" y="0"/>
                </a:lnTo>
                <a:lnTo>
                  <a:pt x="0" y="0"/>
                </a:lnTo>
                <a:lnTo>
                  <a:pt x="0" y="0"/>
                </a:lnTo>
                <a:lnTo>
                  <a:pt x="0" y="0"/>
                </a:lnTo>
                <a:lnTo>
                  <a:pt x="0" y="0"/>
                </a:lnTo>
                <a:lnTo>
                  <a:pt x="0" y="0"/>
                </a:lnTo>
                <a:lnTo>
                  <a:pt x="0" y="0"/>
                </a:lnTo>
                <a:lnTo>
                  <a:pt x="0" y="7620"/>
                </a:lnTo>
                <a:lnTo>
                  <a:pt x="7620" y="7620"/>
                </a:lnTo>
                <a:lnTo>
                  <a:pt x="7620" y="7620"/>
                </a:lnTo>
                <a:lnTo>
                  <a:pt x="7620" y="7620"/>
                </a:lnTo>
                <a:lnTo>
                  <a:pt x="7620" y="15240"/>
                </a:lnTo>
                <a:lnTo>
                  <a:pt x="15240" y="15240"/>
                </a:lnTo>
                <a:lnTo>
                  <a:pt x="15240" y="15240"/>
                </a:lnTo>
                <a:lnTo>
                  <a:pt x="15240" y="22860"/>
                </a:lnTo>
                <a:lnTo>
                  <a:pt x="15240" y="22860"/>
                </a:lnTo>
                <a:lnTo>
                  <a:pt x="22860" y="30480"/>
                </a:lnTo>
                <a:lnTo>
                  <a:pt x="22860" y="38100"/>
                </a:lnTo>
                <a:lnTo>
                  <a:pt x="30480" y="38100"/>
                </a:lnTo>
                <a:lnTo>
                  <a:pt x="30480" y="45720"/>
                </a:lnTo>
                <a:lnTo>
                  <a:pt x="38100" y="53340"/>
                </a:lnTo>
                <a:lnTo>
                  <a:pt x="45720" y="53340"/>
                </a:lnTo>
                <a:lnTo>
                  <a:pt x="45720" y="60960"/>
                </a:lnTo>
                <a:lnTo>
                  <a:pt x="53340" y="68580"/>
                </a:lnTo>
                <a:lnTo>
                  <a:pt x="60960" y="68580"/>
                </a:lnTo>
                <a:lnTo>
                  <a:pt x="60960" y="76200"/>
                </a:lnTo>
                <a:lnTo>
                  <a:pt x="68580" y="83820"/>
                </a:lnTo>
                <a:lnTo>
                  <a:pt x="76200" y="91440"/>
                </a:lnTo>
                <a:lnTo>
                  <a:pt x="83820" y="99060"/>
                </a:lnTo>
                <a:lnTo>
                  <a:pt x="83820" y="99060"/>
                </a:lnTo>
                <a:lnTo>
                  <a:pt x="91440" y="106680"/>
                </a:lnTo>
                <a:lnTo>
                  <a:pt x="99060" y="114300"/>
                </a:lnTo>
                <a:lnTo>
                  <a:pt x="106680" y="121920"/>
                </a:lnTo>
                <a:lnTo>
                  <a:pt x="114300" y="121920"/>
                </a:lnTo>
                <a:lnTo>
                  <a:pt x="114300" y="129540"/>
                </a:lnTo>
                <a:lnTo>
                  <a:pt x="129540" y="137160"/>
                </a:lnTo>
                <a:lnTo>
                  <a:pt x="129540" y="144780"/>
                </a:lnTo>
                <a:lnTo>
                  <a:pt x="137160" y="152400"/>
                </a:lnTo>
                <a:lnTo>
                  <a:pt x="144780" y="160020"/>
                </a:lnTo>
                <a:lnTo>
                  <a:pt x="152400" y="167640"/>
                </a:lnTo>
                <a:lnTo>
                  <a:pt x="160020" y="167640"/>
                </a:lnTo>
                <a:lnTo>
                  <a:pt x="167640" y="175260"/>
                </a:lnTo>
                <a:lnTo>
                  <a:pt x="175260" y="182880"/>
                </a:lnTo>
                <a:lnTo>
                  <a:pt x="182880" y="190500"/>
                </a:lnTo>
                <a:lnTo>
                  <a:pt x="190500" y="190500"/>
                </a:lnTo>
                <a:lnTo>
                  <a:pt x="190500" y="198120"/>
                </a:lnTo>
                <a:lnTo>
                  <a:pt x="198120" y="205740"/>
                </a:lnTo>
                <a:lnTo>
                  <a:pt x="205740" y="213360"/>
                </a:lnTo>
                <a:lnTo>
                  <a:pt x="213360" y="220980"/>
                </a:lnTo>
                <a:lnTo>
                  <a:pt x="220980" y="220980"/>
                </a:lnTo>
                <a:lnTo>
                  <a:pt x="228600" y="228600"/>
                </a:lnTo>
                <a:lnTo>
                  <a:pt x="236220" y="236220"/>
                </a:lnTo>
                <a:lnTo>
                  <a:pt x="236220" y="243840"/>
                </a:lnTo>
                <a:lnTo>
                  <a:pt x="243840" y="243840"/>
                </a:lnTo>
                <a:lnTo>
                  <a:pt x="259080" y="251460"/>
                </a:lnTo>
                <a:lnTo>
                  <a:pt x="259080" y="259080"/>
                </a:lnTo>
                <a:lnTo>
                  <a:pt x="266700" y="259080"/>
                </a:lnTo>
                <a:lnTo>
                  <a:pt x="266700" y="266700"/>
                </a:lnTo>
                <a:lnTo>
                  <a:pt x="274320" y="266700"/>
                </a:lnTo>
                <a:lnTo>
                  <a:pt x="274320" y="274320"/>
                </a:lnTo>
                <a:lnTo>
                  <a:pt x="281940" y="274320"/>
                </a:lnTo>
                <a:lnTo>
                  <a:pt x="281940" y="281940"/>
                </a:lnTo>
                <a:lnTo>
                  <a:pt x="281940" y="281940"/>
                </a:lnTo>
                <a:lnTo>
                  <a:pt x="289560" y="289560"/>
                </a:lnTo>
                <a:lnTo>
                  <a:pt x="289560" y="289560"/>
                </a:lnTo>
                <a:lnTo>
                  <a:pt x="289560" y="297180"/>
                </a:lnTo>
                <a:lnTo>
                  <a:pt x="297180" y="304800"/>
                </a:lnTo>
                <a:lnTo>
                  <a:pt x="297180" y="304800"/>
                </a:lnTo>
                <a:lnTo>
                  <a:pt x="297180" y="312420"/>
                </a:lnTo>
                <a:lnTo>
                  <a:pt x="304800" y="312420"/>
                </a:lnTo>
                <a:lnTo>
                  <a:pt x="304800" y="320040"/>
                </a:lnTo>
                <a:lnTo>
                  <a:pt x="304800" y="320040"/>
                </a:lnTo>
                <a:lnTo>
                  <a:pt x="312420" y="327660"/>
                </a:lnTo>
                <a:lnTo>
                  <a:pt x="312420" y="327660"/>
                </a:lnTo>
                <a:lnTo>
                  <a:pt x="320040" y="335280"/>
                </a:lnTo>
                <a:lnTo>
                  <a:pt x="327660" y="335280"/>
                </a:lnTo>
                <a:lnTo>
                  <a:pt x="327660" y="342900"/>
                </a:lnTo>
                <a:lnTo>
                  <a:pt x="327660" y="342900"/>
                </a:lnTo>
                <a:lnTo>
                  <a:pt x="335280" y="350520"/>
                </a:lnTo>
                <a:lnTo>
                  <a:pt x="335280" y="350520"/>
                </a:lnTo>
                <a:lnTo>
                  <a:pt x="335280" y="358140"/>
                </a:lnTo>
                <a:lnTo>
                  <a:pt x="342900" y="358140"/>
                </a:lnTo>
                <a:lnTo>
                  <a:pt x="342900" y="358140"/>
                </a:lnTo>
                <a:lnTo>
                  <a:pt x="342900" y="365760"/>
                </a:lnTo>
                <a:lnTo>
                  <a:pt x="350520" y="365760"/>
                </a:lnTo>
                <a:lnTo>
                  <a:pt x="350520" y="365760"/>
                </a:lnTo>
                <a:lnTo>
                  <a:pt x="350520" y="373380"/>
                </a:lnTo>
                <a:lnTo>
                  <a:pt x="358140" y="373380"/>
                </a:lnTo>
                <a:lnTo>
                  <a:pt x="358140" y="373380"/>
                </a:lnTo>
                <a:lnTo>
                  <a:pt x="358140" y="381000"/>
                </a:lnTo>
                <a:lnTo>
                  <a:pt x="358140" y="381000"/>
                </a:lnTo>
                <a:lnTo>
                  <a:pt x="365760" y="381000"/>
                </a:lnTo>
                <a:lnTo>
                  <a:pt x="365760" y="388620"/>
                </a:lnTo>
                <a:lnTo>
                  <a:pt x="373380" y="388620"/>
                </a:lnTo>
                <a:lnTo>
                  <a:pt x="373380" y="388620"/>
                </a:lnTo>
                <a:lnTo>
                  <a:pt x="373380" y="396240"/>
                </a:lnTo>
                <a:lnTo>
                  <a:pt x="381000" y="396240"/>
                </a:lnTo>
                <a:lnTo>
                  <a:pt x="381000" y="396240"/>
                </a:lnTo>
                <a:lnTo>
                  <a:pt x="381000" y="396240"/>
                </a:lnTo>
                <a:lnTo>
                  <a:pt x="381000" y="396240"/>
                </a:lnTo>
                <a:lnTo>
                  <a:pt x="388620" y="403860"/>
                </a:lnTo>
                <a:lnTo>
                  <a:pt x="388620" y="403860"/>
                </a:lnTo>
                <a:lnTo>
                  <a:pt x="388620" y="403860"/>
                </a:lnTo>
                <a:lnTo>
                  <a:pt x="388620" y="403860"/>
                </a:lnTo>
                <a:lnTo>
                  <a:pt x="388620" y="40386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11480"/>
                </a:lnTo>
                <a:lnTo>
                  <a:pt x="396240" y="403860"/>
                </a:lnTo>
                <a:lnTo>
                  <a:pt x="396240" y="403860"/>
                </a:lnTo>
                <a:lnTo>
                  <a:pt x="396240" y="403860"/>
                </a:lnTo>
                <a:lnTo>
                  <a:pt x="396240" y="396240"/>
                </a:lnTo>
                <a:lnTo>
                  <a:pt x="396240" y="396240"/>
                </a:lnTo>
                <a:lnTo>
                  <a:pt x="396240" y="388620"/>
                </a:lnTo>
                <a:lnTo>
                  <a:pt x="396240" y="381000"/>
                </a:lnTo>
                <a:lnTo>
                  <a:pt x="396240" y="373380"/>
                </a:lnTo>
                <a:lnTo>
                  <a:pt x="388620" y="373380"/>
                </a:lnTo>
                <a:lnTo>
                  <a:pt x="388620" y="365760"/>
                </a:lnTo>
                <a:lnTo>
                  <a:pt x="388620" y="358140"/>
                </a:lnTo>
                <a:lnTo>
                  <a:pt x="381000" y="350520"/>
                </a:lnTo>
                <a:lnTo>
                  <a:pt x="381000" y="342900"/>
                </a:lnTo>
                <a:lnTo>
                  <a:pt x="381000" y="342900"/>
                </a:lnTo>
                <a:lnTo>
                  <a:pt x="373380" y="335280"/>
                </a:lnTo>
                <a:lnTo>
                  <a:pt x="373380" y="327660"/>
                </a:lnTo>
                <a:lnTo>
                  <a:pt x="373380" y="327660"/>
                </a:lnTo>
                <a:lnTo>
                  <a:pt x="373380" y="320040"/>
                </a:lnTo>
                <a:lnTo>
                  <a:pt x="373380" y="320040"/>
                </a:lnTo>
                <a:lnTo>
                  <a:pt x="365760" y="320040"/>
                </a:lnTo>
                <a:lnTo>
                  <a:pt x="365760" y="312420"/>
                </a:lnTo>
                <a:lnTo>
                  <a:pt x="365760" y="312420"/>
                </a:lnTo>
                <a:lnTo>
                  <a:pt x="365760" y="312420"/>
                </a:lnTo>
                <a:lnTo>
                  <a:pt x="365760" y="312420"/>
                </a:lnTo>
                <a:lnTo>
                  <a:pt x="365760" y="312420"/>
                </a:lnTo>
                <a:lnTo>
                  <a:pt x="365760" y="320040"/>
                </a:lnTo>
                <a:lnTo>
                  <a:pt x="365760" y="320040"/>
                </a:lnTo>
                <a:lnTo>
                  <a:pt x="365760" y="320040"/>
                </a:lnTo>
                <a:lnTo>
                  <a:pt x="365760" y="327660"/>
                </a:lnTo>
                <a:lnTo>
                  <a:pt x="365760" y="327660"/>
                </a:lnTo>
                <a:lnTo>
                  <a:pt x="365760" y="335280"/>
                </a:lnTo>
                <a:lnTo>
                  <a:pt x="365760" y="335280"/>
                </a:lnTo>
                <a:lnTo>
                  <a:pt x="373380" y="342900"/>
                </a:lnTo>
                <a:lnTo>
                  <a:pt x="373380" y="350520"/>
                </a:lnTo>
                <a:lnTo>
                  <a:pt x="373380" y="358140"/>
                </a:lnTo>
                <a:lnTo>
                  <a:pt x="373380" y="358140"/>
                </a:lnTo>
                <a:lnTo>
                  <a:pt x="381000" y="365760"/>
                </a:lnTo>
                <a:lnTo>
                  <a:pt x="381000" y="373380"/>
                </a:lnTo>
                <a:lnTo>
                  <a:pt x="381000" y="381000"/>
                </a:lnTo>
                <a:lnTo>
                  <a:pt x="381000" y="381000"/>
                </a:lnTo>
                <a:lnTo>
                  <a:pt x="381000" y="388620"/>
                </a:lnTo>
                <a:lnTo>
                  <a:pt x="388620" y="396240"/>
                </a:lnTo>
                <a:lnTo>
                  <a:pt x="388620" y="396240"/>
                </a:lnTo>
                <a:lnTo>
                  <a:pt x="388620" y="403860"/>
                </a:lnTo>
                <a:lnTo>
                  <a:pt x="396240" y="411480"/>
                </a:lnTo>
                <a:lnTo>
                  <a:pt x="396240" y="411480"/>
                </a:lnTo>
                <a:lnTo>
                  <a:pt x="396240" y="419100"/>
                </a:lnTo>
                <a:lnTo>
                  <a:pt x="396240" y="419100"/>
                </a:lnTo>
                <a:lnTo>
                  <a:pt x="396240" y="426720"/>
                </a:lnTo>
                <a:lnTo>
                  <a:pt x="396240" y="426720"/>
                </a:lnTo>
                <a:lnTo>
                  <a:pt x="396240" y="426720"/>
                </a:lnTo>
                <a:lnTo>
                  <a:pt x="403860" y="426720"/>
                </a:lnTo>
                <a:lnTo>
                  <a:pt x="403860" y="426720"/>
                </a:lnTo>
                <a:lnTo>
                  <a:pt x="403860" y="426720"/>
                </a:lnTo>
                <a:lnTo>
                  <a:pt x="403860" y="426720"/>
                </a:lnTo>
                <a:lnTo>
                  <a:pt x="396240" y="426720"/>
                </a:lnTo>
                <a:lnTo>
                  <a:pt x="396240" y="426720"/>
                </a:lnTo>
                <a:lnTo>
                  <a:pt x="396240" y="426720"/>
                </a:lnTo>
                <a:lnTo>
                  <a:pt x="388620" y="426720"/>
                </a:lnTo>
                <a:lnTo>
                  <a:pt x="381000" y="426720"/>
                </a:lnTo>
                <a:lnTo>
                  <a:pt x="373380" y="426720"/>
                </a:lnTo>
                <a:lnTo>
                  <a:pt x="365760" y="426720"/>
                </a:lnTo>
                <a:lnTo>
                  <a:pt x="358140" y="426720"/>
                </a:lnTo>
                <a:lnTo>
                  <a:pt x="350520" y="426720"/>
                </a:lnTo>
                <a:lnTo>
                  <a:pt x="342900" y="426720"/>
                </a:lnTo>
                <a:lnTo>
                  <a:pt x="335280" y="426720"/>
                </a:lnTo>
                <a:lnTo>
                  <a:pt x="327660" y="426720"/>
                </a:lnTo>
                <a:lnTo>
                  <a:pt x="320040" y="426720"/>
                </a:lnTo>
                <a:lnTo>
                  <a:pt x="312420" y="426720"/>
                </a:lnTo>
                <a:lnTo>
                  <a:pt x="312420" y="426720"/>
                </a:lnTo>
                <a:lnTo>
                  <a:pt x="312420" y="426720"/>
                </a:lnTo>
                <a:lnTo>
                  <a:pt x="304800" y="426720"/>
                </a:lnTo>
                <a:lnTo>
                  <a:pt x="304800" y="426720"/>
                </a:lnTo>
                <a:lnTo>
                  <a:pt x="297180" y="426720"/>
                </a:lnTo>
                <a:lnTo>
                  <a:pt x="297180" y="426720"/>
                </a:lnTo>
                <a:lnTo>
                  <a:pt x="297180" y="426720"/>
                </a:lnTo>
                <a:lnTo>
                  <a:pt x="297180" y="426720"/>
                </a:lnTo>
                <a:lnTo>
                  <a:pt x="297180" y="426720"/>
                </a:lnTo>
                <a:lnTo>
                  <a:pt x="289560" y="426720"/>
                </a:lnTo>
                <a:lnTo>
                  <a:pt x="289560" y="426720"/>
                </a:lnTo>
                <a:lnTo>
                  <a:pt x="289560" y="426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6" name="Freeform 1045"/>
          <p:cNvSpPr/>
          <p:nvPr/>
        </p:nvSpPr>
        <p:spPr>
          <a:xfrm>
            <a:off x="2918460" y="3337560"/>
            <a:ext cx="144781" cy="297181"/>
          </a:xfrm>
          <a:custGeom>
            <a:avLst/>
            <a:gdLst/>
            <a:ahLst/>
            <a:cxnLst/>
            <a:rect l="0" t="0" r="0" b="0"/>
            <a:pathLst>
              <a:path w="144781" h="297181">
                <a:moveTo>
                  <a:pt x="68580" y="0"/>
                </a:moveTo>
                <a:lnTo>
                  <a:pt x="68580" y="0"/>
                </a:lnTo>
                <a:lnTo>
                  <a:pt x="68580" y="0"/>
                </a:lnTo>
                <a:lnTo>
                  <a:pt x="68580" y="0"/>
                </a:lnTo>
                <a:lnTo>
                  <a:pt x="68580" y="0"/>
                </a:lnTo>
                <a:lnTo>
                  <a:pt x="68580" y="0"/>
                </a:lnTo>
                <a:lnTo>
                  <a:pt x="68580" y="0"/>
                </a:lnTo>
                <a:lnTo>
                  <a:pt x="68580" y="0"/>
                </a:lnTo>
                <a:lnTo>
                  <a:pt x="68580" y="0"/>
                </a:lnTo>
                <a:lnTo>
                  <a:pt x="60960" y="0"/>
                </a:lnTo>
                <a:lnTo>
                  <a:pt x="60960" y="7620"/>
                </a:lnTo>
                <a:lnTo>
                  <a:pt x="60960" y="7620"/>
                </a:lnTo>
                <a:lnTo>
                  <a:pt x="60960" y="15240"/>
                </a:lnTo>
                <a:lnTo>
                  <a:pt x="60960" y="22860"/>
                </a:lnTo>
                <a:lnTo>
                  <a:pt x="60960" y="30480"/>
                </a:lnTo>
                <a:lnTo>
                  <a:pt x="53340" y="38100"/>
                </a:lnTo>
                <a:lnTo>
                  <a:pt x="53340" y="53340"/>
                </a:lnTo>
                <a:lnTo>
                  <a:pt x="53340" y="60960"/>
                </a:lnTo>
                <a:lnTo>
                  <a:pt x="53340" y="76200"/>
                </a:lnTo>
                <a:lnTo>
                  <a:pt x="53340" y="83820"/>
                </a:lnTo>
                <a:lnTo>
                  <a:pt x="60960" y="99060"/>
                </a:lnTo>
                <a:lnTo>
                  <a:pt x="60960" y="114300"/>
                </a:lnTo>
                <a:lnTo>
                  <a:pt x="60960" y="121920"/>
                </a:lnTo>
                <a:lnTo>
                  <a:pt x="60960" y="137160"/>
                </a:lnTo>
                <a:lnTo>
                  <a:pt x="60960" y="152400"/>
                </a:lnTo>
                <a:lnTo>
                  <a:pt x="53340" y="167640"/>
                </a:lnTo>
                <a:lnTo>
                  <a:pt x="53340" y="175260"/>
                </a:lnTo>
                <a:lnTo>
                  <a:pt x="53340" y="190500"/>
                </a:lnTo>
                <a:lnTo>
                  <a:pt x="53340" y="198120"/>
                </a:lnTo>
                <a:lnTo>
                  <a:pt x="53340" y="213360"/>
                </a:lnTo>
                <a:lnTo>
                  <a:pt x="53340" y="220980"/>
                </a:lnTo>
                <a:lnTo>
                  <a:pt x="45720" y="236220"/>
                </a:lnTo>
                <a:lnTo>
                  <a:pt x="45720" y="243840"/>
                </a:lnTo>
                <a:lnTo>
                  <a:pt x="53340" y="251460"/>
                </a:lnTo>
                <a:lnTo>
                  <a:pt x="45720" y="266700"/>
                </a:lnTo>
                <a:lnTo>
                  <a:pt x="45720" y="266700"/>
                </a:lnTo>
                <a:lnTo>
                  <a:pt x="45720" y="274320"/>
                </a:lnTo>
                <a:lnTo>
                  <a:pt x="45720" y="281940"/>
                </a:lnTo>
                <a:lnTo>
                  <a:pt x="45720" y="289560"/>
                </a:lnTo>
                <a:lnTo>
                  <a:pt x="45720" y="289560"/>
                </a:lnTo>
                <a:lnTo>
                  <a:pt x="45720" y="297180"/>
                </a:lnTo>
                <a:lnTo>
                  <a:pt x="45720" y="297180"/>
                </a:lnTo>
                <a:lnTo>
                  <a:pt x="53340" y="297180"/>
                </a:lnTo>
                <a:lnTo>
                  <a:pt x="53340" y="297180"/>
                </a:lnTo>
                <a:lnTo>
                  <a:pt x="53340" y="297180"/>
                </a:lnTo>
                <a:lnTo>
                  <a:pt x="53340" y="297180"/>
                </a:lnTo>
                <a:lnTo>
                  <a:pt x="53340" y="297180"/>
                </a:lnTo>
                <a:lnTo>
                  <a:pt x="53340" y="297180"/>
                </a:lnTo>
                <a:lnTo>
                  <a:pt x="53340" y="297180"/>
                </a:lnTo>
                <a:lnTo>
                  <a:pt x="45720" y="297180"/>
                </a:lnTo>
                <a:lnTo>
                  <a:pt x="45720" y="297180"/>
                </a:lnTo>
                <a:lnTo>
                  <a:pt x="45720" y="289560"/>
                </a:lnTo>
                <a:lnTo>
                  <a:pt x="45720" y="289560"/>
                </a:lnTo>
                <a:lnTo>
                  <a:pt x="45720" y="289560"/>
                </a:lnTo>
                <a:lnTo>
                  <a:pt x="45720" y="281940"/>
                </a:lnTo>
                <a:lnTo>
                  <a:pt x="45720" y="281940"/>
                </a:lnTo>
                <a:lnTo>
                  <a:pt x="45720" y="274320"/>
                </a:lnTo>
                <a:lnTo>
                  <a:pt x="45720" y="266700"/>
                </a:lnTo>
                <a:lnTo>
                  <a:pt x="38100" y="266700"/>
                </a:lnTo>
                <a:lnTo>
                  <a:pt x="38100" y="259080"/>
                </a:lnTo>
                <a:lnTo>
                  <a:pt x="38100" y="251460"/>
                </a:lnTo>
                <a:lnTo>
                  <a:pt x="30480" y="251460"/>
                </a:lnTo>
                <a:lnTo>
                  <a:pt x="22860" y="243840"/>
                </a:lnTo>
                <a:lnTo>
                  <a:pt x="22860" y="236220"/>
                </a:lnTo>
                <a:lnTo>
                  <a:pt x="22860" y="236220"/>
                </a:lnTo>
                <a:lnTo>
                  <a:pt x="15240" y="228600"/>
                </a:lnTo>
                <a:lnTo>
                  <a:pt x="15240" y="228600"/>
                </a:lnTo>
                <a:lnTo>
                  <a:pt x="7620" y="220980"/>
                </a:lnTo>
                <a:lnTo>
                  <a:pt x="7620" y="220980"/>
                </a:lnTo>
                <a:lnTo>
                  <a:pt x="7620" y="220980"/>
                </a:lnTo>
                <a:lnTo>
                  <a:pt x="7620" y="213360"/>
                </a:lnTo>
                <a:lnTo>
                  <a:pt x="7620" y="213360"/>
                </a:lnTo>
                <a:lnTo>
                  <a:pt x="0" y="213360"/>
                </a:lnTo>
                <a:lnTo>
                  <a:pt x="0" y="213360"/>
                </a:lnTo>
                <a:lnTo>
                  <a:pt x="0" y="213360"/>
                </a:lnTo>
                <a:lnTo>
                  <a:pt x="0" y="213360"/>
                </a:lnTo>
                <a:lnTo>
                  <a:pt x="0" y="213360"/>
                </a:lnTo>
                <a:lnTo>
                  <a:pt x="0" y="213360"/>
                </a:lnTo>
                <a:lnTo>
                  <a:pt x="0" y="213360"/>
                </a:lnTo>
                <a:lnTo>
                  <a:pt x="0" y="213360"/>
                </a:lnTo>
                <a:lnTo>
                  <a:pt x="0" y="213360"/>
                </a:lnTo>
                <a:lnTo>
                  <a:pt x="0" y="220980"/>
                </a:lnTo>
                <a:lnTo>
                  <a:pt x="0" y="220980"/>
                </a:lnTo>
                <a:lnTo>
                  <a:pt x="0" y="228600"/>
                </a:lnTo>
                <a:lnTo>
                  <a:pt x="0" y="228600"/>
                </a:lnTo>
                <a:lnTo>
                  <a:pt x="7620" y="236220"/>
                </a:lnTo>
                <a:lnTo>
                  <a:pt x="7620" y="236220"/>
                </a:lnTo>
                <a:lnTo>
                  <a:pt x="15240" y="243840"/>
                </a:lnTo>
                <a:lnTo>
                  <a:pt x="15240" y="251460"/>
                </a:lnTo>
                <a:lnTo>
                  <a:pt x="22860" y="259080"/>
                </a:lnTo>
                <a:lnTo>
                  <a:pt x="22860" y="266700"/>
                </a:lnTo>
                <a:lnTo>
                  <a:pt x="30480" y="266700"/>
                </a:lnTo>
                <a:lnTo>
                  <a:pt x="38100" y="274320"/>
                </a:lnTo>
                <a:lnTo>
                  <a:pt x="38100" y="274320"/>
                </a:lnTo>
                <a:lnTo>
                  <a:pt x="38100" y="281940"/>
                </a:lnTo>
                <a:lnTo>
                  <a:pt x="45720" y="281940"/>
                </a:lnTo>
                <a:lnTo>
                  <a:pt x="45720" y="281940"/>
                </a:lnTo>
                <a:lnTo>
                  <a:pt x="45720" y="281940"/>
                </a:lnTo>
                <a:lnTo>
                  <a:pt x="45720" y="281940"/>
                </a:lnTo>
                <a:lnTo>
                  <a:pt x="45720" y="281940"/>
                </a:lnTo>
                <a:lnTo>
                  <a:pt x="53340" y="289560"/>
                </a:lnTo>
                <a:lnTo>
                  <a:pt x="53340" y="289560"/>
                </a:lnTo>
                <a:lnTo>
                  <a:pt x="53340" y="289560"/>
                </a:lnTo>
                <a:lnTo>
                  <a:pt x="53340" y="289560"/>
                </a:lnTo>
                <a:lnTo>
                  <a:pt x="53340" y="289560"/>
                </a:lnTo>
                <a:lnTo>
                  <a:pt x="53340" y="281940"/>
                </a:lnTo>
                <a:lnTo>
                  <a:pt x="53340" y="281940"/>
                </a:lnTo>
                <a:lnTo>
                  <a:pt x="60960" y="281940"/>
                </a:lnTo>
                <a:lnTo>
                  <a:pt x="60960" y="281940"/>
                </a:lnTo>
                <a:lnTo>
                  <a:pt x="68580" y="274320"/>
                </a:lnTo>
                <a:lnTo>
                  <a:pt x="68580" y="266700"/>
                </a:lnTo>
                <a:lnTo>
                  <a:pt x="76200" y="266700"/>
                </a:lnTo>
                <a:lnTo>
                  <a:pt x="83820" y="259080"/>
                </a:lnTo>
                <a:lnTo>
                  <a:pt x="91440" y="251460"/>
                </a:lnTo>
                <a:lnTo>
                  <a:pt x="99060" y="243840"/>
                </a:lnTo>
                <a:lnTo>
                  <a:pt x="99060" y="236220"/>
                </a:lnTo>
                <a:lnTo>
                  <a:pt x="106680" y="228600"/>
                </a:lnTo>
                <a:lnTo>
                  <a:pt x="114300" y="220980"/>
                </a:lnTo>
                <a:lnTo>
                  <a:pt x="121920" y="213360"/>
                </a:lnTo>
                <a:lnTo>
                  <a:pt x="129540" y="213360"/>
                </a:lnTo>
                <a:lnTo>
                  <a:pt x="129540" y="205740"/>
                </a:lnTo>
                <a:lnTo>
                  <a:pt x="137160" y="198120"/>
                </a:lnTo>
                <a:lnTo>
                  <a:pt x="137160" y="198120"/>
                </a:lnTo>
                <a:lnTo>
                  <a:pt x="137160" y="198120"/>
                </a:lnTo>
                <a:lnTo>
                  <a:pt x="144780" y="198120"/>
                </a:lnTo>
                <a:lnTo>
                  <a:pt x="144780" y="190500"/>
                </a:lnTo>
                <a:lnTo>
                  <a:pt x="144780" y="19050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7" name="Freeform 1046"/>
          <p:cNvSpPr/>
          <p:nvPr/>
        </p:nvSpPr>
        <p:spPr>
          <a:xfrm>
            <a:off x="3116580" y="3741420"/>
            <a:ext cx="190501" cy="403861"/>
          </a:xfrm>
          <a:custGeom>
            <a:avLst/>
            <a:gdLst/>
            <a:ahLst/>
            <a:cxnLst/>
            <a:rect l="0" t="0" r="0" b="0"/>
            <a:pathLst>
              <a:path w="190501" h="403861">
                <a:moveTo>
                  <a:pt x="68580" y="7620"/>
                </a:moveTo>
                <a:lnTo>
                  <a:pt x="68580" y="7620"/>
                </a:lnTo>
                <a:lnTo>
                  <a:pt x="68580" y="0"/>
                </a:lnTo>
                <a:lnTo>
                  <a:pt x="68580" y="0"/>
                </a:lnTo>
                <a:lnTo>
                  <a:pt x="68580" y="0"/>
                </a:lnTo>
                <a:lnTo>
                  <a:pt x="68580" y="0"/>
                </a:lnTo>
                <a:lnTo>
                  <a:pt x="68580" y="0"/>
                </a:lnTo>
                <a:lnTo>
                  <a:pt x="68580" y="0"/>
                </a:lnTo>
                <a:lnTo>
                  <a:pt x="68580" y="0"/>
                </a:lnTo>
                <a:lnTo>
                  <a:pt x="68580" y="7620"/>
                </a:lnTo>
                <a:lnTo>
                  <a:pt x="68580" y="7620"/>
                </a:lnTo>
                <a:lnTo>
                  <a:pt x="68580" y="7620"/>
                </a:lnTo>
                <a:lnTo>
                  <a:pt x="68580" y="15240"/>
                </a:lnTo>
                <a:lnTo>
                  <a:pt x="68580" y="15240"/>
                </a:lnTo>
                <a:lnTo>
                  <a:pt x="68580" y="22860"/>
                </a:lnTo>
                <a:lnTo>
                  <a:pt x="68580" y="30480"/>
                </a:lnTo>
                <a:lnTo>
                  <a:pt x="68580" y="30480"/>
                </a:lnTo>
                <a:lnTo>
                  <a:pt x="68580" y="38100"/>
                </a:lnTo>
                <a:lnTo>
                  <a:pt x="68580" y="45720"/>
                </a:lnTo>
                <a:lnTo>
                  <a:pt x="68580" y="53340"/>
                </a:lnTo>
                <a:lnTo>
                  <a:pt x="68580" y="60960"/>
                </a:lnTo>
                <a:lnTo>
                  <a:pt x="68580" y="68580"/>
                </a:lnTo>
                <a:lnTo>
                  <a:pt x="68580" y="76200"/>
                </a:lnTo>
                <a:lnTo>
                  <a:pt x="68580" y="83820"/>
                </a:lnTo>
                <a:lnTo>
                  <a:pt x="68580" y="91440"/>
                </a:lnTo>
                <a:lnTo>
                  <a:pt x="68580" y="106680"/>
                </a:lnTo>
                <a:lnTo>
                  <a:pt x="68580" y="114300"/>
                </a:lnTo>
                <a:lnTo>
                  <a:pt x="68580" y="121920"/>
                </a:lnTo>
                <a:lnTo>
                  <a:pt x="68580" y="129540"/>
                </a:lnTo>
                <a:lnTo>
                  <a:pt x="68580" y="144780"/>
                </a:lnTo>
                <a:lnTo>
                  <a:pt x="68580" y="152400"/>
                </a:lnTo>
                <a:lnTo>
                  <a:pt x="76200" y="160020"/>
                </a:lnTo>
                <a:lnTo>
                  <a:pt x="76200" y="167640"/>
                </a:lnTo>
                <a:lnTo>
                  <a:pt x="83820" y="182880"/>
                </a:lnTo>
                <a:lnTo>
                  <a:pt x="83820" y="190500"/>
                </a:lnTo>
                <a:lnTo>
                  <a:pt x="83820" y="198120"/>
                </a:lnTo>
                <a:lnTo>
                  <a:pt x="83820" y="205740"/>
                </a:lnTo>
                <a:lnTo>
                  <a:pt x="83820" y="220980"/>
                </a:lnTo>
                <a:lnTo>
                  <a:pt x="83820" y="228600"/>
                </a:lnTo>
                <a:lnTo>
                  <a:pt x="91440" y="236220"/>
                </a:lnTo>
                <a:lnTo>
                  <a:pt x="91440" y="243840"/>
                </a:lnTo>
                <a:lnTo>
                  <a:pt x="91440" y="251460"/>
                </a:lnTo>
                <a:lnTo>
                  <a:pt x="91440" y="259080"/>
                </a:lnTo>
                <a:lnTo>
                  <a:pt x="91440" y="266700"/>
                </a:lnTo>
                <a:lnTo>
                  <a:pt x="91440" y="274320"/>
                </a:lnTo>
                <a:lnTo>
                  <a:pt x="99060" y="281940"/>
                </a:lnTo>
                <a:lnTo>
                  <a:pt x="99060" y="289560"/>
                </a:lnTo>
                <a:lnTo>
                  <a:pt x="99060" y="297180"/>
                </a:lnTo>
                <a:lnTo>
                  <a:pt x="99060" y="304800"/>
                </a:lnTo>
                <a:lnTo>
                  <a:pt x="99060" y="312420"/>
                </a:lnTo>
                <a:lnTo>
                  <a:pt x="99060" y="320040"/>
                </a:lnTo>
                <a:lnTo>
                  <a:pt x="99060" y="327660"/>
                </a:lnTo>
                <a:lnTo>
                  <a:pt x="99060" y="335280"/>
                </a:lnTo>
                <a:lnTo>
                  <a:pt x="99060" y="335280"/>
                </a:lnTo>
                <a:lnTo>
                  <a:pt x="99060" y="342900"/>
                </a:lnTo>
                <a:lnTo>
                  <a:pt x="99060" y="342900"/>
                </a:lnTo>
                <a:lnTo>
                  <a:pt x="99060" y="350520"/>
                </a:lnTo>
                <a:lnTo>
                  <a:pt x="91440" y="350520"/>
                </a:lnTo>
                <a:lnTo>
                  <a:pt x="91440" y="358140"/>
                </a:lnTo>
                <a:lnTo>
                  <a:pt x="91440" y="358140"/>
                </a:lnTo>
                <a:lnTo>
                  <a:pt x="91440" y="365760"/>
                </a:lnTo>
                <a:lnTo>
                  <a:pt x="91440" y="365760"/>
                </a:lnTo>
                <a:lnTo>
                  <a:pt x="91440" y="373380"/>
                </a:lnTo>
                <a:lnTo>
                  <a:pt x="83820" y="373380"/>
                </a:lnTo>
                <a:lnTo>
                  <a:pt x="83820" y="381000"/>
                </a:lnTo>
                <a:lnTo>
                  <a:pt x="83820" y="381000"/>
                </a:lnTo>
                <a:lnTo>
                  <a:pt x="83820" y="388620"/>
                </a:lnTo>
                <a:lnTo>
                  <a:pt x="83820" y="388620"/>
                </a:lnTo>
                <a:lnTo>
                  <a:pt x="83820" y="388620"/>
                </a:lnTo>
                <a:lnTo>
                  <a:pt x="83820" y="388620"/>
                </a:lnTo>
                <a:lnTo>
                  <a:pt x="83820" y="388620"/>
                </a:lnTo>
                <a:lnTo>
                  <a:pt x="76200" y="388620"/>
                </a:lnTo>
                <a:lnTo>
                  <a:pt x="76200" y="388620"/>
                </a:lnTo>
                <a:lnTo>
                  <a:pt x="76200" y="381000"/>
                </a:lnTo>
                <a:lnTo>
                  <a:pt x="68580" y="381000"/>
                </a:lnTo>
                <a:lnTo>
                  <a:pt x="68580" y="373380"/>
                </a:lnTo>
                <a:lnTo>
                  <a:pt x="60960" y="373380"/>
                </a:lnTo>
                <a:lnTo>
                  <a:pt x="60960" y="365760"/>
                </a:lnTo>
                <a:lnTo>
                  <a:pt x="53340" y="358140"/>
                </a:lnTo>
                <a:lnTo>
                  <a:pt x="45720" y="350520"/>
                </a:lnTo>
                <a:lnTo>
                  <a:pt x="38100" y="342900"/>
                </a:lnTo>
                <a:lnTo>
                  <a:pt x="30480" y="335280"/>
                </a:lnTo>
                <a:lnTo>
                  <a:pt x="22860" y="335280"/>
                </a:lnTo>
                <a:lnTo>
                  <a:pt x="15240" y="327660"/>
                </a:lnTo>
                <a:lnTo>
                  <a:pt x="15240" y="320040"/>
                </a:lnTo>
                <a:lnTo>
                  <a:pt x="7620" y="312420"/>
                </a:lnTo>
                <a:lnTo>
                  <a:pt x="7620" y="312420"/>
                </a:lnTo>
                <a:lnTo>
                  <a:pt x="0" y="304800"/>
                </a:lnTo>
                <a:lnTo>
                  <a:pt x="0" y="304800"/>
                </a:lnTo>
                <a:lnTo>
                  <a:pt x="0" y="304800"/>
                </a:lnTo>
                <a:lnTo>
                  <a:pt x="0" y="304800"/>
                </a:lnTo>
                <a:lnTo>
                  <a:pt x="0" y="304800"/>
                </a:lnTo>
                <a:lnTo>
                  <a:pt x="0" y="304800"/>
                </a:lnTo>
                <a:lnTo>
                  <a:pt x="0" y="304800"/>
                </a:lnTo>
                <a:lnTo>
                  <a:pt x="0" y="304800"/>
                </a:lnTo>
                <a:lnTo>
                  <a:pt x="0" y="304800"/>
                </a:lnTo>
                <a:lnTo>
                  <a:pt x="0" y="312420"/>
                </a:lnTo>
                <a:lnTo>
                  <a:pt x="7620" y="312420"/>
                </a:lnTo>
                <a:lnTo>
                  <a:pt x="7620" y="320040"/>
                </a:lnTo>
                <a:lnTo>
                  <a:pt x="15240" y="327660"/>
                </a:lnTo>
                <a:lnTo>
                  <a:pt x="22860" y="335280"/>
                </a:lnTo>
                <a:lnTo>
                  <a:pt x="30480" y="335280"/>
                </a:lnTo>
                <a:lnTo>
                  <a:pt x="38100" y="342900"/>
                </a:lnTo>
                <a:lnTo>
                  <a:pt x="45720" y="350520"/>
                </a:lnTo>
                <a:lnTo>
                  <a:pt x="53340" y="358140"/>
                </a:lnTo>
                <a:lnTo>
                  <a:pt x="60960" y="358140"/>
                </a:lnTo>
                <a:lnTo>
                  <a:pt x="68580" y="365760"/>
                </a:lnTo>
                <a:lnTo>
                  <a:pt x="76200" y="373380"/>
                </a:lnTo>
                <a:lnTo>
                  <a:pt x="83820" y="373380"/>
                </a:lnTo>
                <a:lnTo>
                  <a:pt x="83820" y="381000"/>
                </a:lnTo>
                <a:lnTo>
                  <a:pt x="91440" y="381000"/>
                </a:lnTo>
                <a:lnTo>
                  <a:pt x="99060" y="388620"/>
                </a:lnTo>
                <a:lnTo>
                  <a:pt x="99060" y="388620"/>
                </a:lnTo>
                <a:lnTo>
                  <a:pt x="106680" y="388620"/>
                </a:lnTo>
                <a:lnTo>
                  <a:pt x="106680" y="396240"/>
                </a:lnTo>
                <a:lnTo>
                  <a:pt x="106680" y="396240"/>
                </a:lnTo>
                <a:lnTo>
                  <a:pt x="114300" y="396240"/>
                </a:lnTo>
                <a:lnTo>
                  <a:pt x="114300" y="396240"/>
                </a:lnTo>
                <a:lnTo>
                  <a:pt x="114300" y="396240"/>
                </a:lnTo>
                <a:lnTo>
                  <a:pt x="114300" y="403860"/>
                </a:lnTo>
                <a:lnTo>
                  <a:pt x="114300" y="396240"/>
                </a:lnTo>
                <a:lnTo>
                  <a:pt x="121920" y="396240"/>
                </a:lnTo>
                <a:lnTo>
                  <a:pt x="121920" y="396240"/>
                </a:lnTo>
                <a:lnTo>
                  <a:pt x="121920" y="396240"/>
                </a:lnTo>
                <a:lnTo>
                  <a:pt x="129540" y="388620"/>
                </a:lnTo>
                <a:lnTo>
                  <a:pt x="129540" y="388620"/>
                </a:lnTo>
                <a:lnTo>
                  <a:pt x="137160" y="381000"/>
                </a:lnTo>
                <a:lnTo>
                  <a:pt x="137160" y="373380"/>
                </a:lnTo>
                <a:lnTo>
                  <a:pt x="144780" y="373380"/>
                </a:lnTo>
                <a:lnTo>
                  <a:pt x="144780" y="365760"/>
                </a:lnTo>
                <a:lnTo>
                  <a:pt x="152400" y="358140"/>
                </a:lnTo>
                <a:lnTo>
                  <a:pt x="152400" y="358140"/>
                </a:lnTo>
                <a:lnTo>
                  <a:pt x="160020" y="350520"/>
                </a:lnTo>
                <a:lnTo>
                  <a:pt x="167640" y="350520"/>
                </a:lnTo>
                <a:lnTo>
                  <a:pt x="167640" y="342900"/>
                </a:lnTo>
                <a:lnTo>
                  <a:pt x="175260" y="335280"/>
                </a:lnTo>
                <a:lnTo>
                  <a:pt x="190500" y="320040"/>
                </a:lnTo>
                <a:lnTo>
                  <a:pt x="190500" y="320040"/>
                </a:lnTo>
                <a:lnTo>
                  <a:pt x="190500" y="3200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8" name="Freeform 1047"/>
          <p:cNvSpPr/>
          <p:nvPr/>
        </p:nvSpPr>
        <p:spPr>
          <a:xfrm>
            <a:off x="3329940" y="3878580"/>
            <a:ext cx="53341" cy="396241"/>
          </a:xfrm>
          <a:custGeom>
            <a:avLst/>
            <a:gdLst/>
            <a:ahLst/>
            <a:cxnLst/>
            <a:rect l="0" t="0" r="0" b="0"/>
            <a:pathLst>
              <a:path w="53341" h="396241">
                <a:moveTo>
                  <a:pt x="7620" y="0"/>
                </a:moveTo>
                <a:lnTo>
                  <a:pt x="7620" y="0"/>
                </a:lnTo>
                <a:lnTo>
                  <a:pt x="7620" y="0"/>
                </a:lnTo>
                <a:lnTo>
                  <a:pt x="7620" y="0"/>
                </a:lnTo>
                <a:lnTo>
                  <a:pt x="7620" y="0"/>
                </a:lnTo>
                <a:lnTo>
                  <a:pt x="7620" y="7620"/>
                </a:lnTo>
                <a:lnTo>
                  <a:pt x="7620" y="7620"/>
                </a:lnTo>
                <a:lnTo>
                  <a:pt x="7620" y="7620"/>
                </a:lnTo>
                <a:lnTo>
                  <a:pt x="7620" y="7620"/>
                </a:lnTo>
                <a:lnTo>
                  <a:pt x="7620" y="15240"/>
                </a:lnTo>
                <a:lnTo>
                  <a:pt x="7620" y="15240"/>
                </a:lnTo>
                <a:lnTo>
                  <a:pt x="7620" y="22860"/>
                </a:lnTo>
                <a:lnTo>
                  <a:pt x="7620" y="30480"/>
                </a:lnTo>
                <a:lnTo>
                  <a:pt x="7620" y="38100"/>
                </a:lnTo>
                <a:lnTo>
                  <a:pt x="7620" y="45720"/>
                </a:lnTo>
                <a:lnTo>
                  <a:pt x="7620" y="53340"/>
                </a:lnTo>
                <a:lnTo>
                  <a:pt x="7620" y="60960"/>
                </a:lnTo>
                <a:lnTo>
                  <a:pt x="7620" y="68580"/>
                </a:lnTo>
                <a:lnTo>
                  <a:pt x="7620" y="76200"/>
                </a:lnTo>
                <a:lnTo>
                  <a:pt x="7620" y="83820"/>
                </a:lnTo>
                <a:lnTo>
                  <a:pt x="7620" y="91440"/>
                </a:lnTo>
                <a:lnTo>
                  <a:pt x="7620" y="99060"/>
                </a:lnTo>
                <a:lnTo>
                  <a:pt x="7620" y="106680"/>
                </a:lnTo>
                <a:lnTo>
                  <a:pt x="7620" y="114300"/>
                </a:lnTo>
                <a:lnTo>
                  <a:pt x="7620" y="121920"/>
                </a:lnTo>
                <a:lnTo>
                  <a:pt x="0" y="129540"/>
                </a:lnTo>
                <a:lnTo>
                  <a:pt x="7620" y="137160"/>
                </a:lnTo>
                <a:lnTo>
                  <a:pt x="7620" y="144780"/>
                </a:lnTo>
                <a:lnTo>
                  <a:pt x="7620" y="144780"/>
                </a:lnTo>
                <a:lnTo>
                  <a:pt x="7620" y="152400"/>
                </a:lnTo>
                <a:lnTo>
                  <a:pt x="7620" y="160020"/>
                </a:lnTo>
                <a:lnTo>
                  <a:pt x="7620" y="167640"/>
                </a:lnTo>
                <a:lnTo>
                  <a:pt x="15240" y="175260"/>
                </a:lnTo>
                <a:lnTo>
                  <a:pt x="22860" y="175260"/>
                </a:lnTo>
                <a:lnTo>
                  <a:pt x="22860" y="182880"/>
                </a:lnTo>
                <a:lnTo>
                  <a:pt x="22860" y="190500"/>
                </a:lnTo>
                <a:lnTo>
                  <a:pt x="30480" y="198120"/>
                </a:lnTo>
                <a:lnTo>
                  <a:pt x="30480" y="198120"/>
                </a:lnTo>
                <a:lnTo>
                  <a:pt x="30480" y="205740"/>
                </a:lnTo>
                <a:lnTo>
                  <a:pt x="38100" y="213360"/>
                </a:lnTo>
                <a:lnTo>
                  <a:pt x="38100" y="213360"/>
                </a:lnTo>
                <a:lnTo>
                  <a:pt x="38100" y="220980"/>
                </a:lnTo>
                <a:lnTo>
                  <a:pt x="38100" y="228600"/>
                </a:lnTo>
                <a:lnTo>
                  <a:pt x="38100" y="228600"/>
                </a:lnTo>
                <a:lnTo>
                  <a:pt x="45720" y="236220"/>
                </a:lnTo>
                <a:lnTo>
                  <a:pt x="45720" y="243840"/>
                </a:lnTo>
                <a:lnTo>
                  <a:pt x="45720" y="243840"/>
                </a:lnTo>
                <a:lnTo>
                  <a:pt x="45720" y="251460"/>
                </a:lnTo>
                <a:lnTo>
                  <a:pt x="45720" y="259080"/>
                </a:lnTo>
                <a:lnTo>
                  <a:pt x="45720" y="259080"/>
                </a:lnTo>
                <a:lnTo>
                  <a:pt x="45720" y="266700"/>
                </a:lnTo>
                <a:lnTo>
                  <a:pt x="45720" y="274320"/>
                </a:lnTo>
                <a:lnTo>
                  <a:pt x="45720" y="274320"/>
                </a:lnTo>
                <a:lnTo>
                  <a:pt x="38100" y="281940"/>
                </a:lnTo>
                <a:lnTo>
                  <a:pt x="38100" y="289560"/>
                </a:lnTo>
                <a:lnTo>
                  <a:pt x="38100" y="289560"/>
                </a:lnTo>
                <a:lnTo>
                  <a:pt x="38100" y="297180"/>
                </a:lnTo>
                <a:lnTo>
                  <a:pt x="38100" y="304800"/>
                </a:lnTo>
                <a:lnTo>
                  <a:pt x="30480" y="304800"/>
                </a:lnTo>
                <a:lnTo>
                  <a:pt x="30480" y="312420"/>
                </a:lnTo>
                <a:lnTo>
                  <a:pt x="30480" y="320040"/>
                </a:lnTo>
                <a:lnTo>
                  <a:pt x="30480" y="320040"/>
                </a:lnTo>
                <a:lnTo>
                  <a:pt x="30480" y="327660"/>
                </a:lnTo>
                <a:lnTo>
                  <a:pt x="30480" y="335280"/>
                </a:lnTo>
                <a:lnTo>
                  <a:pt x="30480" y="335280"/>
                </a:lnTo>
                <a:lnTo>
                  <a:pt x="30480" y="342900"/>
                </a:lnTo>
                <a:lnTo>
                  <a:pt x="30480" y="350520"/>
                </a:lnTo>
                <a:lnTo>
                  <a:pt x="30480" y="350520"/>
                </a:lnTo>
                <a:lnTo>
                  <a:pt x="38100" y="358140"/>
                </a:lnTo>
                <a:lnTo>
                  <a:pt x="38100" y="358140"/>
                </a:lnTo>
                <a:lnTo>
                  <a:pt x="38100" y="365760"/>
                </a:lnTo>
                <a:lnTo>
                  <a:pt x="38100" y="365760"/>
                </a:lnTo>
                <a:lnTo>
                  <a:pt x="38100" y="365760"/>
                </a:lnTo>
                <a:lnTo>
                  <a:pt x="45720" y="373380"/>
                </a:lnTo>
                <a:lnTo>
                  <a:pt x="45720" y="373380"/>
                </a:lnTo>
                <a:lnTo>
                  <a:pt x="45720" y="373380"/>
                </a:lnTo>
                <a:lnTo>
                  <a:pt x="45720" y="381000"/>
                </a:lnTo>
                <a:lnTo>
                  <a:pt x="45720" y="381000"/>
                </a:lnTo>
                <a:lnTo>
                  <a:pt x="45720" y="388620"/>
                </a:lnTo>
                <a:lnTo>
                  <a:pt x="45720" y="388620"/>
                </a:lnTo>
                <a:lnTo>
                  <a:pt x="53340" y="388620"/>
                </a:lnTo>
                <a:lnTo>
                  <a:pt x="53340" y="396240"/>
                </a:lnTo>
                <a:lnTo>
                  <a:pt x="53340" y="396240"/>
                </a:lnTo>
                <a:lnTo>
                  <a:pt x="53340" y="39624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49" name="Freeform 1048"/>
          <p:cNvSpPr/>
          <p:nvPr/>
        </p:nvSpPr>
        <p:spPr>
          <a:xfrm>
            <a:off x="3291840" y="4198620"/>
            <a:ext cx="137161" cy="91441"/>
          </a:xfrm>
          <a:custGeom>
            <a:avLst/>
            <a:gdLst/>
            <a:ahLst/>
            <a:cxnLst/>
            <a:rect l="0" t="0" r="0" b="0"/>
            <a:pathLst>
              <a:path w="137161" h="91441">
                <a:moveTo>
                  <a:pt x="0" y="15240"/>
                </a:moveTo>
                <a:lnTo>
                  <a:pt x="0" y="15240"/>
                </a:lnTo>
                <a:lnTo>
                  <a:pt x="7620" y="15240"/>
                </a:lnTo>
                <a:lnTo>
                  <a:pt x="7620" y="15240"/>
                </a:lnTo>
                <a:lnTo>
                  <a:pt x="7620" y="7620"/>
                </a:lnTo>
                <a:lnTo>
                  <a:pt x="15240" y="7620"/>
                </a:lnTo>
                <a:lnTo>
                  <a:pt x="15240" y="7620"/>
                </a:lnTo>
                <a:lnTo>
                  <a:pt x="15240" y="7620"/>
                </a:lnTo>
                <a:lnTo>
                  <a:pt x="22860" y="7620"/>
                </a:lnTo>
                <a:lnTo>
                  <a:pt x="22860" y="7620"/>
                </a:lnTo>
                <a:lnTo>
                  <a:pt x="22860" y="15240"/>
                </a:lnTo>
                <a:lnTo>
                  <a:pt x="30480" y="15240"/>
                </a:lnTo>
                <a:lnTo>
                  <a:pt x="30480" y="15240"/>
                </a:lnTo>
                <a:lnTo>
                  <a:pt x="38100" y="22860"/>
                </a:lnTo>
                <a:lnTo>
                  <a:pt x="38100" y="30480"/>
                </a:lnTo>
                <a:lnTo>
                  <a:pt x="45720" y="30480"/>
                </a:lnTo>
                <a:lnTo>
                  <a:pt x="45720" y="45720"/>
                </a:lnTo>
                <a:lnTo>
                  <a:pt x="53340" y="53340"/>
                </a:lnTo>
                <a:lnTo>
                  <a:pt x="60960" y="60960"/>
                </a:lnTo>
                <a:lnTo>
                  <a:pt x="68580" y="68580"/>
                </a:lnTo>
                <a:lnTo>
                  <a:pt x="68580" y="76200"/>
                </a:lnTo>
                <a:lnTo>
                  <a:pt x="76200" y="83820"/>
                </a:lnTo>
                <a:lnTo>
                  <a:pt x="83820" y="83820"/>
                </a:lnTo>
                <a:lnTo>
                  <a:pt x="83820" y="91440"/>
                </a:lnTo>
                <a:lnTo>
                  <a:pt x="91440" y="91440"/>
                </a:lnTo>
                <a:lnTo>
                  <a:pt x="91440" y="91440"/>
                </a:lnTo>
                <a:lnTo>
                  <a:pt x="91440" y="91440"/>
                </a:lnTo>
                <a:lnTo>
                  <a:pt x="91440" y="91440"/>
                </a:lnTo>
                <a:lnTo>
                  <a:pt x="91440" y="83820"/>
                </a:lnTo>
                <a:lnTo>
                  <a:pt x="99060" y="83820"/>
                </a:lnTo>
                <a:lnTo>
                  <a:pt x="99060" y="76200"/>
                </a:lnTo>
                <a:lnTo>
                  <a:pt x="99060" y="68580"/>
                </a:lnTo>
                <a:lnTo>
                  <a:pt x="106680" y="68580"/>
                </a:lnTo>
                <a:lnTo>
                  <a:pt x="106680" y="60960"/>
                </a:lnTo>
                <a:lnTo>
                  <a:pt x="114300" y="53340"/>
                </a:lnTo>
                <a:lnTo>
                  <a:pt x="114300" y="45720"/>
                </a:lnTo>
                <a:lnTo>
                  <a:pt x="114300" y="38100"/>
                </a:lnTo>
                <a:lnTo>
                  <a:pt x="121920" y="30480"/>
                </a:lnTo>
                <a:lnTo>
                  <a:pt x="121920" y="22860"/>
                </a:lnTo>
                <a:lnTo>
                  <a:pt x="137160" y="7620"/>
                </a:lnTo>
                <a:lnTo>
                  <a:pt x="137160" y="0"/>
                </a:lnTo>
                <a:lnTo>
                  <a:pt x="137160" y="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50" name="Freeform 1049"/>
          <p:cNvSpPr/>
          <p:nvPr/>
        </p:nvSpPr>
        <p:spPr>
          <a:xfrm>
            <a:off x="3482340" y="3962400"/>
            <a:ext cx="99061" cy="388621"/>
          </a:xfrm>
          <a:custGeom>
            <a:avLst/>
            <a:gdLst/>
            <a:ahLst/>
            <a:cxnLst/>
            <a:rect l="0" t="0" r="0" b="0"/>
            <a:pathLst>
              <a:path w="99061" h="388621">
                <a:moveTo>
                  <a:pt x="99060" y="0"/>
                </a:moveTo>
                <a:lnTo>
                  <a:pt x="99060" y="0"/>
                </a:lnTo>
                <a:lnTo>
                  <a:pt x="91440" y="0"/>
                </a:lnTo>
                <a:lnTo>
                  <a:pt x="91440" y="0"/>
                </a:lnTo>
                <a:lnTo>
                  <a:pt x="91440" y="0"/>
                </a:lnTo>
                <a:lnTo>
                  <a:pt x="83820" y="0"/>
                </a:lnTo>
                <a:lnTo>
                  <a:pt x="76200" y="7620"/>
                </a:lnTo>
                <a:lnTo>
                  <a:pt x="76200" y="7620"/>
                </a:lnTo>
                <a:lnTo>
                  <a:pt x="76200" y="7620"/>
                </a:lnTo>
                <a:lnTo>
                  <a:pt x="68580" y="7620"/>
                </a:lnTo>
                <a:lnTo>
                  <a:pt x="60960" y="15240"/>
                </a:lnTo>
                <a:lnTo>
                  <a:pt x="45720" y="15240"/>
                </a:lnTo>
                <a:lnTo>
                  <a:pt x="45720" y="15240"/>
                </a:lnTo>
                <a:lnTo>
                  <a:pt x="38100" y="22860"/>
                </a:lnTo>
                <a:lnTo>
                  <a:pt x="30480" y="30480"/>
                </a:lnTo>
                <a:lnTo>
                  <a:pt x="22860" y="30480"/>
                </a:lnTo>
                <a:lnTo>
                  <a:pt x="22860" y="38100"/>
                </a:lnTo>
                <a:lnTo>
                  <a:pt x="15240" y="45720"/>
                </a:lnTo>
                <a:lnTo>
                  <a:pt x="7620" y="53340"/>
                </a:lnTo>
                <a:lnTo>
                  <a:pt x="7620" y="60960"/>
                </a:lnTo>
                <a:lnTo>
                  <a:pt x="0" y="60960"/>
                </a:lnTo>
                <a:lnTo>
                  <a:pt x="0" y="68580"/>
                </a:lnTo>
                <a:lnTo>
                  <a:pt x="0" y="76200"/>
                </a:lnTo>
                <a:lnTo>
                  <a:pt x="0" y="83820"/>
                </a:lnTo>
                <a:lnTo>
                  <a:pt x="0" y="91440"/>
                </a:lnTo>
                <a:lnTo>
                  <a:pt x="0" y="99060"/>
                </a:lnTo>
                <a:lnTo>
                  <a:pt x="0" y="99060"/>
                </a:lnTo>
                <a:lnTo>
                  <a:pt x="0" y="106680"/>
                </a:lnTo>
                <a:lnTo>
                  <a:pt x="0" y="114300"/>
                </a:lnTo>
                <a:lnTo>
                  <a:pt x="7620" y="121920"/>
                </a:lnTo>
                <a:lnTo>
                  <a:pt x="7620" y="129540"/>
                </a:lnTo>
                <a:lnTo>
                  <a:pt x="7620" y="129540"/>
                </a:lnTo>
                <a:lnTo>
                  <a:pt x="15240" y="137160"/>
                </a:lnTo>
                <a:lnTo>
                  <a:pt x="15240" y="144780"/>
                </a:lnTo>
                <a:lnTo>
                  <a:pt x="15240" y="152400"/>
                </a:lnTo>
                <a:lnTo>
                  <a:pt x="22860" y="152400"/>
                </a:lnTo>
                <a:lnTo>
                  <a:pt x="22860" y="160020"/>
                </a:lnTo>
                <a:lnTo>
                  <a:pt x="30480" y="167640"/>
                </a:lnTo>
                <a:lnTo>
                  <a:pt x="30480" y="175260"/>
                </a:lnTo>
                <a:lnTo>
                  <a:pt x="30480" y="182880"/>
                </a:lnTo>
                <a:lnTo>
                  <a:pt x="38100" y="190500"/>
                </a:lnTo>
                <a:lnTo>
                  <a:pt x="38100" y="198120"/>
                </a:lnTo>
                <a:lnTo>
                  <a:pt x="38100" y="198120"/>
                </a:lnTo>
                <a:lnTo>
                  <a:pt x="45720" y="205740"/>
                </a:lnTo>
                <a:lnTo>
                  <a:pt x="45720" y="213360"/>
                </a:lnTo>
                <a:lnTo>
                  <a:pt x="45720" y="220980"/>
                </a:lnTo>
                <a:lnTo>
                  <a:pt x="53340" y="228600"/>
                </a:lnTo>
                <a:lnTo>
                  <a:pt x="53340" y="236220"/>
                </a:lnTo>
                <a:lnTo>
                  <a:pt x="53340" y="236220"/>
                </a:lnTo>
                <a:lnTo>
                  <a:pt x="53340" y="243840"/>
                </a:lnTo>
                <a:lnTo>
                  <a:pt x="60960" y="251460"/>
                </a:lnTo>
                <a:lnTo>
                  <a:pt x="60960" y="259080"/>
                </a:lnTo>
                <a:lnTo>
                  <a:pt x="60960" y="266700"/>
                </a:lnTo>
                <a:lnTo>
                  <a:pt x="60960" y="266700"/>
                </a:lnTo>
                <a:lnTo>
                  <a:pt x="60960" y="274320"/>
                </a:lnTo>
                <a:lnTo>
                  <a:pt x="60960" y="281940"/>
                </a:lnTo>
                <a:lnTo>
                  <a:pt x="53340" y="289560"/>
                </a:lnTo>
                <a:lnTo>
                  <a:pt x="53340" y="289560"/>
                </a:lnTo>
                <a:lnTo>
                  <a:pt x="53340" y="289560"/>
                </a:lnTo>
                <a:lnTo>
                  <a:pt x="53340" y="297180"/>
                </a:lnTo>
                <a:lnTo>
                  <a:pt x="45720" y="297180"/>
                </a:lnTo>
                <a:lnTo>
                  <a:pt x="45720" y="304800"/>
                </a:lnTo>
                <a:lnTo>
                  <a:pt x="45720" y="304800"/>
                </a:lnTo>
                <a:lnTo>
                  <a:pt x="45720" y="312420"/>
                </a:lnTo>
                <a:lnTo>
                  <a:pt x="38100" y="312420"/>
                </a:lnTo>
                <a:lnTo>
                  <a:pt x="38100" y="320040"/>
                </a:lnTo>
                <a:lnTo>
                  <a:pt x="38100" y="320040"/>
                </a:lnTo>
                <a:lnTo>
                  <a:pt x="30480" y="320040"/>
                </a:lnTo>
                <a:lnTo>
                  <a:pt x="30480" y="327660"/>
                </a:lnTo>
                <a:lnTo>
                  <a:pt x="30480" y="335280"/>
                </a:lnTo>
                <a:lnTo>
                  <a:pt x="30480" y="335280"/>
                </a:lnTo>
                <a:lnTo>
                  <a:pt x="30480" y="342900"/>
                </a:lnTo>
                <a:lnTo>
                  <a:pt x="30480" y="342900"/>
                </a:lnTo>
                <a:lnTo>
                  <a:pt x="30480" y="350520"/>
                </a:lnTo>
                <a:lnTo>
                  <a:pt x="30480" y="350520"/>
                </a:lnTo>
                <a:lnTo>
                  <a:pt x="38100" y="358140"/>
                </a:lnTo>
                <a:lnTo>
                  <a:pt x="38100" y="358140"/>
                </a:lnTo>
                <a:lnTo>
                  <a:pt x="45720" y="365760"/>
                </a:lnTo>
                <a:lnTo>
                  <a:pt x="45720" y="365760"/>
                </a:lnTo>
                <a:lnTo>
                  <a:pt x="45720" y="373380"/>
                </a:lnTo>
                <a:lnTo>
                  <a:pt x="53340" y="373380"/>
                </a:lnTo>
                <a:lnTo>
                  <a:pt x="60960" y="373380"/>
                </a:lnTo>
                <a:lnTo>
                  <a:pt x="60960" y="373380"/>
                </a:lnTo>
                <a:lnTo>
                  <a:pt x="60960" y="381000"/>
                </a:lnTo>
                <a:lnTo>
                  <a:pt x="68580" y="381000"/>
                </a:lnTo>
                <a:lnTo>
                  <a:pt x="68580" y="381000"/>
                </a:lnTo>
                <a:lnTo>
                  <a:pt x="76200" y="388620"/>
                </a:lnTo>
                <a:lnTo>
                  <a:pt x="76200" y="388620"/>
                </a:lnTo>
                <a:lnTo>
                  <a:pt x="76200" y="3886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51" name="Freeform 1050"/>
          <p:cNvSpPr/>
          <p:nvPr/>
        </p:nvSpPr>
        <p:spPr>
          <a:xfrm>
            <a:off x="3459480" y="4274820"/>
            <a:ext cx="152401" cy="99061"/>
          </a:xfrm>
          <a:custGeom>
            <a:avLst/>
            <a:gdLst/>
            <a:ahLst/>
            <a:cxnLst/>
            <a:rect l="0" t="0" r="0" b="0"/>
            <a:pathLst>
              <a:path w="152401" h="99061">
                <a:moveTo>
                  <a:pt x="0" y="0"/>
                </a:moveTo>
                <a:lnTo>
                  <a:pt x="0" y="0"/>
                </a:lnTo>
                <a:lnTo>
                  <a:pt x="0" y="0"/>
                </a:lnTo>
                <a:lnTo>
                  <a:pt x="0" y="0"/>
                </a:lnTo>
                <a:lnTo>
                  <a:pt x="0" y="0"/>
                </a:lnTo>
                <a:lnTo>
                  <a:pt x="7620" y="0"/>
                </a:lnTo>
                <a:lnTo>
                  <a:pt x="7620" y="0"/>
                </a:lnTo>
                <a:lnTo>
                  <a:pt x="7620" y="0"/>
                </a:lnTo>
                <a:lnTo>
                  <a:pt x="7620" y="0"/>
                </a:lnTo>
                <a:lnTo>
                  <a:pt x="7620" y="7620"/>
                </a:lnTo>
                <a:lnTo>
                  <a:pt x="7620" y="7620"/>
                </a:lnTo>
                <a:lnTo>
                  <a:pt x="15240" y="15240"/>
                </a:lnTo>
                <a:lnTo>
                  <a:pt x="15240" y="15240"/>
                </a:lnTo>
                <a:lnTo>
                  <a:pt x="22860" y="22860"/>
                </a:lnTo>
                <a:lnTo>
                  <a:pt x="22860" y="30480"/>
                </a:lnTo>
                <a:lnTo>
                  <a:pt x="22860" y="38100"/>
                </a:lnTo>
                <a:lnTo>
                  <a:pt x="30480" y="45720"/>
                </a:lnTo>
                <a:lnTo>
                  <a:pt x="38100" y="53340"/>
                </a:lnTo>
                <a:lnTo>
                  <a:pt x="38100" y="60960"/>
                </a:lnTo>
                <a:lnTo>
                  <a:pt x="45720" y="68580"/>
                </a:lnTo>
                <a:lnTo>
                  <a:pt x="53340" y="76200"/>
                </a:lnTo>
                <a:lnTo>
                  <a:pt x="53340" y="83820"/>
                </a:lnTo>
                <a:lnTo>
                  <a:pt x="60960" y="91440"/>
                </a:lnTo>
                <a:lnTo>
                  <a:pt x="60960" y="91440"/>
                </a:lnTo>
                <a:lnTo>
                  <a:pt x="68580" y="91440"/>
                </a:lnTo>
                <a:lnTo>
                  <a:pt x="68580" y="99060"/>
                </a:lnTo>
                <a:lnTo>
                  <a:pt x="76200" y="99060"/>
                </a:lnTo>
                <a:lnTo>
                  <a:pt x="76200" y="99060"/>
                </a:lnTo>
                <a:lnTo>
                  <a:pt x="83820" y="99060"/>
                </a:lnTo>
                <a:lnTo>
                  <a:pt x="83820" y="99060"/>
                </a:lnTo>
                <a:lnTo>
                  <a:pt x="91440" y="99060"/>
                </a:lnTo>
                <a:lnTo>
                  <a:pt x="91440" y="91440"/>
                </a:lnTo>
                <a:lnTo>
                  <a:pt x="99060" y="91440"/>
                </a:lnTo>
                <a:lnTo>
                  <a:pt x="99060" y="83820"/>
                </a:lnTo>
                <a:lnTo>
                  <a:pt x="106680" y="83820"/>
                </a:lnTo>
                <a:lnTo>
                  <a:pt x="106680" y="76200"/>
                </a:lnTo>
                <a:lnTo>
                  <a:pt x="114300" y="76200"/>
                </a:lnTo>
                <a:lnTo>
                  <a:pt x="121920" y="68580"/>
                </a:lnTo>
                <a:lnTo>
                  <a:pt x="129540" y="68580"/>
                </a:lnTo>
                <a:lnTo>
                  <a:pt x="137160" y="60960"/>
                </a:lnTo>
                <a:lnTo>
                  <a:pt x="137160" y="60960"/>
                </a:lnTo>
                <a:lnTo>
                  <a:pt x="144780" y="60960"/>
                </a:lnTo>
                <a:lnTo>
                  <a:pt x="144780" y="53340"/>
                </a:lnTo>
                <a:lnTo>
                  <a:pt x="152400" y="53340"/>
                </a:lnTo>
                <a:lnTo>
                  <a:pt x="152400" y="45720"/>
                </a:lnTo>
                <a:lnTo>
                  <a:pt x="152400" y="4572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52" name="Freeform 1051"/>
          <p:cNvSpPr/>
          <p:nvPr/>
        </p:nvSpPr>
        <p:spPr>
          <a:xfrm>
            <a:off x="3634740" y="4602480"/>
            <a:ext cx="502921" cy="297181"/>
          </a:xfrm>
          <a:custGeom>
            <a:avLst/>
            <a:gdLst/>
            <a:ahLst/>
            <a:cxnLst/>
            <a:rect l="0" t="0" r="0" b="0"/>
            <a:pathLst>
              <a:path w="502921" h="297181">
                <a:moveTo>
                  <a:pt x="0" y="0"/>
                </a:moveTo>
                <a:lnTo>
                  <a:pt x="0" y="0"/>
                </a:lnTo>
                <a:lnTo>
                  <a:pt x="0" y="0"/>
                </a:lnTo>
                <a:lnTo>
                  <a:pt x="0" y="0"/>
                </a:lnTo>
                <a:lnTo>
                  <a:pt x="0" y="0"/>
                </a:lnTo>
                <a:lnTo>
                  <a:pt x="0" y="0"/>
                </a:lnTo>
                <a:lnTo>
                  <a:pt x="0" y="0"/>
                </a:lnTo>
                <a:lnTo>
                  <a:pt x="0" y="0"/>
                </a:lnTo>
                <a:lnTo>
                  <a:pt x="7620" y="0"/>
                </a:lnTo>
                <a:lnTo>
                  <a:pt x="7620" y="0"/>
                </a:lnTo>
                <a:lnTo>
                  <a:pt x="7620" y="0"/>
                </a:lnTo>
                <a:lnTo>
                  <a:pt x="7620" y="0"/>
                </a:lnTo>
                <a:lnTo>
                  <a:pt x="15240" y="7620"/>
                </a:lnTo>
                <a:lnTo>
                  <a:pt x="15240" y="7620"/>
                </a:lnTo>
                <a:lnTo>
                  <a:pt x="22860" y="7620"/>
                </a:lnTo>
                <a:lnTo>
                  <a:pt x="22860" y="15240"/>
                </a:lnTo>
                <a:lnTo>
                  <a:pt x="30480" y="15240"/>
                </a:lnTo>
                <a:lnTo>
                  <a:pt x="38100" y="22860"/>
                </a:lnTo>
                <a:lnTo>
                  <a:pt x="38100" y="22860"/>
                </a:lnTo>
                <a:lnTo>
                  <a:pt x="45720" y="30480"/>
                </a:lnTo>
                <a:lnTo>
                  <a:pt x="53340" y="38100"/>
                </a:lnTo>
                <a:lnTo>
                  <a:pt x="60960" y="38100"/>
                </a:lnTo>
                <a:lnTo>
                  <a:pt x="68580" y="45720"/>
                </a:lnTo>
                <a:lnTo>
                  <a:pt x="76200" y="53340"/>
                </a:lnTo>
                <a:lnTo>
                  <a:pt x="83820" y="60960"/>
                </a:lnTo>
                <a:lnTo>
                  <a:pt x="91440" y="68580"/>
                </a:lnTo>
                <a:lnTo>
                  <a:pt x="91440" y="68580"/>
                </a:lnTo>
                <a:lnTo>
                  <a:pt x="99060" y="76200"/>
                </a:lnTo>
                <a:lnTo>
                  <a:pt x="106680" y="83820"/>
                </a:lnTo>
                <a:lnTo>
                  <a:pt x="114300" y="91440"/>
                </a:lnTo>
                <a:lnTo>
                  <a:pt x="121920" y="91440"/>
                </a:lnTo>
                <a:lnTo>
                  <a:pt x="129540" y="99060"/>
                </a:lnTo>
                <a:lnTo>
                  <a:pt x="129540" y="106680"/>
                </a:lnTo>
                <a:lnTo>
                  <a:pt x="137160" y="114300"/>
                </a:lnTo>
                <a:lnTo>
                  <a:pt x="144780" y="121920"/>
                </a:lnTo>
                <a:lnTo>
                  <a:pt x="152400" y="121920"/>
                </a:lnTo>
                <a:lnTo>
                  <a:pt x="160020" y="129540"/>
                </a:lnTo>
                <a:lnTo>
                  <a:pt x="167640" y="137160"/>
                </a:lnTo>
                <a:lnTo>
                  <a:pt x="175260" y="144780"/>
                </a:lnTo>
                <a:lnTo>
                  <a:pt x="182880" y="144780"/>
                </a:lnTo>
                <a:lnTo>
                  <a:pt x="182880" y="152400"/>
                </a:lnTo>
                <a:lnTo>
                  <a:pt x="190500" y="160020"/>
                </a:lnTo>
                <a:lnTo>
                  <a:pt x="205740" y="167640"/>
                </a:lnTo>
                <a:lnTo>
                  <a:pt x="205740" y="167640"/>
                </a:lnTo>
                <a:lnTo>
                  <a:pt x="213360" y="175260"/>
                </a:lnTo>
                <a:lnTo>
                  <a:pt x="220980" y="175260"/>
                </a:lnTo>
                <a:lnTo>
                  <a:pt x="228600" y="175260"/>
                </a:lnTo>
                <a:lnTo>
                  <a:pt x="236220" y="182880"/>
                </a:lnTo>
                <a:lnTo>
                  <a:pt x="243840" y="182880"/>
                </a:lnTo>
                <a:lnTo>
                  <a:pt x="251460" y="190500"/>
                </a:lnTo>
                <a:lnTo>
                  <a:pt x="259080" y="190500"/>
                </a:lnTo>
                <a:lnTo>
                  <a:pt x="259080" y="198120"/>
                </a:lnTo>
                <a:lnTo>
                  <a:pt x="274320" y="198120"/>
                </a:lnTo>
                <a:lnTo>
                  <a:pt x="274320" y="205740"/>
                </a:lnTo>
                <a:lnTo>
                  <a:pt x="281940" y="205740"/>
                </a:lnTo>
                <a:lnTo>
                  <a:pt x="289560" y="205740"/>
                </a:lnTo>
                <a:lnTo>
                  <a:pt x="297180" y="213360"/>
                </a:lnTo>
                <a:lnTo>
                  <a:pt x="304800" y="213360"/>
                </a:lnTo>
                <a:lnTo>
                  <a:pt x="312420" y="213360"/>
                </a:lnTo>
                <a:lnTo>
                  <a:pt x="312420" y="220980"/>
                </a:lnTo>
                <a:lnTo>
                  <a:pt x="320040" y="220980"/>
                </a:lnTo>
                <a:lnTo>
                  <a:pt x="327660" y="220980"/>
                </a:lnTo>
                <a:lnTo>
                  <a:pt x="327660" y="228600"/>
                </a:lnTo>
                <a:lnTo>
                  <a:pt x="335280" y="228600"/>
                </a:lnTo>
                <a:lnTo>
                  <a:pt x="342900" y="236220"/>
                </a:lnTo>
                <a:lnTo>
                  <a:pt x="350520" y="236220"/>
                </a:lnTo>
                <a:lnTo>
                  <a:pt x="358140" y="236220"/>
                </a:lnTo>
                <a:lnTo>
                  <a:pt x="365760" y="236220"/>
                </a:lnTo>
                <a:lnTo>
                  <a:pt x="373380" y="243840"/>
                </a:lnTo>
                <a:lnTo>
                  <a:pt x="381000" y="243840"/>
                </a:lnTo>
                <a:lnTo>
                  <a:pt x="381000" y="243840"/>
                </a:lnTo>
                <a:lnTo>
                  <a:pt x="388620" y="243840"/>
                </a:lnTo>
                <a:lnTo>
                  <a:pt x="396240" y="251460"/>
                </a:lnTo>
                <a:lnTo>
                  <a:pt x="403860" y="251460"/>
                </a:lnTo>
                <a:lnTo>
                  <a:pt x="411480" y="251460"/>
                </a:lnTo>
                <a:lnTo>
                  <a:pt x="419100" y="251460"/>
                </a:lnTo>
                <a:lnTo>
                  <a:pt x="426720" y="251460"/>
                </a:lnTo>
                <a:lnTo>
                  <a:pt x="434340" y="259080"/>
                </a:lnTo>
                <a:lnTo>
                  <a:pt x="441960" y="259080"/>
                </a:lnTo>
                <a:lnTo>
                  <a:pt x="449580" y="259080"/>
                </a:lnTo>
                <a:lnTo>
                  <a:pt x="457200" y="259080"/>
                </a:lnTo>
                <a:lnTo>
                  <a:pt x="457200" y="259080"/>
                </a:lnTo>
                <a:lnTo>
                  <a:pt x="464820" y="259080"/>
                </a:lnTo>
                <a:lnTo>
                  <a:pt x="464820" y="259080"/>
                </a:lnTo>
                <a:lnTo>
                  <a:pt x="472440" y="259080"/>
                </a:lnTo>
                <a:lnTo>
                  <a:pt x="472440" y="259080"/>
                </a:lnTo>
                <a:lnTo>
                  <a:pt x="472440" y="259080"/>
                </a:lnTo>
                <a:lnTo>
                  <a:pt x="472440" y="259080"/>
                </a:lnTo>
                <a:lnTo>
                  <a:pt x="472440" y="259080"/>
                </a:lnTo>
                <a:lnTo>
                  <a:pt x="472440" y="259080"/>
                </a:lnTo>
                <a:lnTo>
                  <a:pt x="472440" y="259080"/>
                </a:lnTo>
                <a:lnTo>
                  <a:pt x="472440" y="259080"/>
                </a:lnTo>
                <a:lnTo>
                  <a:pt x="464820" y="259080"/>
                </a:lnTo>
                <a:lnTo>
                  <a:pt x="464820" y="251460"/>
                </a:lnTo>
                <a:lnTo>
                  <a:pt x="464820" y="251460"/>
                </a:lnTo>
                <a:lnTo>
                  <a:pt x="457200" y="243840"/>
                </a:lnTo>
                <a:lnTo>
                  <a:pt x="457200" y="243840"/>
                </a:lnTo>
                <a:lnTo>
                  <a:pt x="449580" y="236220"/>
                </a:lnTo>
                <a:lnTo>
                  <a:pt x="449580" y="236220"/>
                </a:lnTo>
                <a:lnTo>
                  <a:pt x="441960" y="228600"/>
                </a:lnTo>
                <a:lnTo>
                  <a:pt x="434340" y="220980"/>
                </a:lnTo>
                <a:lnTo>
                  <a:pt x="426720" y="220980"/>
                </a:lnTo>
                <a:lnTo>
                  <a:pt x="426720" y="213360"/>
                </a:lnTo>
                <a:lnTo>
                  <a:pt x="419100" y="205740"/>
                </a:lnTo>
                <a:lnTo>
                  <a:pt x="419100" y="198120"/>
                </a:lnTo>
                <a:lnTo>
                  <a:pt x="411480" y="198120"/>
                </a:lnTo>
                <a:lnTo>
                  <a:pt x="411480" y="190500"/>
                </a:lnTo>
                <a:lnTo>
                  <a:pt x="403860" y="182880"/>
                </a:lnTo>
                <a:lnTo>
                  <a:pt x="403860" y="182880"/>
                </a:lnTo>
                <a:lnTo>
                  <a:pt x="396240" y="175260"/>
                </a:lnTo>
                <a:lnTo>
                  <a:pt x="396240" y="167640"/>
                </a:lnTo>
                <a:lnTo>
                  <a:pt x="388620" y="167640"/>
                </a:lnTo>
                <a:lnTo>
                  <a:pt x="388620" y="167640"/>
                </a:lnTo>
                <a:lnTo>
                  <a:pt x="388620" y="160020"/>
                </a:lnTo>
                <a:lnTo>
                  <a:pt x="381000" y="160020"/>
                </a:lnTo>
                <a:lnTo>
                  <a:pt x="381000" y="160020"/>
                </a:lnTo>
                <a:lnTo>
                  <a:pt x="381000" y="160020"/>
                </a:lnTo>
                <a:lnTo>
                  <a:pt x="381000" y="160020"/>
                </a:lnTo>
                <a:lnTo>
                  <a:pt x="381000" y="160020"/>
                </a:lnTo>
                <a:lnTo>
                  <a:pt x="381000" y="160020"/>
                </a:lnTo>
                <a:lnTo>
                  <a:pt x="388620" y="160020"/>
                </a:lnTo>
                <a:lnTo>
                  <a:pt x="388620" y="160020"/>
                </a:lnTo>
                <a:lnTo>
                  <a:pt x="388620" y="160020"/>
                </a:lnTo>
                <a:lnTo>
                  <a:pt x="388620" y="160020"/>
                </a:lnTo>
                <a:lnTo>
                  <a:pt x="396240" y="167640"/>
                </a:lnTo>
                <a:lnTo>
                  <a:pt x="403860" y="167640"/>
                </a:lnTo>
                <a:lnTo>
                  <a:pt x="411480" y="175260"/>
                </a:lnTo>
                <a:lnTo>
                  <a:pt x="411480" y="175260"/>
                </a:lnTo>
                <a:lnTo>
                  <a:pt x="419100" y="182880"/>
                </a:lnTo>
                <a:lnTo>
                  <a:pt x="434340" y="190500"/>
                </a:lnTo>
                <a:lnTo>
                  <a:pt x="441960" y="198120"/>
                </a:lnTo>
                <a:lnTo>
                  <a:pt x="449580" y="205740"/>
                </a:lnTo>
                <a:lnTo>
                  <a:pt x="457200" y="205740"/>
                </a:lnTo>
                <a:lnTo>
                  <a:pt x="464820" y="213360"/>
                </a:lnTo>
                <a:lnTo>
                  <a:pt x="472440" y="220980"/>
                </a:lnTo>
                <a:lnTo>
                  <a:pt x="472440" y="220980"/>
                </a:lnTo>
                <a:lnTo>
                  <a:pt x="480060" y="220980"/>
                </a:lnTo>
                <a:lnTo>
                  <a:pt x="487680" y="228600"/>
                </a:lnTo>
                <a:lnTo>
                  <a:pt x="487680" y="236220"/>
                </a:lnTo>
                <a:lnTo>
                  <a:pt x="495300" y="236220"/>
                </a:lnTo>
                <a:lnTo>
                  <a:pt x="495300" y="236220"/>
                </a:lnTo>
                <a:lnTo>
                  <a:pt x="502920" y="236220"/>
                </a:lnTo>
                <a:lnTo>
                  <a:pt x="502920" y="243840"/>
                </a:lnTo>
                <a:lnTo>
                  <a:pt x="502920" y="243840"/>
                </a:lnTo>
                <a:lnTo>
                  <a:pt x="502920" y="243840"/>
                </a:lnTo>
                <a:lnTo>
                  <a:pt x="502920" y="243840"/>
                </a:lnTo>
                <a:lnTo>
                  <a:pt x="502920" y="243840"/>
                </a:lnTo>
                <a:lnTo>
                  <a:pt x="502920" y="243840"/>
                </a:lnTo>
                <a:lnTo>
                  <a:pt x="502920" y="243840"/>
                </a:lnTo>
                <a:lnTo>
                  <a:pt x="502920" y="243840"/>
                </a:lnTo>
                <a:lnTo>
                  <a:pt x="495300" y="243840"/>
                </a:lnTo>
                <a:lnTo>
                  <a:pt x="487680" y="243840"/>
                </a:lnTo>
                <a:lnTo>
                  <a:pt x="487680" y="243840"/>
                </a:lnTo>
                <a:lnTo>
                  <a:pt x="480060" y="251460"/>
                </a:lnTo>
                <a:lnTo>
                  <a:pt x="472440" y="251460"/>
                </a:lnTo>
                <a:lnTo>
                  <a:pt x="464820" y="251460"/>
                </a:lnTo>
                <a:lnTo>
                  <a:pt x="457200" y="259080"/>
                </a:lnTo>
                <a:lnTo>
                  <a:pt x="449580" y="259080"/>
                </a:lnTo>
                <a:lnTo>
                  <a:pt x="441960" y="259080"/>
                </a:lnTo>
                <a:lnTo>
                  <a:pt x="434340" y="266700"/>
                </a:lnTo>
                <a:lnTo>
                  <a:pt x="419100" y="266700"/>
                </a:lnTo>
                <a:lnTo>
                  <a:pt x="411480" y="274320"/>
                </a:lnTo>
                <a:lnTo>
                  <a:pt x="403860" y="274320"/>
                </a:lnTo>
                <a:lnTo>
                  <a:pt x="403860" y="274320"/>
                </a:lnTo>
                <a:lnTo>
                  <a:pt x="388620" y="274320"/>
                </a:lnTo>
                <a:lnTo>
                  <a:pt x="388620" y="281940"/>
                </a:lnTo>
                <a:lnTo>
                  <a:pt x="381000" y="281940"/>
                </a:lnTo>
                <a:lnTo>
                  <a:pt x="373380" y="281940"/>
                </a:lnTo>
                <a:lnTo>
                  <a:pt x="373380" y="281940"/>
                </a:lnTo>
                <a:lnTo>
                  <a:pt x="365760" y="281940"/>
                </a:lnTo>
                <a:lnTo>
                  <a:pt x="365760" y="289560"/>
                </a:lnTo>
                <a:lnTo>
                  <a:pt x="365760" y="289560"/>
                </a:lnTo>
                <a:lnTo>
                  <a:pt x="358140" y="289560"/>
                </a:lnTo>
                <a:lnTo>
                  <a:pt x="358140" y="289560"/>
                </a:lnTo>
                <a:lnTo>
                  <a:pt x="358140" y="289560"/>
                </a:lnTo>
                <a:lnTo>
                  <a:pt x="358140" y="289560"/>
                </a:lnTo>
                <a:lnTo>
                  <a:pt x="358140" y="289560"/>
                </a:lnTo>
                <a:lnTo>
                  <a:pt x="350520" y="289560"/>
                </a:lnTo>
                <a:lnTo>
                  <a:pt x="350520" y="289560"/>
                </a:lnTo>
                <a:lnTo>
                  <a:pt x="350520" y="289560"/>
                </a:lnTo>
                <a:lnTo>
                  <a:pt x="350520" y="289560"/>
                </a:lnTo>
                <a:lnTo>
                  <a:pt x="350520" y="297180"/>
                </a:lnTo>
                <a:lnTo>
                  <a:pt x="350520" y="297180"/>
                </a:lnTo>
              </a:path>
            </a:pathLst>
          </a:custGeom>
          <a:ln w="38100" cap="flat" cmpd="sng" algn="ctr">
            <a:solidFill>
              <a:srgbClr val="0000FF"/>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 name="TextBox 3"/>
          <p:cNvSpPr txBox="1"/>
          <p:nvPr/>
        </p:nvSpPr>
        <p:spPr>
          <a:xfrm>
            <a:off x="0" y="5288340"/>
            <a:ext cx="9144000" cy="1569660"/>
          </a:xfrm>
          <a:prstGeom prst="rect">
            <a:avLst/>
          </a:prstGeom>
          <a:solidFill>
            <a:schemeClr val="bg1"/>
          </a:solidFill>
        </p:spPr>
        <p:txBody>
          <a:bodyPr wrap="square" rtlCol="0">
            <a:spAutoFit/>
          </a:bodyPr>
          <a:lstStyle/>
          <a:p>
            <a:pPr algn="just"/>
            <a:r>
              <a:rPr lang="en-GB" sz="2400" dirty="0" smtClean="0"/>
              <a:t>The hydrological cycle is powered by the sun.  When the sun shines, water in the sea is </a:t>
            </a:r>
            <a:r>
              <a:rPr lang="en-GB" sz="2400" b="1" dirty="0" smtClean="0">
                <a:solidFill>
                  <a:srgbClr val="00B0F0"/>
                </a:solidFill>
              </a:rPr>
              <a:t>evaporated</a:t>
            </a:r>
            <a:r>
              <a:rPr lang="en-GB" sz="2400" dirty="0" smtClean="0"/>
              <a:t> – this means the water is heated and rises into the atmosphere.  As it does, it turns from a liquid into a gas in the form of water vapour.</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1027"/>
                                        </p:tgtEl>
                                        <p:attrNameLst>
                                          <p:attrName>r</p:attrName>
                                        </p:attrNameLst>
                                      </p:cBhvr>
                                    </p:animRot>
                                  </p:childTnLst>
                                </p:cTn>
                              </p:par>
                              <p:par>
                                <p:cTn id="7" presetID="2" presetClass="entr" presetSubtype="4"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 calcmode="lin" valueType="num">
                                      <p:cBhvr additive="base">
                                        <p:cTn id="9" dur="500" fill="hold"/>
                                        <p:tgtEl>
                                          <p:spTgt spid="4"/>
                                        </p:tgtEl>
                                        <p:attrNameLst>
                                          <p:attrName>ppt_x</p:attrName>
                                        </p:attrNameLst>
                                      </p:cBhvr>
                                      <p:tavLst>
                                        <p:tav tm="0">
                                          <p:val>
                                            <p:strVal val="#ppt_x"/>
                                          </p:val>
                                        </p:tav>
                                        <p:tav tm="100000">
                                          <p:val>
                                            <p:strVal val="#ppt_x"/>
                                          </p:val>
                                        </p:tav>
                                      </p:tavLst>
                                    </p:anim>
                                    <p:anim calcmode="lin" valueType="num">
                                      <p:cBhvr additive="base">
                                        <p:cTn id="1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1126</Words>
  <Application>Microsoft Office PowerPoint</Application>
  <PresentationFormat>On-screen Show (4:3)</PresentationFormat>
  <Paragraphs>92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Hydrosphere</vt:lpstr>
      <vt:lpstr>Assessment</vt:lpstr>
      <vt:lpstr>Homework</vt:lpstr>
      <vt:lpstr>Lesson one: The Hydrological Cycle</vt:lpstr>
      <vt:lpstr>What is hydrology?</vt:lpstr>
      <vt:lpstr>Starter – Group task</vt:lpstr>
      <vt:lpstr>The hydrological cycle</vt:lpstr>
      <vt:lpstr>What you need to know</vt:lpstr>
      <vt:lpstr>The hydrological cycle</vt:lpstr>
      <vt:lpstr>The hydrological cycle</vt:lpstr>
      <vt:lpstr>The hydrological cycle</vt:lpstr>
      <vt:lpstr>The hydrological cycle</vt:lpstr>
      <vt:lpstr>The hydrological cycle</vt:lpstr>
      <vt:lpstr>The hydrological cycle</vt:lpstr>
      <vt:lpstr>The hydrological cycle</vt:lpstr>
      <vt:lpstr>The hydrological cycle</vt:lpstr>
      <vt:lpstr>The water table</vt:lpstr>
      <vt:lpstr>Task</vt:lpstr>
      <vt:lpstr>PowerPoint Presentation</vt:lpstr>
      <vt:lpstr>Perfect answer</vt:lpstr>
      <vt:lpstr>Perfect answer</vt:lpstr>
      <vt:lpstr>Perfect answer</vt:lpstr>
      <vt:lpstr>Success criteria</vt:lpstr>
      <vt:lpstr>Plenary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Hydrosphere</dc:title>
  <dc:creator>Alex Rankin</dc:creator>
  <cp:lastModifiedBy>Karen Fulton</cp:lastModifiedBy>
  <cp:revision>32</cp:revision>
  <dcterms:created xsi:type="dcterms:W3CDTF">2015-09-01T15:10:59Z</dcterms:created>
  <dcterms:modified xsi:type="dcterms:W3CDTF">2017-06-12T11:52:09Z</dcterms:modified>
</cp:coreProperties>
</file>