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0" r:id="rId9"/>
    <p:sldId id="269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AE5"/>
    <a:srgbClr val="6697A6"/>
    <a:srgbClr val="999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222" autoAdjust="0"/>
    <p:restoredTop sz="94660"/>
  </p:normalViewPr>
  <p:slideViewPr>
    <p:cSldViewPr>
      <p:cViewPr>
        <p:scale>
          <a:sx n="80" d="100"/>
          <a:sy n="80" d="100"/>
        </p:scale>
        <p:origin x="-21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1757-1F1D-4B1D-B8BD-6CDBCD76205B}" type="datetimeFigureOut">
              <a:rPr lang="en-GB" smtClean="0"/>
              <a:pPr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A413-1970-43B6-8CDC-FCF09CC6D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1757-1F1D-4B1D-B8BD-6CDBCD76205B}" type="datetimeFigureOut">
              <a:rPr lang="en-GB" smtClean="0"/>
              <a:pPr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A413-1970-43B6-8CDC-FCF09CC6D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1757-1F1D-4B1D-B8BD-6CDBCD76205B}" type="datetimeFigureOut">
              <a:rPr lang="en-GB" smtClean="0"/>
              <a:pPr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A413-1970-43B6-8CDC-FCF09CC6D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1757-1F1D-4B1D-B8BD-6CDBCD76205B}" type="datetimeFigureOut">
              <a:rPr lang="en-GB" smtClean="0"/>
              <a:pPr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A413-1970-43B6-8CDC-FCF09CC6D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1757-1F1D-4B1D-B8BD-6CDBCD76205B}" type="datetimeFigureOut">
              <a:rPr lang="en-GB" smtClean="0"/>
              <a:pPr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A413-1970-43B6-8CDC-FCF09CC6D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1757-1F1D-4B1D-B8BD-6CDBCD76205B}" type="datetimeFigureOut">
              <a:rPr lang="en-GB" smtClean="0"/>
              <a:pPr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A413-1970-43B6-8CDC-FCF09CC6D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1757-1F1D-4B1D-B8BD-6CDBCD76205B}" type="datetimeFigureOut">
              <a:rPr lang="en-GB" smtClean="0"/>
              <a:pPr/>
              <a:t>21/02/2018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A413-1970-43B6-8CDC-FCF09CC6D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1757-1F1D-4B1D-B8BD-6CDBCD76205B}" type="datetimeFigureOut">
              <a:rPr lang="en-GB" smtClean="0"/>
              <a:pPr/>
              <a:t>21/02/2018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A413-1970-43B6-8CDC-FCF09CC6D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1757-1F1D-4B1D-B8BD-6CDBCD76205B}" type="datetimeFigureOut">
              <a:rPr lang="en-GB" smtClean="0"/>
              <a:pPr/>
              <a:t>21/02/2018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A413-1970-43B6-8CDC-FCF09CC6D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1757-1F1D-4B1D-B8BD-6CDBCD76205B}" type="datetimeFigureOut">
              <a:rPr lang="en-GB" smtClean="0"/>
              <a:pPr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A413-1970-43B6-8CDC-FCF09CC6D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1757-1F1D-4B1D-B8BD-6CDBCD76205B}" type="datetimeFigureOut">
              <a:rPr lang="en-GB" smtClean="0"/>
              <a:pPr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A413-1970-43B6-8CDC-FCF09CC6D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1757-1F1D-4B1D-B8BD-6CDBCD76205B}" type="datetimeFigureOut">
              <a:rPr lang="en-GB" smtClean="0"/>
              <a:pPr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A413-1970-43B6-8CDC-FCF09CC6DED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Lesson four: </a:t>
            </a:r>
            <a:r>
              <a:rPr lang="en-GB" dirty="0" err="1" smtClean="0"/>
              <a:t>Gley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 smtClean="0"/>
              <a:t>Learning intentions: We are learning about soil. </a:t>
            </a:r>
          </a:p>
          <a:p>
            <a:endParaRPr lang="en-GB" dirty="0"/>
          </a:p>
          <a:p>
            <a:r>
              <a:rPr lang="en-GB" dirty="0" smtClean="0"/>
              <a:t>Success criteria:</a:t>
            </a:r>
          </a:p>
          <a:p>
            <a:r>
              <a:rPr lang="en-GB" dirty="0" smtClean="0"/>
              <a:t>I can draw an annotated diagram of a </a:t>
            </a:r>
            <a:r>
              <a:rPr lang="en-GB" dirty="0" err="1" smtClean="0"/>
              <a:t>gley</a:t>
            </a:r>
            <a:r>
              <a:rPr lang="en-GB" dirty="0" smtClean="0"/>
              <a:t> soil.</a:t>
            </a:r>
          </a:p>
          <a:p>
            <a:r>
              <a:rPr lang="en-GB" dirty="0" smtClean="0"/>
              <a:t>I can explain the formation of a </a:t>
            </a:r>
            <a:r>
              <a:rPr lang="en-GB" dirty="0" err="1" smtClean="0"/>
              <a:t>gley</a:t>
            </a:r>
            <a:r>
              <a:rPr lang="en-GB" dirty="0" smtClean="0"/>
              <a:t> soil. 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Task 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514350" indent="-514350" algn="just">
              <a:buFont typeface="+mj-lt"/>
              <a:buAutoNum type="alphaLcParenR"/>
            </a:pPr>
            <a:r>
              <a:rPr lang="en-GB" dirty="0" smtClean="0"/>
              <a:t>Using </a:t>
            </a:r>
            <a:r>
              <a:rPr lang="en-GB" dirty="0"/>
              <a:t>the previous slide, complete your diagram of the </a:t>
            </a:r>
            <a:r>
              <a:rPr lang="en-GB" dirty="0" err="1" smtClean="0"/>
              <a:t>gley</a:t>
            </a:r>
            <a:r>
              <a:rPr lang="en-GB" dirty="0" smtClean="0"/>
              <a:t> </a:t>
            </a:r>
            <a:r>
              <a:rPr lang="en-GB" dirty="0"/>
              <a:t>using coloured pencils.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en-GB" dirty="0"/>
              <a:t>Using the information on pages 5 and 6, </a:t>
            </a:r>
            <a:r>
              <a:rPr lang="en-GB" b="1" dirty="0"/>
              <a:t>Explain</a:t>
            </a:r>
            <a:r>
              <a:rPr lang="en-GB" dirty="0"/>
              <a:t> how the factors such as the ones stated affect the formation of a </a:t>
            </a:r>
            <a:r>
              <a:rPr lang="en-GB" dirty="0" err="1" smtClean="0"/>
              <a:t>gley</a:t>
            </a:r>
            <a:r>
              <a:rPr lang="en-GB" dirty="0" smtClean="0"/>
              <a:t> </a:t>
            </a:r>
            <a:r>
              <a:rPr lang="en-GB" dirty="0"/>
              <a:t>soil. (6)	</a:t>
            </a:r>
            <a:r>
              <a:rPr lang="en-GB" i="1" dirty="0"/>
              <a:t>Natural vegetation, Climate, Relief, Soil organisms, Drainage, and Rock type.</a:t>
            </a:r>
            <a:r>
              <a:rPr lang="en-GB" dirty="0"/>
              <a:t> </a:t>
            </a:r>
          </a:p>
          <a:p>
            <a:pPr algn="just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Marking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/>
            <a:r>
              <a:rPr lang="en-GB" dirty="0" smtClean="0"/>
              <a:t>Possible answers might include:</a:t>
            </a:r>
          </a:p>
          <a:p>
            <a:pPr algn="just"/>
            <a:r>
              <a:rPr lang="en-GB" dirty="0" smtClean="0"/>
              <a:t>Climate – </a:t>
            </a:r>
            <a:r>
              <a:rPr lang="en-GB" dirty="0" err="1" smtClean="0"/>
              <a:t>Gleys</a:t>
            </a:r>
            <a:r>
              <a:rPr lang="en-GB" dirty="0" smtClean="0"/>
              <a:t> are found in cool regions such as the Tundra. These conditions mean natural vegetation is limited, providing little nutrients and litter, reducing the developing of </a:t>
            </a:r>
            <a:r>
              <a:rPr lang="en-GB" dirty="0" err="1" smtClean="0"/>
              <a:t>gley</a:t>
            </a:r>
            <a:r>
              <a:rPr lang="en-GB" dirty="0" smtClean="0"/>
              <a:t> soils. (1 mark)</a:t>
            </a:r>
          </a:p>
          <a:p>
            <a:pPr algn="just"/>
            <a:r>
              <a:rPr lang="en-GB" dirty="0" smtClean="0"/>
              <a:t>Vegetation breaks down very slowly in the cold climate, resulting in an acidic </a:t>
            </a:r>
            <a:r>
              <a:rPr lang="en-GB" dirty="0" err="1" smtClean="0"/>
              <a:t>mor</a:t>
            </a:r>
            <a:r>
              <a:rPr lang="en-GB" dirty="0" smtClean="0"/>
              <a:t> humus. (1 mark).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Marking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Drainage – </a:t>
            </a:r>
            <a:r>
              <a:rPr lang="en-GB" dirty="0" err="1" smtClean="0"/>
              <a:t>Gley</a:t>
            </a:r>
            <a:r>
              <a:rPr lang="en-GB" dirty="0" smtClean="0"/>
              <a:t> soils can be peaty and are characterised by </a:t>
            </a:r>
            <a:r>
              <a:rPr lang="en-GB" dirty="0" err="1" smtClean="0"/>
              <a:t>waterlogging</a:t>
            </a:r>
            <a:r>
              <a:rPr lang="en-GB" dirty="0" smtClean="0"/>
              <a:t>, which denies the oxygen that supports the presence of soil organisms. (1 mark)</a:t>
            </a:r>
          </a:p>
          <a:p>
            <a:pPr algn="just"/>
            <a:r>
              <a:rPr lang="en-GB" dirty="0" smtClean="0"/>
              <a:t>Relief – </a:t>
            </a:r>
            <a:r>
              <a:rPr lang="en-GB" dirty="0" err="1" smtClean="0"/>
              <a:t>Gley</a:t>
            </a:r>
            <a:r>
              <a:rPr lang="en-GB" dirty="0" smtClean="0"/>
              <a:t> soils tend to be found in flat landscapes, resulting in limited surface run-off and further adding to the problem of poor drainage and waterlogging. (1 mark)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Marking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 smtClean="0"/>
              <a:t>Soil organisms extract limited oxygen supplies from the soil, decolouring the soil and leading to a grey/blue appearance. (1 mark)</a:t>
            </a:r>
          </a:p>
          <a:p>
            <a:pPr algn="just"/>
            <a:r>
              <a:rPr lang="en-GB" dirty="0" smtClean="0"/>
              <a:t>Parent material is often found in the B horizon of the soil due to frost shattering of the parent material. (1 mark).</a:t>
            </a:r>
          </a:p>
          <a:p>
            <a:pPr algn="just"/>
            <a:r>
              <a:rPr lang="en-GB" dirty="0" smtClean="0"/>
              <a:t>Soil heave brings this weathered material up through the soil.  At times this material may breach the surface. (1 mark)</a:t>
            </a:r>
          </a:p>
          <a:p>
            <a:pPr algn="just"/>
            <a:r>
              <a:rPr lang="en-GB" dirty="0" smtClean="0"/>
              <a:t>OR ANY OTHER VALID POINT.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sz="3600" dirty="0" smtClean="0"/>
              <a:t>I can draw an annotated diagram of a </a:t>
            </a:r>
            <a:r>
              <a:rPr lang="en-GB" sz="3600" dirty="0" err="1" smtClean="0"/>
              <a:t>gley</a:t>
            </a:r>
            <a:r>
              <a:rPr lang="en-GB" sz="3600" dirty="0" smtClean="0"/>
              <a:t> soil.</a:t>
            </a:r>
          </a:p>
          <a:p>
            <a:pPr>
              <a:buFont typeface="Wingdings" pitchFamily="2" charset="2"/>
              <a:buChar char="ü"/>
            </a:pPr>
            <a:r>
              <a:rPr lang="en-GB" sz="3600" dirty="0" smtClean="0"/>
              <a:t>I can explain the formation of a </a:t>
            </a:r>
            <a:r>
              <a:rPr lang="en-GB" sz="3600" dirty="0" err="1" smtClean="0"/>
              <a:t>gley</a:t>
            </a:r>
            <a:r>
              <a:rPr lang="en-GB" sz="3600" dirty="0" smtClean="0"/>
              <a:t> soil.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Describe the climate and vegetation for </a:t>
            </a:r>
            <a:r>
              <a:rPr lang="en-GB" smtClean="0"/>
              <a:t>each soil.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GB" dirty="0" smtClean="0"/>
              <a:t>Permafrost is defined as permanently frozen ground.</a:t>
            </a:r>
          </a:p>
          <a:p>
            <a:pPr algn="just"/>
            <a:r>
              <a:rPr lang="en-GB" dirty="0" smtClean="0"/>
              <a:t>It is found in Tundra regions, and in areas where the climate is cold.</a:t>
            </a:r>
          </a:p>
          <a:p>
            <a:pPr algn="just"/>
            <a:endParaRPr lang="en-GB" dirty="0" smtClean="0"/>
          </a:p>
          <a:p>
            <a:pPr algn="just"/>
            <a:endParaRPr lang="en-GB" dirty="0"/>
          </a:p>
        </p:txBody>
      </p:sp>
      <p:pic>
        <p:nvPicPr>
          <p:cNvPr id="1026" name="Picture 2" descr="http://www.johnshawphoto.com/wp-content/uploads/2013/04/120629_D8H_49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50885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5373216"/>
            <a:ext cx="86409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do you think the characteristics of a </a:t>
            </a:r>
            <a:r>
              <a:rPr lang="en-GB" sz="3600" dirty="0" err="1" smtClean="0"/>
              <a:t>gley</a:t>
            </a:r>
            <a:r>
              <a:rPr lang="en-GB" sz="3600" dirty="0" smtClean="0"/>
              <a:t> soil are?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 err="1" smtClean="0"/>
              <a:t>Gley</a:t>
            </a:r>
            <a:r>
              <a:rPr lang="en-GB" dirty="0" smtClean="0"/>
              <a:t> - found where water does not drain away e.g. flat land</a:t>
            </a:r>
            <a:endParaRPr lang="en-GB" dirty="0"/>
          </a:p>
        </p:txBody>
      </p:sp>
      <p:pic>
        <p:nvPicPr>
          <p:cNvPr id="4" name="Picture 3" descr="gley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4038600" cy="5373216"/>
          </a:xfrm>
          <a:prstGeom prst="rect">
            <a:avLst/>
          </a:prstGeom>
        </p:spPr>
      </p:pic>
      <p:pic>
        <p:nvPicPr>
          <p:cNvPr id="5" name="Picture 4" descr="relief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484784"/>
            <a:ext cx="4932040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ief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496944" cy="51125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Found on flat land e.g. plateau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Processes - </a:t>
            </a:r>
            <a:r>
              <a:rPr lang="en-GB" dirty="0" err="1" smtClean="0"/>
              <a:t>Gleying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 err="1" smtClean="0"/>
              <a:t>Gley</a:t>
            </a:r>
            <a:r>
              <a:rPr lang="en-GB" dirty="0" smtClean="0"/>
              <a:t> soils are found in sites which are permanently or temporarily waterlogged.</a:t>
            </a:r>
          </a:p>
          <a:p>
            <a:pPr algn="just"/>
            <a:r>
              <a:rPr lang="en-GB" dirty="0" smtClean="0"/>
              <a:t>When soil gets waterlogged for a long time, its pore spaces lose oxygen.</a:t>
            </a:r>
          </a:p>
          <a:p>
            <a:pPr algn="just"/>
            <a:r>
              <a:rPr lang="en-GB" dirty="0" smtClean="0"/>
              <a:t>This is called </a:t>
            </a:r>
            <a:r>
              <a:rPr lang="en-GB" dirty="0" smtClean="0">
                <a:solidFill>
                  <a:srgbClr val="FF0000"/>
                </a:solidFill>
              </a:rPr>
              <a:t>anaerobic</a:t>
            </a:r>
            <a:r>
              <a:rPr lang="en-GB" dirty="0" smtClean="0"/>
              <a:t> and means that any decay of bacterial is slowed down.</a:t>
            </a:r>
          </a:p>
          <a:p>
            <a:pPr algn="just"/>
            <a:r>
              <a:rPr lang="en-GB" dirty="0" smtClean="0"/>
              <a:t>Iron compounds in the soil are reduced chemically from their red-brown colour to a blue-grey colour.</a:t>
            </a:r>
          </a:p>
          <a:p>
            <a:pPr algn="just"/>
            <a:r>
              <a:rPr lang="en-GB" dirty="0" smtClean="0"/>
              <a:t>This process can be reversed because of any seasonal drying out of the soil.</a:t>
            </a:r>
          </a:p>
          <a:p>
            <a:pPr algn="just"/>
            <a:r>
              <a:rPr lang="en-GB" dirty="0" smtClean="0"/>
              <a:t>As a result, a </a:t>
            </a:r>
            <a:r>
              <a:rPr lang="en-GB" dirty="0" err="1" smtClean="0"/>
              <a:t>gley</a:t>
            </a:r>
            <a:r>
              <a:rPr lang="en-GB" dirty="0" smtClean="0"/>
              <a:t> soil develops a mottled appearance with orange-brown mottles set in a blue-grey matrix.</a:t>
            </a:r>
          </a:p>
          <a:p>
            <a:pPr algn="just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272808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733256"/>
            <a:ext cx="85689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As a result of wetting then drying, </a:t>
            </a:r>
            <a:r>
              <a:rPr lang="en-GB" sz="2400" dirty="0" err="1" smtClean="0"/>
              <a:t>gley</a:t>
            </a:r>
            <a:r>
              <a:rPr lang="en-GB" sz="2400" dirty="0" smtClean="0"/>
              <a:t> soils develops a mottled appearance with orange-brown mottles set in a blue-grey matrix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04456" cy="62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04456" cy="622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9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Vegetation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158258" cy="3115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392488" cy="3248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911225"/>
            <a:ext cx="4643983" cy="3646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94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1700808"/>
            <a:ext cx="2736304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3059832" y="2060848"/>
            <a:ext cx="27363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59832" y="3140968"/>
            <a:ext cx="27363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59832" y="4365104"/>
            <a:ext cx="27363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59832" y="1700808"/>
            <a:ext cx="2736304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59832" y="2060848"/>
            <a:ext cx="2736304" cy="1080120"/>
          </a:xfrm>
          <a:prstGeom prst="rect">
            <a:avLst/>
          </a:prstGeom>
          <a:solidFill>
            <a:srgbClr val="999173"/>
          </a:solidFill>
          <a:ln>
            <a:solidFill>
              <a:srgbClr val="999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059832" y="3140968"/>
            <a:ext cx="2736304" cy="1224136"/>
          </a:xfrm>
          <a:prstGeom prst="rect">
            <a:avLst/>
          </a:prstGeom>
          <a:solidFill>
            <a:srgbClr val="6697A6"/>
          </a:solidFill>
          <a:ln>
            <a:solidFill>
              <a:srgbClr val="669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53036"/>
            <a:ext cx="5048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273630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71" y="3400611"/>
            <a:ext cx="5048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21" y="4188891"/>
            <a:ext cx="5048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14791"/>
            <a:ext cx="5048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>
          <a:xfrm>
            <a:off x="4055528" y="3362990"/>
            <a:ext cx="372455" cy="264221"/>
          </a:xfrm>
          <a:custGeom>
            <a:avLst/>
            <a:gdLst>
              <a:gd name="connsiteX0" fmla="*/ 365760 w 372455"/>
              <a:gd name="connsiteY0" fmla="*/ 20320 h 264221"/>
              <a:gd name="connsiteX1" fmla="*/ 314960 w 372455"/>
              <a:gd name="connsiteY1" fmla="*/ 50800 h 264221"/>
              <a:gd name="connsiteX2" fmla="*/ 294640 w 372455"/>
              <a:gd name="connsiteY2" fmla="*/ 81280 h 264221"/>
              <a:gd name="connsiteX3" fmla="*/ 193040 w 372455"/>
              <a:gd name="connsiteY3" fmla="*/ 152400 h 264221"/>
              <a:gd name="connsiteX4" fmla="*/ 162560 w 372455"/>
              <a:gd name="connsiteY4" fmla="*/ 182880 h 264221"/>
              <a:gd name="connsiteX5" fmla="*/ 132080 w 372455"/>
              <a:gd name="connsiteY5" fmla="*/ 243840 h 264221"/>
              <a:gd name="connsiteX6" fmla="*/ 101600 w 372455"/>
              <a:gd name="connsiteY6" fmla="*/ 264160 h 264221"/>
              <a:gd name="connsiteX7" fmla="*/ 0 w 372455"/>
              <a:gd name="connsiteY7" fmla="*/ 223520 h 264221"/>
              <a:gd name="connsiteX8" fmla="*/ 30480 w 372455"/>
              <a:gd name="connsiteY8" fmla="*/ 142240 h 264221"/>
              <a:gd name="connsiteX9" fmla="*/ 40640 w 372455"/>
              <a:gd name="connsiteY9" fmla="*/ 111760 h 264221"/>
              <a:gd name="connsiteX10" fmla="*/ 81280 w 372455"/>
              <a:gd name="connsiteY10" fmla="*/ 50800 h 264221"/>
              <a:gd name="connsiteX11" fmla="*/ 91440 w 372455"/>
              <a:gd name="connsiteY11" fmla="*/ 20320 h 264221"/>
              <a:gd name="connsiteX12" fmla="*/ 152400 w 372455"/>
              <a:gd name="connsiteY12" fmla="*/ 0 h 264221"/>
              <a:gd name="connsiteX13" fmla="*/ 365760 w 372455"/>
              <a:gd name="connsiteY13" fmla="*/ 20320 h 2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455" h="264221">
                <a:moveTo>
                  <a:pt x="365760" y="20320"/>
                </a:moveTo>
                <a:cubicBezTo>
                  <a:pt x="392853" y="28787"/>
                  <a:pt x="329953" y="37949"/>
                  <a:pt x="314960" y="50800"/>
                </a:cubicBezTo>
                <a:cubicBezTo>
                  <a:pt x="305689" y="58747"/>
                  <a:pt x="302752" y="72154"/>
                  <a:pt x="294640" y="81280"/>
                </a:cubicBezTo>
                <a:cubicBezTo>
                  <a:pt x="233925" y="149584"/>
                  <a:pt x="256642" y="136500"/>
                  <a:pt x="193040" y="152400"/>
                </a:cubicBezTo>
                <a:cubicBezTo>
                  <a:pt x="182880" y="162560"/>
                  <a:pt x="170530" y="170925"/>
                  <a:pt x="162560" y="182880"/>
                </a:cubicBezTo>
                <a:cubicBezTo>
                  <a:pt x="129506" y="232460"/>
                  <a:pt x="180041" y="195879"/>
                  <a:pt x="132080" y="243840"/>
                </a:cubicBezTo>
                <a:cubicBezTo>
                  <a:pt x="123446" y="252474"/>
                  <a:pt x="111760" y="257387"/>
                  <a:pt x="101600" y="264160"/>
                </a:cubicBezTo>
                <a:cubicBezTo>
                  <a:pt x="56380" y="259136"/>
                  <a:pt x="0" y="280887"/>
                  <a:pt x="0" y="223520"/>
                </a:cubicBezTo>
                <a:cubicBezTo>
                  <a:pt x="0" y="164714"/>
                  <a:pt x="9459" y="184283"/>
                  <a:pt x="30480" y="142240"/>
                </a:cubicBezTo>
                <a:cubicBezTo>
                  <a:pt x="35269" y="132661"/>
                  <a:pt x="35439" y="121122"/>
                  <a:pt x="40640" y="111760"/>
                </a:cubicBezTo>
                <a:cubicBezTo>
                  <a:pt x="52500" y="90412"/>
                  <a:pt x="73557" y="73968"/>
                  <a:pt x="81280" y="50800"/>
                </a:cubicBezTo>
                <a:cubicBezTo>
                  <a:pt x="84667" y="40640"/>
                  <a:pt x="82725" y="26545"/>
                  <a:pt x="91440" y="20320"/>
                </a:cubicBezTo>
                <a:cubicBezTo>
                  <a:pt x="108869" y="7870"/>
                  <a:pt x="152400" y="0"/>
                  <a:pt x="152400" y="0"/>
                </a:cubicBezTo>
                <a:cubicBezTo>
                  <a:pt x="318340" y="10371"/>
                  <a:pt x="338667" y="11853"/>
                  <a:pt x="365760" y="20320"/>
                </a:cubicBezTo>
                <a:close/>
              </a:path>
            </a:pathLst>
          </a:custGeom>
          <a:solidFill>
            <a:srgbClr val="6697A6"/>
          </a:solidFill>
          <a:ln>
            <a:solidFill>
              <a:srgbClr val="669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3335344" y="3702995"/>
            <a:ext cx="372455" cy="264221"/>
          </a:xfrm>
          <a:custGeom>
            <a:avLst/>
            <a:gdLst>
              <a:gd name="connsiteX0" fmla="*/ 365760 w 372455"/>
              <a:gd name="connsiteY0" fmla="*/ 20320 h 264221"/>
              <a:gd name="connsiteX1" fmla="*/ 314960 w 372455"/>
              <a:gd name="connsiteY1" fmla="*/ 50800 h 264221"/>
              <a:gd name="connsiteX2" fmla="*/ 294640 w 372455"/>
              <a:gd name="connsiteY2" fmla="*/ 81280 h 264221"/>
              <a:gd name="connsiteX3" fmla="*/ 193040 w 372455"/>
              <a:gd name="connsiteY3" fmla="*/ 152400 h 264221"/>
              <a:gd name="connsiteX4" fmla="*/ 162560 w 372455"/>
              <a:gd name="connsiteY4" fmla="*/ 182880 h 264221"/>
              <a:gd name="connsiteX5" fmla="*/ 132080 w 372455"/>
              <a:gd name="connsiteY5" fmla="*/ 243840 h 264221"/>
              <a:gd name="connsiteX6" fmla="*/ 101600 w 372455"/>
              <a:gd name="connsiteY6" fmla="*/ 264160 h 264221"/>
              <a:gd name="connsiteX7" fmla="*/ 0 w 372455"/>
              <a:gd name="connsiteY7" fmla="*/ 223520 h 264221"/>
              <a:gd name="connsiteX8" fmla="*/ 30480 w 372455"/>
              <a:gd name="connsiteY8" fmla="*/ 142240 h 264221"/>
              <a:gd name="connsiteX9" fmla="*/ 40640 w 372455"/>
              <a:gd name="connsiteY9" fmla="*/ 111760 h 264221"/>
              <a:gd name="connsiteX10" fmla="*/ 81280 w 372455"/>
              <a:gd name="connsiteY10" fmla="*/ 50800 h 264221"/>
              <a:gd name="connsiteX11" fmla="*/ 91440 w 372455"/>
              <a:gd name="connsiteY11" fmla="*/ 20320 h 264221"/>
              <a:gd name="connsiteX12" fmla="*/ 152400 w 372455"/>
              <a:gd name="connsiteY12" fmla="*/ 0 h 264221"/>
              <a:gd name="connsiteX13" fmla="*/ 365760 w 372455"/>
              <a:gd name="connsiteY13" fmla="*/ 20320 h 2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455" h="264221">
                <a:moveTo>
                  <a:pt x="365760" y="20320"/>
                </a:moveTo>
                <a:cubicBezTo>
                  <a:pt x="392853" y="28787"/>
                  <a:pt x="329953" y="37949"/>
                  <a:pt x="314960" y="50800"/>
                </a:cubicBezTo>
                <a:cubicBezTo>
                  <a:pt x="305689" y="58747"/>
                  <a:pt x="302752" y="72154"/>
                  <a:pt x="294640" y="81280"/>
                </a:cubicBezTo>
                <a:cubicBezTo>
                  <a:pt x="233925" y="149584"/>
                  <a:pt x="256642" y="136500"/>
                  <a:pt x="193040" y="152400"/>
                </a:cubicBezTo>
                <a:cubicBezTo>
                  <a:pt x="182880" y="162560"/>
                  <a:pt x="170530" y="170925"/>
                  <a:pt x="162560" y="182880"/>
                </a:cubicBezTo>
                <a:cubicBezTo>
                  <a:pt x="129506" y="232460"/>
                  <a:pt x="180041" y="195879"/>
                  <a:pt x="132080" y="243840"/>
                </a:cubicBezTo>
                <a:cubicBezTo>
                  <a:pt x="123446" y="252474"/>
                  <a:pt x="111760" y="257387"/>
                  <a:pt x="101600" y="264160"/>
                </a:cubicBezTo>
                <a:cubicBezTo>
                  <a:pt x="56380" y="259136"/>
                  <a:pt x="0" y="280887"/>
                  <a:pt x="0" y="223520"/>
                </a:cubicBezTo>
                <a:cubicBezTo>
                  <a:pt x="0" y="164714"/>
                  <a:pt x="9459" y="184283"/>
                  <a:pt x="30480" y="142240"/>
                </a:cubicBezTo>
                <a:cubicBezTo>
                  <a:pt x="35269" y="132661"/>
                  <a:pt x="35439" y="121122"/>
                  <a:pt x="40640" y="111760"/>
                </a:cubicBezTo>
                <a:cubicBezTo>
                  <a:pt x="52500" y="90412"/>
                  <a:pt x="73557" y="73968"/>
                  <a:pt x="81280" y="50800"/>
                </a:cubicBezTo>
                <a:cubicBezTo>
                  <a:pt x="84667" y="40640"/>
                  <a:pt x="82725" y="26545"/>
                  <a:pt x="91440" y="20320"/>
                </a:cubicBezTo>
                <a:cubicBezTo>
                  <a:pt x="108869" y="7870"/>
                  <a:pt x="152400" y="0"/>
                  <a:pt x="152400" y="0"/>
                </a:cubicBezTo>
                <a:cubicBezTo>
                  <a:pt x="318340" y="10371"/>
                  <a:pt x="338667" y="11853"/>
                  <a:pt x="365760" y="20320"/>
                </a:cubicBezTo>
                <a:close/>
              </a:path>
            </a:pathLst>
          </a:custGeom>
          <a:solidFill>
            <a:srgbClr val="6697A6"/>
          </a:solidFill>
          <a:ln>
            <a:solidFill>
              <a:srgbClr val="669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5029182" y="3576823"/>
            <a:ext cx="372455" cy="264221"/>
          </a:xfrm>
          <a:custGeom>
            <a:avLst/>
            <a:gdLst>
              <a:gd name="connsiteX0" fmla="*/ 365760 w 372455"/>
              <a:gd name="connsiteY0" fmla="*/ 20320 h 264221"/>
              <a:gd name="connsiteX1" fmla="*/ 314960 w 372455"/>
              <a:gd name="connsiteY1" fmla="*/ 50800 h 264221"/>
              <a:gd name="connsiteX2" fmla="*/ 294640 w 372455"/>
              <a:gd name="connsiteY2" fmla="*/ 81280 h 264221"/>
              <a:gd name="connsiteX3" fmla="*/ 193040 w 372455"/>
              <a:gd name="connsiteY3" fmla="*/ 152400 h 264221"/>
              <a:gd name="connsiteX4" fmla="*/ 162560 w 372455"/>
              <a:gd name="connsiteY4" fmla="*/ 182880 h 264221"/>
              <a:gd name="connsiteX5" fmla="*/ 132080 w 372455"/>
              <a:gd name="connsiteY5" fmla="*/ 243840 h 264221"/>
              <a:gd name="connsiteX6" fmla="*/ 101600 w 372455"/>
              <a:gd name="connsiteY6" fmla="*/ 264160 h 264221"/>
              <a:gd name="connsiteX7" fmla="*/ 0 w 372455"/>
              <a:gd name="connsiteY7" fmla="*/ 223520 h 264221"/>
              <a:gd name="connsiteX8" fmla="*/ 30480 w 372455"/>
              <a:gd name="connsiteY8" fmla="*/ 142240 h 264221"/>
              <a:gd name="connsiteX9" fmla="*/ 40640 w 372455"/>
              <a:gd name="connsiteY9" fmla="*/ 111760 h 264221"/>
              <a:gd name="connsiteX10" fmla="*/ 81280 w 372455"/>
              <a:gd name="connsiteY10" fmla="*/ 50800 h 264221"/>
              <a:gd name="connsiteX11" fmla="*/ 91440 w 372455"/>
              <a:gd name="connsiteY11" fmla="*/ 20320 h 264221"/>
              <a:gd name="connsiteX12" fmla="*/ 152400 w 372455"/>
              <a:gd name="connsiteY12" fmla="*/ 0 h 264221"/>
              <a:gd name="connsiteX13" fmla="*/ 365760 w 372455"/>
              <a:gd name="connsiteY13" fmla="*/ 20320 h 2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455" h="264221">
                <a:moveTo>
                  <a:pt x="365760" y="20320"/>
                </a:moveTo>
                <a:cubicBezTo>
                  <a:pt x="392853" y="28787"/>
                  <a:pt x="329953" y="37949"/>
                  <a:pt x="314960" y="50800"/>
                </a:cubicBezTo>
                <a:cubicBezTo>
                  <a:pt x="305689" y="58747"/>
                  <a:pt x="302752" y="72154"/>
                  <a:pt x="294640" y="81280"/>
                </a:cubicBezTo>
                <a:cubicBezTo>
                  <a:pt x="233925" y="149584"/>
                  <a:pt x="256642" y="136500"/>
                  <a:pt x="193040" y="152400"/>
                </a:cubicBezTo>
                <a:cubicBezTo>
                  <a:pt x="182880" y="162560"/>
                  <a:pt x="170530" y="170925"/>
                  <a:pt x="162560" y="182880"/>
                </a:cubicBezTo>
                <a:cubicBezTo>
                  <a:pt x="129506" y="232460"/>
                  <a:pt x="180041" y="195879"/>
                  <a:pt x="132080" y="243840"/>
                </a:cubicBezTo>
                <a:cubicBezTo>
                  <a:pt x="123446" y="252474"/>
                  <a:pt x="111760" y="257387"/>
                  <a:pt x="101600" y="264160"/>
                </a:cubicBezTo>
                <a:cubicBezTo>
                  <a:pt x="56380" y="259136"/>
                  <a:pt x="0" y="280887"/>
                  <a:pt x="0" y="223520"/>
                </a:cubicBezTo>
                <a:cubicBezTo>
                  <a:pt x="0" y="164714"/>
                  <a:pt x="9459" y="184283"/>
                  <a:pt x="30480" y="142240"/>
                </a:cubicBezTo>
                <a:cubicBezTo>
                  <a:pt x="35269" y="132661"/>
                  <a:pt x="35439" y="121122"/>
                  <a:pt x="40640" y="111760"/>
                </a:cubicBezTo>
                <a:cubicBezTo>
                  <a:pt x="52500" y="90412"/>
                  <a:pt x="73557" y="73968"/>
                  <a:pt x="81280" y="50800"/>
                </a:cubicBezTo>
                <a:cubicBezTo>
                  <a:pt x="84667" y="40640"/>
                  <a:pt x="82725" y="26545"/>
                  <a:pt x="91440" y="20320"/>
                </a:cubicBezTo>
                <a:cubicBezTo>
                  <a:pt x="108869" y="7870"/>
                  <a:pt x="152400" y="0"/>
                  <a:pt x="152400" y="0"/>
                </a:cubicBezTo>
                <a:cubicBezTo>
                  <a:pt x="318340" y="10371"/>
                  <a:pt x="338667" y="11853"/>
                  <a:pt x="365760" y="20320"/>
                </a:cubicBezTo>
                <a:close/>
              </a:path>
            </a:pathLst>
          </a:custGeom>
          <a:solidFill>
            <a:srgbClr val="6697A6"/>
          </a:solidFill>
          <a:ln>
            <a:solidFill>
              <a:srgbClr val="669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4394155" y="4056780"/>
            <a:ext cx="372455" cy="264221"/>
          </a:xfrm>
          <a:custGeom>
            <a:avLst/>
            <a:gdLst>
              <a:gd name="connsiteX0" fmla="*/ 365760 w 372455"/>
              <a:gd name="connsiteY0" fmla="*/ 20320 h 264221"/>
              <a:gd name="connsiteX1" fmla="*/ 314960 w 372455"/>
              <a:gd name="connsiteY1" fmla="*/ 50800 h 264221"/>
              <a:gd name="connsiteX2" fmla="*/ 294640 w 372455"/>
              <a:gd name="connsiteY2" fmla="*/ 81280 h 264221"/>
              <a:gd name="connsiteX3" fmla="*/ 193040 w 372455"/>
              <a:gd name="connsiteY3" fmla="*/ 152400 h 264221"/>
              <a:gd name="connsiteX4" fmla="*/ 162560 w 372455"/>
              <a:gd name="connsiteY4" fmla="*/ 182880 h 264221"/>
              <a:gd name="connsiteX5" fmla="*/ 132080 w 372455"/>
              <a:gd name="connsiteY5" fmla="*/ 243840 h 264221"/>
              <a:gd name="connsiteX6" fmla="*/ 101600 w 372455"/>
              <a:gd name="connsiteY6" fmla="*/ 264160 h 264221"/>
              <a:gd name="connsiteX7" fmla="*/ 0 w 372455"/>
              <a:gd name="connsiteY7" fmla="*/ 223520 h 264221"/>
              <a:gd name="connsiteX8" fmla="*/ 30480 w 372455"/>
              <a:gd name="connsiteY8" fmla="*/ 142240 h 264221"/>
              <a:gd name="connsiteX9" fmla="*/ 40640 w 372455"/>
              <a:gd name="connsiteY9" fmla="*/ 111760 h 264221"/>
              <a:gd name="connsiteX10" fmla="*/ 81280 w 372455"/>
              <a:gd name="connsiteY10" fmla="*/ 50800 h 264221"/>
              <a:gd name="connsiteX11" fmla="*/ 91440 w 372455"/>
              <a:gd name="connsiteY11" fmla="*/ 20320 h 264221"/>
              <a:gd name="connsiteX12" fmla="*/ 152400 w 372455"/>
              <a:gd name="connsiteY12" fmla="*/ 0 h 264221"/>
              <a:gd name="connsiteX13" fmla="*/ 365760 w 372455"/>
              <a:gd name="connsiteY13" fmla="*/ 20320 h 2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455" h="264221">
                <a:moveTo>
                  <a:pt x="365760" y="20320"/>
                </a:moveTo>
                <a:cubicBezTo>
                  <a:pt x="392853" y="28787"/>
                  <a:pt x="329953" y="37949"/>
                  <a:pt x="314960" y="50800"/>
                </a:cubicBezTo>
                <a:cubicBezTo>
                  <a:pt x="305689" y="58747"/>
                  <a:pt x="302752" y="72154"/>
                  <a:pt x="294640" y="81280"/>
                </a:cubicBezTo>
                <a:cubicBezTo>
                  <a:pt x="233925" y="149584"/>
                  <a:pt x="256642" y="136500"/>
                  <a:pt x="193040" y="152400"/>
                </a:cubicBezTo>
                <a:cubicBezTo>
                  <a:pt x="182880" y="162560"/>
                  <a:pt x="170530" y="170925"/>
                  <a:pt x="162560" y="182880"/>
                </a:cubicBezTo>
                <a:cubicBezTo>
                  <a:pt x="129506" y="232460"/>
                  <a:pt x="180041" y="195879"/>
                  <a:pt x="132080" y="243840"/>
                </a:cubicBezTo>
                <a:cubicBezTo>
                  <a:pt x="123446" y="252474"/>
                  <a:pt x="111760" y="257387"/>
                  <a:pt x="101600" y="264160"/>
                </a:cubicBezTo>
                <a:cubicBezTo>
                  <a:pt x="56380" y="259136"/>
                  <a:pt x="0" y="280887"/>
                  <a:pt x="0" y="223520"/>
                </a:cubicBezTo>
                <a:cubicBezTo>
                  <a:pt x="0" y="164714"/>
                  <a:pt x="9459" y="184283"/>
                  <a:pt x="30480" y="142240"/>
                </a:cubicBezTo>
                <a:cubicBezTo>
                  <a:pt x="35269" y="132661"/>
                  <a:pt x="35439" y="121122"/>
                  <a:pt x="40640" y="111760"/>
                </a:cubicBezTo>
                <a:cubicBezTo>
                  <a:pt x="52500" y="90412"/>
                  <a:pt x="73557" y="73968"/>
                  <a:pt x="81280" y="50800"/>
                </a:cubicBezTo>
                <a:cubicBezTo>
                  <a:pt x="84667" y="40640"/>
                  <a:pt x="82725" y="26545"/>
                  <a:pt x="91440" y="20320"/>
                </a:cubicBezTo>
                <a:cubicBezTo>
                  <a:pt x="108869" y="7870"/>
                  <a:pt x="152400" y="0"/>
                  <a:pt x="152400" y="0"/>
                </a:cubicBezTo>
                <a:cubicBezTo>
                  <a:pt x="318340" y="10371"/>
                  <a:pt x="338667" y="11853"/>
                  <a:pt x="365760" y="20320"/>
                </a:cubicBezTo>
                <a:close/>
              </a:path>
            </a:pathLst>
          </a:custGeom>
          <a:solidFill>
            <a:srgbClr val="6697A6"/>
          </a:solidFill>
          <a:ln>
            <a:solidFill>
              <a:srgbClr val="669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4495668" y="3330651"/>
            <a:ext cx="259212" cy="215189"/>
          </a:xfrm>
          <a:custGeom>
            <a:avLst/>
            <a:gdLst>
              <a:gd name="connsiteX0" fmla="*/ 157612 w 259212"/>
              <a:gd name="connsiteY0" fmla="*/ 22149 h 215189"/>
              <a:gd name="connsiteX1" fmla="*/ 25532 w 259212"/>
              <a:gd name="connsiteY1" fmla="*/ 11989 h 215189"/>
              <a:gd name="connsiteX2" fmla="*/ 15372 w 259212"/>
              <a:gd name="connsiteY2" fmla="*/ 93269 h 215189"/>
              <a:gd name="connsiteX3" fmla="*/ 76332 w 259212"/>
              <a:gd name="connsiteY3" fmla="*/ 113589 h 215189"/>
              <a:gd name="connsiteX4" fmla="*/ 137292 w 259212"/>
              <a:gd name="connsiteY4" fmla="*/ 154229 h 215189"/>
              <a:gd name="connsiteX5" fmla="*/ 167772 w 259212"/>
              <a:gd name="connsiteY5" fmla="*/ 164389 h 215189"/>
              <a:gd name="connsiteX6" fmla="*/ 259212 w 259212"/>
              <a:gd name="connsiteY6" fmla="*/ 215189 h 215189"/>
              <a:gd name="connsiteX7" fmla="*/ 228732 w 259212"/>
              <a:gd name="connsiteY7" fmla="*/ 113589 h 215189"/>
              <a:gd name="connsiteX8" fmla="*/ 208412 w 259212"/>
              <a:gd name="connsiteY8" fmla="*/ 52629 h 215189"/>
              <a:gd name="connsiteX9" fmla="*/ 157612 w 259212"/>
              <a:gd name="connsiteY9" fmla="*/ 22149 h 21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212" h="215189">
                <a:moveTo>
                  <a:pt x="157612" y="22149"/>
                </a:moveTo>
                <a:cubicBezTo>
                  <a:pt x="45510" y="-271"/>
                  <a:pt x="88777" y="-9093"/>
                  <a:pt x="25532" y="11989"/>
                </a:cubicBezTo>
                <a:cubicBezTo>
                  <a:pt x="9837" y="35531"/>
                  <a:pt x="-17270" y="60627"/>
                  <a:pt x="15372" y="93269"/>
                </a:cubicBezTo>
                <a:cubicBezTo>
                  <a:pt x="30518" y="108415"/>
                  <a:pt x="58510" y="101708"/>
                  <a:pt x="76332" y="113589"/>
                </a:cubicBezTo>
                <a:cubicBezTo>
                  <a:pt x="96652" y="127136"/>
                  <a:pt x="114124" y="146506"/>
                  <a:pt x="137292" y="154229"/>
                </a:cubicBezTo>
                <a:cubicBezTo>
                  <a:pt x="147452" y="157616"/>
                  <a:pt x="158410" y="159188"/>
                  <a:pt x="167772" y="164389"/>
                </a:cubicBezTo>
                <a:cubicBezTo>
                  <a:pt x="272578" y="222615"/>
                  <a:pt x="190243" y="192199"/>
                  <a:pt x="259212" y="215189"/>
                </a:cubicBezTo>
                <a:cubicBezTo>
                  <a:pt x="219904" y="156227"/>
                  <a:pt x="251807" y="213579"/>
                  <a:pt x="228732" y="113589"/>
                </a:cubicBezTo>
                <a:cubicBezTo>
                  <a:pt x="223916" y="92718"/>
                  <a:pt x="228732" y="59402"/>
                  <a:pt x="208412" y="52629"/>
                </a:cubicBezTo>
                <a:lnTo>
                  <a:pt x="157612" y="22149"/>
                </a:lnTo>
                <a:close/>
              </a:path>
            </a:pathLst>
          </a:custGeom>
          <a:solidFill>
            <a:srgbClr val="6697A6"/>
          </a:solidFill>
          <a:ln>
            <a:solidFill>
              <a:srgbClr val="669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3791191" y="3683408"/>
            <a:ext cx="259212" cy="215189"/>
          </a:xfrm>
          <a:custGeom>
            <a:avLst/>
            <a:gdLst>
              <a:gd name="connsiteX0" fmla="*/ 157612 w 259212"/>
              <a:gd name="connsiteY0" fmla="*/ 22149 h 215189"/>
              <a:gd name="connsiteX1" fmla="*/ 25532 w 259212"/>
              <a:gd name="connsiteY1" fmla="*/ 11989 h 215189"/>
              <a:gd name="connsiteX2" fmla="*/ 15372 w 259212"/>
              <a:gd name="connsiteY2" fmla="*/ 93269 h 215189"/>
              <a:gd name="connsiteX3" fmla="*/ 76332 w 259212"/>
              <a:gd name="connsiteY3" fmla="*/ 113589 h 215189"/>
              <a:gd name="connsiteX4" fmla="*/ 137292 w 259212"/>
              <a:gd name="connsiteY4" fmla="*/ 154229 h 215189"/>
              <a:gd name="connsiteX5" fmla="*/ 167772 w 259212"/>
              <a:gd name="connsiteY5" fmla="*/ 164389 h 215189"/>
              <a:gd name="connsiteX6" fmla="*/ 259212 w 259212"/>
              <a:gd name="connsiteY6" fmla="*/ 215189 h 215189"/>
              <a:gd name="connsiteX7" fmla="*/ 228732 w 259212"/>
              <a:gd name="connsiteY7" fmla="*/ 113589 h 215189"/>
              <a:gd name="connsiteX8" fmla="*/ 208412 w 259212"/>
              <a:gd name="connsiteY8" fmla="*/ 52629 h 215189"/>
              <a:gd name="connsiteX9" fmla="*/ 157612 w 259212"/>
              <a:gd name="connsiteY9" fmla="*/ 22149 h 21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212" h="215189">
                <a:moveTo>
                  <a:pt x="157612" y="22149"/>
                </a:moveTo>
                <a:cubicBezTo>
                  <a:pt x="45510" y="-271"/>
                  <a:pt x="88777" y="-9093"/>
                  <a:pt x="25532" y="11989"/>
                </a:cubicBezTo>
                <a:cubicBezTo>
                  <a:pt x="9837" y="35531"/>
                  <a:pt x="-17270" y="60627"/>
                  <a:pt x="15372" y="93269"/>
                </a:cubicBezTo>
                <a:cubicBezTo>
                  <a:pt x="30518" y="108415"/>
                  <a:pt x="58510" y="101708"/>
                  <a:pt x="76332" y="113589"/>
                </a:cubicBezTo>
                <a:cubicBezTo>
                  <a:pt x="96652" y="127136"/>
                  <a:pt x="114124" y="146506"/>
                  <a:pt x="137292" y="154229"/>
                </a:cubicBezTo>
                <a:cubicBezTo>
                  <a:pt x="147452" y="157616"/>
                  <a:pt x="158410" y="159188"/>
                  <a:pt x="167772" y="164389"/>
                </a:cubicBezTo>
                <a:cubicBezTo>
                  <a:pt x="272578" y="222615"/>
                  <a:pt x="190243" y="192199"/>
                  <a:pt x="259212" y="215189"/>
                </a:cubicBezTo>
                <a:cubicBezTo>
                  <a:pt x="219904" y="156227"/>
                  <a:pt x="251807" y="213579"/>
                  <a:pt x="228732" y="113589"/>
                </a:cubicBezTo>
                <a:cubicBezTo>
                  <a:pt x="223916" y="92718"/>
                  <a:pt x="228732" y="59402"/>
                  <a:pt x="208412" y="52629"/>
                </a:cubicBezTo>
                <a:lnTo>
                  <a:pt x="157612" y="22149"/>
                </a:lnTo>
                <a:close/>
              </a:path>
            </a:pathLst>
          </a:custGeom>
          <a:solidFill>
            <a:srgbClr val="6697A6"/>
          </a:solidFill>
          <a:ln>
            <a:solidFill>
              <a:srgbClr val="669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5449373" y="3519616"/>
            <a:ext cx="259212" cy="215189"/>
          </a:xfrm>
          <a:custGeom>
            <a:avLst/>
            <a:gdLst>
              <a:gd name="connsiteX0" fmla="*/ 157612 w 259212"/>
              <a:gd name="connsiteY0" fmla="*/ 22149 h 215189"/>
              <a:gd name="connsiteX1" fmla="*/ 25532 w 259212"/>
              <a:gd name="connsiteY1" fmla="*/ 11989 h 215189"/>
              <a:gd name="connsiteX2" fmla="*/ 15372 w 259212"/>
              <a:gd name="connsiteY2" fmla="*/ 93269 h 215189"/>
              <a:gd name="connsiteX3" fmla="*/ 76332 w 259212"/>
              <a:gd name="connsiteY3" fmla="*/ 113589 h 215189"/>
              <a:gd name="connsiteX4" fmla="*/ 137292 w 259212"/>
              <a:gd name="connsiteY4" fmla="*/ 154229 h 215189"/>
              <a:gd name="connsiteX5" fmla="*/ 167772 w 259212"/>
              <a:gd name="connsiteY5" fmla="*/ 164389 h 215189"/>
              <a:gd name="connsiteX6" fmla="*/ 259212 w 259212"/>
              <a:gd name="connsiteY6" fmla="*/ 215189 h 215189"/>
              <a:gd name="connsiteX7" fmla="*/ 228732 w 259212"/>
              <a:gd name="connsiteY7" fmla="*/ 113589 h 215189"/>
              <a:gd name="connsiteX8" fmla="*/ 208412 w 259212"/>
              <a:gd name="connsiteY8" fmla="*/ 52629 h 215189"/>
              <a:gd name="connsiteX9" fmla="*/ 157612 w 259212"/>
              <a:gd name="connsiteY9" fmla="*/ 22149 h 21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212" h="215189">
                <a:moveTo>
                  <a:pt x="157612" y="22149"/>
                </a:moveTo>
                <a:cubicBezTo>
                  <a:pt x="45510" y="-271"/>
                  <a:pt x="88777" y="-9093"/>
                  <a:pt x="25532" y="11989"/>
                </a:cubicBezTo>
                <a:cubicBezTo>
                  <a:pt x="9837" y="35531"/>
                  <a:pt x="-17270" y="60627"/>
                  <a:pt x="15372" y="93269"/>
                </a:cubicBezTo>
                <a:cubicBezTo>
                  <a:pt x="30518" y="108415"/>
                  <a:pt x="58510" y="101708"/>
                  <a:pt x="76332" y="113589"/>
                </a:cubicBezTo>
                <a:cubicBezTo>
                  <a:pt x="96652" y="127136"/>
                  <a:pt x="114124" y="146506"/>
                  <a:pt x="137292" y="154229"/>
                </a:cubicBezTo>
                <a:cubicBezTo>
                  <a:pt x="147452" y="157616"/>
                  <a:pt x="158410" y="159188"/>
                  <a:pt x="167772" y="164389"/>
                </a:cubicBezTo>
                <a:cubicBezTo>
                  <a:pt x="272578" y="222615"/>
                  <a:pt x="190243" y="192199"/>
                  <a:pt x="259212" y="215189"/>
                </a:cubicBezTo>
                <a:cubicBezTo>
                  <a:pt x="219904" y="156227"/>
                  <a:pt x="251807" y="213579"/>
                  <a:pt x="228732" y="113589"/>
                </a:cubicBezTo>
                <a:cubicBezTo>
                  <a:pt x="223916" y="92718"/>
                  <a:pt x="228732" y="59402"/>
                  <a:pt x="208412" y="52629"/>
                </a:cubicBezTo>
                <a:lnTo>
                  <a:pt x="157612" y="22149"/>
                </a:lnTo>
                <a:close/>
              </a:path>
            </a:pathLst>
          </a:custGeom>
          <a:solidFill>
            <a:srgbClr val="6697A6"/>
          </a:solidFill>
          <a:ln>
            <a:solidFill>
              <a:srgbClr val="669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4716714" y="4081296"/>
            <a:ext cx="259212" cy="215189"/>
          </a:xfrm>
          <a:custGeom>
            <a:avLst/>
            <a:gdLst>
              <a:gd name="connsiteX0" fmla="*/ 157612 w 259212"/>
              <a:gd name="connsiteY0" fmla="*/ 22149 h 215189"/>
              <a:gd name="connsiteX1" fmla="*/ 25532 w 259212"/>
              <a:gd name="connsiteY1" fmla="*/ 11989 h 215189"/>
              <a:gd name="connsiteX2" fmla="*/ 15372 w 259212"/>
              <a:gd name="connsiteY2" fmla="*/ 93269 h 215189"/>
              <a:gd name="connsiteX3" fmla="*/ 76332 w 259212"/>
              <a:gd name="connsiteY3" fmla="*/ 113589 h 215189"/>
              <a:gd name="connsiteX4" fmla="*/ 137292 w 259212"/>
              <a:gd name="connsiteY4" fmla="*/ 154229 h 215189"/>
              <a:gd name="connsiteX5" fmla="*/ 167772 w 259212"/>
              <a:gd name="connsiteY5" fmla="*/ 164389 h 215189"/>
              <a:gd name="connsiteX6" fmla="*/ 259212 w 259212"/>
              <a:gd name="connsiteY6" fmla="*/ 215189 h 215189"/>
              <a:gd name="connsiteX7" fmla="*/ 228732 w 259212"/>
              <a:gd name="connsiteY7" fmla="*/ 113589 h 215189"/>
              <a:gd name="connsiteX8" fmla="*/ 208412 w 259212"/>
              <a:gd name="connsiteY8" fmla="*/ 52629 h 215189"/>
              <a:gd name="connsiteX9" fmla="*/ 157612 w 259212"/>
              <a:gd name="connsiteY9" fmla="*/ 22149 h 21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212" h="215189">
                <a:moveTo>
                  <a:pt x="157612" y="22149"/>
                </a:moveTo>
                <a:cubicBezTo>
                  <a:pt x="45510" y="-271"/>
                  <a:pt x="88777" y="-9093"/>
                  <a:pt x="25532" y="11989"/>
                </a:cubicBezTo>
                <a:cubicBezTo>
                  <a:pt x="9837" y="35531"/>
                  <a:pt x="-17270" y="60627"/>
                  <a:pt x="15372" y="93269"/>
                </a:cubicBezTo>
                <a:cubicBezTo>
                  <a:pt x="30518" y="108415"/>
                  <a:pt x="58510" y="101708"/>
                  <a:pt x="76332" y="113589"/>
                </a:cubicBezTo>
                <a:cubicBezTo>
                  <a:pt x="96652" y="127136"/>
                  <a:pt x="114124" y="146506"/>
                  <a:pt x="137292" y="154229"/>
                </a:cubicBezTo>
                <a:cubicBezTo>
                  <a:pt x="147452" y="157616"/>
                  <a:pt x="158410" y="159188"/>
                  <a:pt x="167772" y="164389"/>
                </a:cubicBezTo>
                <a:cubicBezTo>
                  <a:pt x="272578" y="222615"/>
                  <a:pt x="190243" y="192199"/>
                  <a:pt x="259212" y="215189"/>
                </a:cubicBezTo>
                <a:cubicBezTo>
                  <a:pt x="219904" y="156227"/>
                  <a:pt x="251807" y="213579"/>
                  <a:pt x="228732" y="113589"/>
                </a:cubicBezTo>
                <a:cubicBezTo>
                  <a:pt x="223916" y="92718"/>
                  <a:pt x="228732" y="59402"/>
                  <a:pt x="208412" y="52629"/>
                </a:cubicBezTo>
                <a:lnTo>
                  <a:pt x="157612" y="22149"/>
                </a:lnTo>
                <a:close/>
              </a:path>
            </a:pathLst>
          </a:custGeom>
          <a:solidFill>
            <a:srgbClr val="6697A6"/>
          </a:solidFill>
          <a:ln>
            <a:solidFill>
              <a:srgbClr val="6697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71" y="1220278"/>
            <a:ext cx="846919" cy="47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90" y="1220277"/>
            <a:ext cx="862634" cy="47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9512" y="164414"/>
            <a:ext cx="2592288" cy="258532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Gleys</a:t>
            </a:r>
            <a:r>
              <a:rPr lang="en-GB" dirty="0"/>
              <a:t> are found in </a:t>
            </a:r>
            <a:r>
              <a:rPr lang="en-GB" dirty="0" smtClean="0"/>
              <a:t>cold </a:t>
            </a:r>
            <a:r>
              <a:rPr lang="en-GB" dirty="0"/>
              <a:t>regions such as the Tundra. These conditions mean natural vegetation is limited, providing little nutrients and litter, reducing the </a:t>
            </a:r>
            <a:r>
              <a:rPr lang="en-GB" dirty="0" smtClean="0"/>
              <a:t>development </a:t>
            </a:r>
            <a:r>
              <a:rPr lang="en-GB" dirty="0"/>
              <a:t>of </a:t>
            </a:r>
            <a:r>
              <a:rPr lang="en-GB" dirty="0" err="1"/>
              <a:t>gley</a:t>
            </a:r>
            <a:r>
              <a:rPr lang="en-GB" dirty="0"/>
              <a:t> soils.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87541" y="164414"/>
            <a:ext cx="2584618" cy="175432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Vegetation which is made up of shrubs and lichens, </a:t>
            </a:r>
            <a:r>
              <a:rPr lang="en-GB" dirty="0"/>
              <a:t>breaks down very slowly in the cold climate, resulting in an acidic </a:t>
            </a:r>
            <a:r>
              <a:rPr lang="en-GB" dirty="0" err="1"/>
              <a:t>mor</a:t>
            </a:r>
            <a:r>
              <a:rPr lang="en-GB" dirty="0"/>
              <a:t> humus.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8143" y="1700808"/>
            <a:ext cx="5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AO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878637" y="2416242"/>
            <a:ext cx="5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5878636" y="3442545"/>
            <a:ext cx="5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68142" y="4792506"/>
            <a:ext cx="5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030" name="TextBox 1029"/>
          <p:cNvSpPr txBox="1"/>
          <p:nvPr/>
        </p:nvSpPr>
        <p:spPr>
          <a:xfrm>
            <a:off x="6387543" y="2127581"/>
            <a:ext cx="2584616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Gley</a:t>
            </a:r>
            <a:r>
              <a:rPr lang="en-GB" dirty="0"/>
              <a:t> soils can be peaty and are characterised by waterlogging, which denies the oxygen that supports the presence of soil organisms. </a:t>
            </a:r>
          </a:p>
        </p:txBody>
      </p:sp>
      <p:sp>
        <p:nvSpPr>
          <p:cNvPr id="1031" name="TextBox 1030"/>
          <p:cNvSpPr txBox="1"/>
          <p:nvPr/>
        </p:nvSpPr>
        <p:spPr>
          <a:xfrm>
            <a:off x="179512" y="2924944"/>
            <a:ext cx="2592288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Soil organisms extract limited oxygen supplies from the soil, decolouring the soil and leading to a grey/blue appearance. </a:t>
            </a:r>
          </a:p>
        </p:txBody>
      </p:sp>
      <p:sp>
        <p:nvSpPr>
          <p:cNvPr id="1032" name="TextBox 1031"/>
          <p:cNvSpPr txBox="1"/>
          <p:nvPr/>
        </p:nvSpPr>
        <p:spPr>
          <a:xfrm>
            <a:off x="179512" y="4653136"/>
            <a:ext cx="2736304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Gley</a:t>
            </a:r>
            <a:r>
              <a:rPr lang="en-GB" dirty="0"/>
              <a:t> soils tend to be found in flat landscapes, resulting in limited surface run-off and further adding to the problem of poor drainage and waterlogging. </a:t>
            </a:r>
          </a:p>
        </p:txBody>
      </p:sp>
      <p:sp>
        <p:nvSpPr>
          <p:cNvPr id="1033" name="TextBox 1032"/>
          <p:cNvSpPr txBox="1"/>
          <p:nvPr/>
        </p:nvSpPr>
        <p:spPr>
          <a:xfrm>
            <a:off x="6387540" y="4081296"/>
            <a:ext cx="2648955" cy="1477328"/>
          </a:xfrm>
          <a:prstGeom prst="rect">
            <a:avLst/>
          </a:prstGeom>
          <a:noFill/>
          <a:ln w="19050">
            <a:solidFill>
              <a:srgbClr val="EE2A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Parent material is often found in the B horizon of the soil due to frost shattering of the parent material. </a:t>
            </a:r>
          </a:p>
        </p:txBody>
      </p:sp>
      <p:sp>
        <p:nvSpPr>
          <p:cNvPr id="1034" name="TextBox 1033"/>
          <p:cNvSpPr txBox="1"/>
          <p:nvPr/>
        </p:nvSpPr>
        <p:spPr>
          <a:xfrm>
            <a:off x="3358203" y="5805264"/>
            <a:ext cx="5613956" cy="646331"/>
          </a:xfrm>
          <a:prstGeom prst="rect">
            <a:avLst/>
          </a:prstGeom>
          <a:noFill/>
          <a:ln w="28575">
            <a:solidFill>
              <a:srgbClr val="EE2A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Soil heave brings this weathered material up through the soil.  At times this material may breach the surface. </a:t>
            </a:r>
          </a:p>
        </p:txBody>
      </p:sp>
      <p:sp>
        <p:nvSpPr>
          <p:cNvPr id="3" name="Freeform 2"/>
          <p:cNvSpPr/>
          <p:nvPr/>
        </p:nvSpPr>
        <p:spPr>
          <a:xfrm>
            <a:off x="3017520" y="3108960"/>
            <a:ext cx="2819401" cy="68581"/>
          </a:xfrm>
          <a:custGeom>
            <a:avLst/>
            <a:gdLst/>
            <a:ahLst/>
            <a:cxnLst/>
            <a:rect l="0" t="0" r="0" b="0"/>
            <a:pathLst>
              <a:path w="2819401" h="6858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620" y="0"/>
                </a:lnTo>
                <a:lnTo>
                  <a:pt x="7620" y="0"/>
                </a:lnTo>
                <a:lnTo>
                  <a:pt x="7620" y="0"/>
                </a:lnTo>
                <a:lnTo>
                  <a:pt x="15240" y="0"/>
                </a:lnTo>
                <a:lnTo>
                  <a:pt x="15240" y="0"/>
                </a:lnTo>
                <a:lnTo>
                  <a:pt x="22860" y="0"/>
                </a:lnTo>
                <a:lnTo>
                  <a:pt x="30480" y="0"/>
                </a:lnTo>
                <a:lnTo>
                  <a:pt x="38100" y="0"/>
                </a:lnTo>
                <a:lnTo>
                  <a:pt x="45720" y="0"/>
                </a:lnTo>
                <a:lnTo>
                  <a:pt x="53340" y="0"/>
                </a:lnTo>
                <a:lnTo>
                  <a:pt x="68580" y="0"/>
                </a:lnTo>
                <a:lnTo>
                  <a:pt x="76200" y="0"/>
                </a:lnTo>
                <a:lnTo>
                  <a:pt x="91440" y="0"/>
                </a:lnTo>
                <a:lnTo>
                  <a:pt x="106680" y="0"/>
                </a:lnTo>
                <a:lnTo>
                  <a:pt x="114300" y="0"/>
                </a:lnTo>
                <a:lnTo>
                  <a:pt x="137160" y="0"/>
                </a:lnTo>
                <a:lnTo>
                  <a:pt x="152400" y="0"/>
                </a:lnTo>
                <a:lnTo>
                  <a:pt x="167640" y="0"/>
                </a:lnTo>
                <a:lnTo>
                  <a:pt x="182880" y="0"/>
                </a:lnTo>
                <a:lnTo>
                  <a:pt x="198120" y="0"/>
                </a:lnTo>
                <a:lnTo>
                  <a:pt x="220980" y="0"/>
                </a:lnTo>
                <a:lnTo>
                  <a:pt x="236220" y="0"/>
                </a:lnTo>
                <a:lnTo>
                  <a:pt x="259080" y="0"/>
                </a:lnTo>
                <a:lnTo>
                  <a:pt x="281940" y="0"/>
                </a:lnTo>
                <a:lnTo>
                  <a:pt x="297180" y="0"/>
                </a:lnTo>
                <a:lnTo>
                  <a:pt x="312420" y="0"/>
                </a:lnTo>
                <a:lnTo>
                  <a:pt x="335280" y="0"/>
                </a:lnTo>
                <a:lnTo>
                  <a:pt x="358140" y="0"/>
                </a:lnTo>
                <a:lnTo>
                  <a:pt x="381000" y="0"/>
                </a:lnTo>
                <a:lnTo>
                  <a:pt x="396240" y="0"/>
                </a:lnTo>
                <a:lnTo>
                  <a:pt x="419100" y="0"/>
                </a:lnTo>
                <a:lnTo>
                  <a:pt x="441960" y="0"/>
                </a:lnTo>
                <a:lnTo>
                  <a:pt x="457200" y="0"/>
                </a:lnTo>
                <a:lnTo>
                  <a:pt x="480060" y="0"/>
                </a:lnTo>
                <a:lnTo>
                  <a:pt x="495300" y="0"/>
                </a:lnTo>
                <a:lnTo>
                  <a:pt x="518160" y="0"/>
                </a:lnTo>
                <a:lnTo>
                  <a:pt x="541020" y="0"/>
                </a:lnTo>
                <a:lnTo>
                  <a:pt x="556260" y="0"/>
                </a:lnTo>
                <a:lnTo>
                  <a:pt x="579120" y="0"/>
                </a:lnTo>
                <a:lnTo>
                  <a:pt x="594360" y="0"/>
                </a:lnTo>
                <a:lnTo>
                  <a:pt x="617220" y="0"/>
                </a:lnTo>
                <a:lnTo>
                  <a:pt x="632460" y="0"/>
                </a:lnTo>
                <a:lnTo>
                  <a:pt x="655320" y="0"/>
                </a:lnTo>
                <a:lnTo>
                  <a:pt x="670560" y="0"/>
                </a:lnTo>
                <a:lnTo>
                  <a:pt x="693420" y="0"/>
                </a:lnTo>
                <a:lnTo>
                  <a:pt x="708660" y="0"/>
                </a:lnTo>
                <a:lnTo>
                  <a:pt x="731520" y="7620"/>
                </a:lnTo>
                <a:lnTo>
                  <a:pt x="746760" y="7620"/>
                </a:lnTo>
                <a:lnTo>
                  <a:pt x="762000" y="7620"/>
                </a:lnTo>
                <a:lnTo>
                  <a:pt x="784860" y="7620"/>
                </a:lnTo>
                <a:lnTo>
                  <a:pt x="807720" y="7620"/>
                </a:lnTo>
                <a:lnTo>
                  <a:pt x="830580" y="7620"/>
                </a:lnTo>
                <a:lnTo>
                  <a:pt x="845820" y="7620"/>
                </a:lnTo>
                <a:lnTo>
                  <a:pt x="868680" y="7620"/>
                </a:lnTo>
                <a:lnTo>
                  <a:pt x="891540" y="7620"/>
                </a:lnTo>
                <a:lnTo>
                  <a:pt x="906780" y="7620"/>
                </a:lnTo>
                <a:lnTo>
                  <a:pt x="929640" y="15240"/>
                </a:lnTo>
                <a:lnTo>
                  <a:pt x="952500" y="15240"/>
                </a:lnTo>
                <a:lnTo>
                  <a:pt x="967740" y="15240"/>
                </a:lnTo>
                <a:lnTo>
                  <a:pt x="990600" y="15240"/>
                </a:lnTo>
                <a:lnTo>
                  <a:pt x="1013460" y="7620"/>
                </a:lnTo>
                <a:lnTo>
                  <a:pt x="1036320" y="15240"/>
                </a:lnTo>
                <a:lnTo>
                  <a:pt x="1051560" y="15240"/>
                </a:lnTo>
                <a:lnTo>
                  <a:pt x="1074420" y="15240"/>
                </a:lnTo>
                <a:lnTo>
                  <a:pt x="1097280" y="15240"/>
                </a:lnTo>
                <a:lnTo>
                  <a:pt x="1120140" y="15240"/>
                </a:lnTo>
                <a:lnTo>
                  <a:pt x="1143000" y="15240"/>
                </a:lnTo>
                <a:lnTo>
                  <a:pt x="1165860" y="15240"/>
                </a:lnTo>
                <a:lnTo>
                  <a:pt x="1188720" y="15240"/>
                </a:lnTo>
                <a:lnTo>
                  <a:pt x="1211580" y="15240"/>
                </a:lnTo>
                <a:lnTo>
                  <a:pt x="1234440" y="15240"/>
                </a:lnTo>
                <a:lnTo>
                  <a:pt x="1257300" y="15240"/>
                </a:lnTo>
                <a:lnTo>
                  <a:pt x="1280160" y="22860"/>
                </a:lnTo>
                <a:lnTo>
                  <a:pt x="1303020" y="22860"/>
                </a:lnTo>
                <a:lnTo>
                  <a:pt x="1325880" y="22860"/>
                </a:lnTo>
                <a:lnTo>
                  <a:pt x="1341120" y="22860"/>
                </a:lnTo>
                <a:lnTo>
                  <a:pt x="1363980" y="22860"/>
                </a:lnTo>
                <a:lnTo>
                  <a:pt x="1386840" y="22860"/>
                </a:lnTo>
                <a:lnTo>
                  <a:pt x="1409700" y="22860"/>
                </a:lnTo>
                <a:lnTo>
                  <a:pt x="1432560" y="22860"/>
                </a:lnTo>
                <a:lnTo>
                  <a:pt x="1455420" y="30480"/>
                </a:lnTo>
                <a:lnTo>
                  <a:pt x="1478280" y="30480"/>
                </a:lnTo>
                <a:lnTo>
                  <a:pt x="1493520" y="30480"/>
                </a:lnTo>
                <a:lnTo>
                  <a:pt x="1516380" y="30480"/>
                </a:lnTo>
                <a:lnTo>
                  <a:pt x="1539240" y="30480"/>
                </a:lnTo>
                <a:lnTo>
                  <a:pt x="1562100" y="38100"/>
                </a:lnTo>
                <a:lnTo>
                  <a:pt x="1577340" y="38100"/>
                </a:lnTo>
                <a:lnTo>
                  <a:pt x="1600200" y="38100"/>
                </a:lnTo>
                <a:lnTo>
                  <a:pt x="1615440" y="38100"/>
                </a:lnTo>
                <a:lnTo>
                  <a:pt x="1638300" y="38100"/>
                </a:lnTo>
                <a:lnTo>
                  <a:pt x="1661160" y="38100"/>
                </a:lnTo>
                <a:lnTo>
                  <a:pt x="1676400" y="38100"/>
                </a:lnTo>
                <a:lnTo>
                  <a:pt x="1699260" y="38100"/>
                </a:lnTo>
                <a:lnTo>
                  <a:pt x="1722120" y="38100"/>
                </a:lnTo>
                <a:lnTo>
                  <a:pt x="1737360" y="38100"/>
                </a:lnTo>
                <a:lnTo>
                  <a:pt x="1760220" y="38100"/>
                </a:lnTo>
                <a:lnTo>
                  <a:pt x="1783080" y="38100"/>
                </a:lnTo>
                <a:lnTo>
                  <a:pt x="1805940" y="38100"/>
                </a:lnTo>
                <a:lnTo>
                  <a:pt x="1821180" y="38100"/>
                </a:lnTo>
                <a:lnTo>
                  <a:pt x="1844040" y="45720"/>
                </a:lnTo>
                <a:lnTo>
                  <a:pt x="1866900" y="45720"/>
                </a:lnTo>
                <a:lnTo>
                  <a:pt x="1889760" y="45720"/>
                </a:lnTo>
                <a:lnTo>
                  <a:pt x="1912620" y="45720"/>
                </a:lnTo>
                <a:lnTo>
                  <a:pt x="1927860" y="45720"/>
                </a:lnTo>
                <a:lnTo>
                  <a:pt x="1950720" y="45720"/>
                </a:lnTo>
                <a:lnTo>
                  <a:pt x="1973580" y="45720"/>
                </a:lnTo>
                <a:lnTo>
                  <a:pt x="1996440" y="45720"/>
                </a:lnTo>
                <a:lnTo>
                  <a:pt x="2019300" y="45720"/>
                </a:lnTo>
                <a:lnTo>
                  <a:pt x="2034540" y="45720"/>
                </a:lnTo>
                <a:lnTo>
                  <a:pt x="2057400" y="45720"/>
                </a:lnTo>
                <a:lnTo>
                  <a:pt x="2080260" y="45720"/>
                </a:lnTo>
                <a:lnTo>
                  <a:pt x="2095500" y="45720"/>
                </a:lnTo>
                <a:lnTo>
                  <a:pt x="2118360" y="45720"/>
                </a:lnTo>
                <a:lnTo>
                  <a:pt x="2133600" y="45720"/>
                </a:lnTo>
                <a:lnTo>
                  <a:pt x="2156460" y="45720"/>
                </a:lnTo>
                <a:lnTo>
                  <a:pt x="2179320" y="45720"/>
                </a:lnTo>
                <a:lnTo>
                  <a:pt x="2202180" y="45720"/>
                </a:lnTo>
                <a:lnTo>
                  <a:pt x="2217420" y="45720"/>
                </a:lnTo>
                <a:lnTo>
                  <a:pt x="2240280" y="45720"/>
                </a:lnTo>
                <a:lnTo>
                  <a:pt x="2263140" y="45720"/>
                </a:lnTo>
                <a:lnTo>
                  <a:pt x="2278380" y="45720"/>
                </a:lnTo>
                <a:lnTo>
                  <a:pt x="2301240" y="45720"/>
                </a:lnTo>
                <a:lnTo>
                  <a:pt x="2316480" y="45720"/>
                </a:lnTo>
                <a:lnTo>
                  <a:pt x="2339340" y="53340"/>
                </a:lnTo>
                <a:lnTo>
                  <a:pt x="2362200" y="53340"/>
                </a:lnTo>
                <a:lnTo>
                  <a:pt x="2377440" y="53340"/>
                </a:lnTo>
                <a:lnTo>
                  <a:pt x="2400300" y="53340"/>
                </a:lnTo>
                <a:lnTo>
                  <a:pt x="2423160" y="53340"/>
                </a:lnTo>
                <a:lnTo>
                  <a:pt x="2446020" y="53340"/>
                </a:lnTo>
                <a:lnTo>
                  <a:pt x="2461260" y="53340"/>
                </a:lnTo>
                <a:lnTo>
                  <a:pt x="2484120" y="60960"/>
                </a:lnTo>
                <a:lnTo>
                  <a:pt x="2499360" y="53340"/>
                </a:lnTo>
                <a:lnTo>
                  <a:pt x="2522220" y="60960"/>
                </a:lnTo>
                <a:lnTo>
                  <a:pt x="2537460" y="60960"/>
                </a:lnTo>
                <a:lnTo>
                  <a:pt x="2560320" y="60960"/>
                </a:lnTo>
                <a:lnTo>
                  <a:pt x="2575560" y="60960"/>
                </a:lnTo>
                <a:lnTo>
                  <a:pt x="2590800" y="60960"/>
                </a:lnTo>
                <a:lnTo>
                  <a:pt x="2606040" y="60960"/>
                </a:lnTo>
                <a:lnTo>
                  <a:pt x="2621280" y="60960"/>
                </a:lnTo>
                <a:lnTo>
                  <a:pt x="2636520" y="68580"/>
                </a:lnTo>
                <a:lnTo>
                  <a:pt x="2651760" y="68580"/>
                </a:lnTo>
                <a:lnTo>
                  <a:pt x="2667000" y="68580"/>
                </a:lnTo>
                <a:lnTo>
                  <a:pt x="2682240" y="68580"/>
                </a:lnTo>
                <a:lnTo>
                  <a:pt x="2689860" y="68580"/>
                </a:lnTo>
                <a:lnTo>
                  <a:pt x="2705100" y="68580"/>
                </a:lnTo>
                <a:lnTo>
                  <a:pt x="2712720" y="68580"/>
                </a:lnTo>
                <a:lnTo>
                  <a:pt x="2720340" y="68580"/>
                </a:lnTo>
                <a:lnTo>
                  <a:pt x="2735580" y="68580"/>
                </a:lnTo>
                <a:lnTo>
                  <a:pt x="2743200" y="68580"/>
                </a:lnTo>
                <a:lnTo>
                  <a:pt x="2750820" y="68580"/>
                </a:lnTo>
                <a:lnTo>
                  <a:pt x="2758440" y="68580"/>
                </a:lnTo>
                <a:lnTo>
                  <a:pt x="2766060" y="68580"/>
                </a:lnTo>
                <a:lnTo>
                  <a:pt x="2773680" y="60960"/>
                </a:lnTo>
                <a:lnTo>
                  <a:pt x="2781300" y="60960"/>
                </a:lnTo>
                <a:lnTo>
                  <a:pt x="2788920" y="60960"/>
                </a:lnTo>
                <a:lnTo>
                  <a:pt x="2788920" y="60960"/>
                </a:lnTo>
                <a:lnTo>
                  <a:pt x="2796540" y="60960"/>
                </a:lnTo>
                <a:lnTo>
                  <a:pt x="2796540" y="53340"/>
                </a:lnTo>
                <a:lnTo>
                  <a:pt x="2804160" y="53340"/>
                </a:lnTo>
                <a:lnTo>
                  <a:pt x="2804160" y="53340"/>
                </a:lnTo>
                <a:lnTo>
                  <a:pt x="2804160" y="53340"/>
                </a:lnTo>
                <a:lnTo>
                  <a:pt x="2811780" y="53340"/>
                </a:lnTo>
                <a:lnTo>
                  <a:pt x="2811780" y="53340"/>
                </a:lnTo>
                <a:lnTo>
                  <a:pt x="2811780" y="53340"/>
                </a:lnTo>
                <a:lnTo>
                  <a:pt x="2811780" y="53340"/>
                </a:lnTo>
                <a:lnTo>
                  <a:pt x="2811780" y="53340"/>
                </a:lnTo>
                <a:lnTo>
                  <a:pt x="2819400" y="45720"/>
                </a:lnTo>
                <a:lnTo>
                  <a:pt x="2819400" y="45720"/>
                </a:lnTo>
                <a:lnTo>
                  <a:pt x="2819400" y="45720"/>
                </a:lnTo>
                <a:lnTo>
                  <a:pt x="2819400" y="45720"/>
                </a:lnTo>
                <a:lnTo>
                  <a:pt x="2819400" y="45720"/>
                </a:lnTo>
                <a:lnTo>
                  <a:pt x="2819400" y="45720"/>
                </a:lnTo>
                <a:lnTo>
                  <a:pt x="2819400" y="45720"/>
                </a:lnTo>
                <a:lnTo>
                  <a:pt x="2819400" y="457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3063240" y="4312920"/>
            <a:ext cx="1348741" cy="30481"/>
          </a:xfrm>
          <a:custGeom>
            <a:avLst/>
            <a:gdLst/>
            <a:ahLst/>
            <a:cxnLst/>
            <a:rect l="0" t="0" r="0" b="0"/>
            <a:pathLst>
              <a:path w="1348741" h="30481">
                <a:moveTo>
                  <a:pt x="0" y="22860"/>
                </a:moveTo>
                <a:lnTo>
                  <a:pt x="0" y="22860"/>
                </a:lnTo>
                <a:lnTo>
                  <a:pt x="0" y="22860"/>
                </a:lnTo>
                <a:lnTo>
                  <a:pt x="0" y="22860"/>
                </a:lnTo>
                <a:lnTo>
                  <a:pt x="0" y="22860"/>
                </a:lnTo>
                <a:lnTo>
                  <a:pt x="0" y="22860"/>
                </a:lnTo>
                <a:lnTo>
                  <a:pt x="0" y="22860"/>
                </a:lnTo>
                <a:lnTo>
                  <a:pt x="0" y="22860"/>
                </a:lnTo>
                <a:lnTo>
                  <a:pt x="0" y="22860"/>
                </a:lnTo>
                <a:lnTo>
                  <a:pt x="0" y="22860"/>
                </a:lnTo>
                <a:lnTo>
                  <a:pt x="7620" y="22860"/>
                </a:lnTo>
                <a:lnTo>
                  <a:pt x="7620" y="22860"/>
                </a:lnTo>
                <a:lnTo>
                  <a:pt x="15240" y="22860"/>
                </a:lnTo>
                <a:lnTo>
                  <a:pt x="15240" y="22860"/>
                </a:lnTo>
                <a:lnTo>
                  <a:pt x="22860" y="22860"/>
                </a:lnTo>
                <a:lnTo>
                  <a:pt x="30480" y="22860"/>
                </a:lnTo>
                <a:lnTo>
                  <a:pt x="45720" y="22860"/>
                </a:lnTo>
                <a:lnTo>
                  <a:pt x="53340" y="22860"/>
                </a:lnTo>
                <a:lnTo>
                  <a:pt x="60960" y="22860"/>
                </a:lnTo>
                <a:lnTo>
                  <a:pt x="68580" y="22860"/>
                </a:lnTo>
                <a:lnTo>
                  <a:pt x="76200" y="22860"/>
                </a:lnTo>
                <a:lnTo>
                  <a:pt x="91440" y="22860"/>
                </a:lnTo>
                <a:lnTo>
                  <a:pt x="99060" y="22860"/>
                </a:lnTo>
                <a:lnTo>
                  <a:pt x="114300" y="22860"/>
                </a:lnTo>
                <a:lnTo>
                  <a:pt x="121920" y="22860"/>
                </a:lnTo>
                <a:lnTo>
                  <a:pt x="137160" y="22860"/>
                </a:lnTo>
                <a:lnTo>
                  <a:pt x="152400" y="30480"/>
                </a:lnTo>
                <a:lnTo>
                  <a:pt x="160020" y="30480"/>
                </a:lnTo>
                <a:lnTo>
                  <a:pt x="175260" y="30480"/>
                </a:lnTo>
                <a:lnTo>
                  <a:pt x="190500" y="30480"/>
                </a:lnTo>
                <a:lnTo>
                  <a:pt x="205740" y="30480"/>
                </a:lnTo>
                <a:lnTo>
                  <a:pt x="213360" y="30480"/>
                </a:lnTo>
                <a:lnTo>
                  <a:pt x="228600" y="30480"/>
                </a:lnTo>
                <a:lnTo>
                  <a:pt x="243840" y="30480"/>
                </a:lnTo>
                <a:lnTo>
                  <a:pt x="251460" y="30480"/>
                </a:lnTo>
                <a:lnTo>
                  <a:pt x="266700" y="30480"/>
                </a:lnTo>
                <a:lnTo>
                  <a:pt x="274320" y="30480"/>
                </a:lnTo>
                <a:lnTo>
                  <a:pt x="289560" y="30480"/>
                </a:lnTo>
                <a:lnTo>
                  <a:pt x="304800" y="30480"/>
                </a:lnTo>
                <a:lnTo>
                  <a:pt x="312420" y="30480"/>
                </a:lnTo>
                <a:lnTo>
                  <a:pt x="327660" y="30480"/>
                </a:lnTo>
                <a:lnTo>
                  <a:pt x="342900" y="30480"/>
                </a:lnTo>
                <a:lnTo>
                  <a:pt x="358140" y="30480"/>
                </a:lnTo>
                <a:lnTo>
                  <a:pt x="365760" y="30480"/>
                </a:lnTo>
                <a:lnTo>
                  <a:pt x="381000" y="30480"/>
                </a:lnTo>
                <a:lnTo>
                  <a:pt x="396240" y="30480"/>
                </a:lnTo>
                <a:lnTo>
                  <a:pt x="411480" y="30480"/>
                </a:lnTo>
                <a:lnTo>
                  <a:pt x="419100" y="30480"/>
                </a:lnTo>
                <a:lnTo>
                  <a:pt x="434340" y="30480"/>
                </a:lnTo>
                <a:lnTo>
                  <a:pt x="449580" y="30480"/>
                </a:lnTo>
                <a:lnTo>
                  <a:pt x="464820" y="22860"/>
                </a:lnTo>
                <a:lnTo>
                  <a:pt x="480060" y="22860"/>
                </a:lnTo>
                <a:lnTo>
                  <a:pt x="495300" y="22860"/>
                </a:lnTo>
                <a:lnTo>
                  <a:pt x="502920" y="22860"/>
                </a:lnTo>
                <a:lnTo>
                  <a:pt x="518160" y="22860"/>
                </a:lnTo>
                <a:lnTo>
                  <a:pt x="533400" y="22860"/>
                </a:lnTo>
                <a:lnTo>
                  <a:pt x="548640" y="22860"/>
                </a:lnTo>
                <a:lnTo>
                  <a:pt x="563880" y="22860"/>
                </a:lnTo>
                <a:lnTo>
                  <a:pt x="579120" y="22860"/>
                </a:lnTo>
                <a:lnTo>
                  <a:pt x="586740" y="22860"/>
                </a:lnTo>
                <a:lnTo>
                  <a:pt x="601980" y="22860"/>
                </a:lnTo>
                <a:lnTo>
                  <a:pt x="617220" y="22860"/>
                </a:lnTo>
                <a:lnTo>
                  <a:pt x="632460" y="15240"/>
                </a:lnTo>
                <a:lnTo>
                  <a:pt x="647700" y="15240"/>
                </a:lnTo>
                <a:lnTo>
                  <a:pt x="662940" y="15240"/>
                </a:lnTo>
                <a:lnTo>
                  <a:pt x="678180" y="15240"/>
                </a:lnTo>
                <a:lnTo>
                  <a:pt x="685800" y="7620"/>
                </a:lnTo>
                <a:lnTo>
                  <a:pt x="701040" y="7620"/>
                </a:lnTo>
                <a:lnTo>
                  <a:pt x="716280" y="7620"/>
                </a:lnTo>
                <a:lnTo>
                  <a:pt x="731520" y="7620"/>
                </a:lnTo>
                <a:lnTo>
                  <a:pt x="746760" y="7620"/>
                </a:lnTo>
                <a:lnTo>
                  <a:pt x="754380" y="7620"/>
                </a:lnTo>
                <a:lnTo>
                  <a:pt x="769620" y="7620"/>
                </a:lnTo>
                <a:lnTo>
                  <a:pt x="784860" y="7620"/>
                </a:lnTo>
                <a:lnTo>
                  <a:pt x="800100" y="7620"/>
                </a:lnTo>
                <a:lnTo>
                  <a:pt x="807720" y="0"/>
                </a:lnTo>
                <a:lnTo>
                  <a:pt x="830580" y="0"/>
                </a:lnTo>
                <a:lnTo>
                  <a:pt x="838200" y="0"/>
                </a:lnTo>
                <a:lnTo>
                  <a:pt x="853440" y="0"/>
                </a:lnTo>
                <a:lnTo>
                  <a:pt x="868680" y="0"/>
                </a:lnTo>
                <a:lnTo>
                  <a:pt x="883920" y="0"/>
                </a:lnTo>
                <a:lnTo>
                  <a:pt x="899160" y="0"/>
                </a:lnTo>
                <a:lnTo>
                  <a:pt x="914400" y="0"/>
                </a:lnTo>
                <a:lnTo>
                  <a:pt x="929640" y="0"/>
                </a:lnTo>
                <a:lnTo>
                  <a:pt x="944880" y="0"/>
                </a:lnTo>
                <a:lnTo>
                  <a:pt x="952500" y="0"/>
                </a:lnTo>
                <a:lnTo>
                  <a:pt x="967740" y="0"/>
                </a:lnTo>
                <a:lnTo>
                  <a:pt x="982980" y="0"/>
                </a:lnTo>
                <a:lnTo>
                  <a:pt x="998220" y="0"/>
                </a:lnTo>
                <a:lnTo>
                  <a:pt x="1005840" y="0"/>
                </a:lnTo>
                <a:lnTo>
                  <a:pt x="1021080" y="0"/>
                </a:lnTo>
                <a:lnTo>
                  <a:pt x="1036320" y="0"/>
                </a:lnTo>
                <a:lnTo>
                  <a:pt x="1051560" y="0"/>
                </a:lnTo>
                <a:lnTo>
                  <a:pt x="1059180" y="0"/>
                </a:lnTo>
                <a:lnTo>
                  <a:pt x="1082040" y="0"/>
                </a:lnTo>
                <a:lnTo>
                  <a:pt x="1089660" y="0"/>
                </a:lnTo>
                <a:lnTo>
                  <a:pt x="1104900" y="0"/>
                </a:lnTo>
                <a:lnTo>
                  <a:pt x="1120140" y="0"/>
                </a:lnTo>
                <a:lnTo>
                  <a:pt x="1127760" y="0"/>
                </a:lnTo>
                <a:lnTo>
                  <a:pt x="1135380" y="0"/>
                </a:lnTo>
                <a:lnTo>
                  <a:pt x="1150620" y="0"/>
                </a:lnTo>
                <a:lnTo>
                  <a:pt x="1158240" y="0"/>
                </a:lnTo>
                <a:lnTo>
                  <a:pt x="1173480" y="0"/>
                </a:lnTo>
                <a:lnTo>
                  <a:pt x="1181100" y="0"/>
                </a:lnTo>
                <a:lnTo>
                  <a:pt x="1188720" y="0"/>
                </a:lnTo>
                <a:lnTo>
                  <a:pt x="1196340" y="0"/>
                </a:lnTo>
                <a:lnTo>
                  <a:pt x="1211580" y="0"/>
                </a:lnTo>
                <a:lnTo>
                  <a:pt x="1219200" y="0"/>
                </a:lnTo>
                <a:lnTo>
                  <a:pt x="1226820" y="0"/>
                </a:lnTo>
                <a:lnTo>
                  <a:pt x="1234440" y="0"/>
                </a:lnTo>
                <a:lnTo>
                  <a:pt x="1234440" y="0"/>
                </a:lnTo>
                <a:lnTo>
                  <a:pt x="1242060" y="0"/>
                </a:lnTo>
                <a:lnTo>
                  <a:pt x="1249680" y="0"/>
                </a:lnTo>
                <a:lnTo>
                  <a:pt x="1249680" y="0"/>
                </a:lnTo>
                <a:lnTo>
                  <a:pt x="1249680" y="0"/>
                </a:lnTo>
                <a:lnTo>
                  <a:pt x="1257300" y="0"/>
                </a:lnTo>
                <a:lnTo>
                  <a:pt x="1264920" y="0"/>
                </a:lnTo>
                <a:lnTo>
                  <a:pt x="1264920" y="0"/>
                </a:lnTo>
                <a:lnTo>
                  <a:pt x="1272540" y="0"/>
                </a:lnTo>
                <a:lnTo>
                  <a:pt x="1272540" y="0"/>
                </a:lnTo>
                <a:lnTo>
                  <a:pt x="1280160" y="0"/>
                </a:lnTo>
                <a:lnTo>
                  <a:pt x="1280160" y="0"/>
                </a:lnTo>
                <a:lnTo>
                  <a:pt x="1287780" y="0"/>
                </a:lnTo>
                <a:lnTo>
                  <a:pt x="1295400" y="7620"/>
                </a:lnTo>
                <a:lnTo>
                  <a:pt x="1295400" y="7620"/>
                </a:lnTo>
                <a:lnTo>
                  <a:pt x="1303020" y="7620"/>
                </a:lnTo>
                <a:lnTo>
                  <a:pt x="1310640" y="7620"/>
                </a:lnTo>
                <a:lnTo>
                  <a:pt x="1318260" y="7620"/>
                </a:lnTo>
                <a:lnTo>
                  <a:pt x="1318260" y="7620"/>
                </a:lnTo>
                <a:lnTo>
                  <a:pt x="1325880" y="7620"/>
                </a:lnTo>
                <a:lnTo>
                  <a:pt x="1325880" y="7620"/>
                </a:lnTo>
                <a:lnTo>
                  <a:pt x="1333500" y="7620"/>
                </a:lnTo>
                <a:lnTo>
                  <a:pt x="1333500" y="7620"/>
                </a:lnTo>
                <a:lnTo>
                  <a:pt x="1341120" y="7620"/>
                </a:lnTo>
                <a:lnTo>
                  <a:pt x="1341120" y="7620"/>
                </a:lnTo>
                <a:lnTo>
                  <a:pt x="1348740" y="15240"/>
                </a:lnTo>
                <a:lnTo>
                  <a:pt x="1348740" y="15240"/>
                </a:lnTo>
                <a:lnTo>
                  <a:pt x="1348740" y="152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4983480" y="4320540"/>
            <a:ext cx="800101" cy="15241"/>
          </a:xfrm>
          <a:custGeom>
            <a:avLst/>
            <a:gdLst/>
            <a:ahLst/>
            <a:cxnLst/>
            <a:rect l="0" t="0" r="0" b="0"/>
            <a:pathLst>
              <a:path w="800101" h="1524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0"/>
                </a:lnTo>
                <a:lnTo>
                  <a:pt x="7620" y="0"/>
                </a:lnTo>
                <a:lnTo>
                  <a:pt x="7620" y="0"/>
                </a:lnTo>
                <a:lnTo>
                  <a:pt x="7620" y="0"/>
                </a:lnTo>
                <a:lnTo>
                  <a:pt x="15240" y="0"/>
                </a:lnTo>
                <a:lnTo>
                  <a:pt x="15240" y="0"/>
                </a:lnTo>
                <a:lnTo>
                  <a:pt x="22860" y="0"/>
                </a:lnTo>
                <a:lnTo>
                  <a:pt x="22860" y="0"/>
                </a:lnTo>
                <a:lnTo>
                  <a:pt x="30480" y="0"/>
                </a:lnTo>
                <a:lnTo>
                  <a:pt x="38100" y="0"/>
                </a:lnTo>
                <a:lnTo>
                  <a:pt x="38100" y="0"/>
                </a:lnTo>
                <a:lnTo>
                  <a:pt x="45720" y="0"/>
                </a:lnTo>
                <a:lnTo>
                  <a:pt x="60960" y="0"/>
                </a:lnTo>
                <a:lnTo>
                  <a:pt x="68580" y="0"/>
                </a:lnTo>
                <a:lnTo>
                  <a:pt x="83820" y="0"/>
                </a:lnTo>
                <a:lnTo>
                  <a:pt x="91440" y="7620"/>
                </a:lnTo>
                <a:lnTo>
                  <a:pt x="106680" y="7620"/>
                </a:lnTo>
                <a:lnTo>
                  <a:pt x="114300" y="7620"/>
                </a:lnTo>
                <a:lnTo>
                  <a:pt x="137160" y="7620"/>
                </a:lnTo>
                <a:lnTo>
                  <a:pt x="144780" y="7620"/>
                </a:lnTo>
                <a:lnTo>
                  <a:pt x="160020" y="15240"/>
                </a:lnTo>
                <a:lnTo>
                  <a:pt x="182880" y="7620"/>
                </a:lnTo>
                <a:lnTo>
                  <a:pt x="198120" y="15240"/>
                </a:lnTo>
                <a:lnTo>
                  <a:pt x="213360" y="15240"/>
                </a:lnTo>
                <a:lnTo>
                  <a:pt x="228600" y="15240"/>
                </a:lnTo>
                <a:lnTo>
                  <a:pt x="243840" y="15240"/>
                </a:lnTo>
                <a:lnTo>
                  <a:pt x="251460" y="15240"/>
                </a:lnTo>
                <a:lnTo>
                  <a:pt x="274320" y="15240"/>
                </a:lnTo>
                <a:lnTo>
                  <a:pt x="281940" y="15240"/>
                </a:lnTo>
                <a:lnTo>
                  <a:pt x="297180" y="15240"/>
                </a:lnTo>
                <a:lnTo>
                  <a:pt x="312420" y="15240"/>
                </a:lnTo>
                <a:lnTo>
                  <a:pt x="327660" y="15240"/>
                </a:lnTo>
                <a:lnTo>
                  <a:pt x="335280" y="15240"/>
                </a:lnTo>
                <a:lnTo>
                  <a:pt x="350520" y="15240"/>
                </a:lnTo>
                <a:lnTo>
                  <a:pt x="365760" y="15240"/>
                </a:lnTo>
                <a:lnTo>
                  <a:pt x="373380" y="15240"/>
                </a:lnTo>
                <a:lnTo>
                  <a:pt x="388620" y="15240"/>
                </a:lnTo>
                <a:lnTo>
                  <a:pt x="403860" y="15240"/>
                </a:lnTo>
                <a:lnTo>
                  <a:pt x="411480" y="15240"/>
                </a:lnTo>
                <a:lnTo>
                  <a:pt x="426720" y="15240"/>
                </a:lnTo>
                <a:lnTo>
                  <a:pt x="434340" y="15240"/>
                </a:lnTo>
                <a:lnTo>
                  <a:pt x="449580" y="15240"/>
                </a:lnTo>
                <a:lnTo>
                  <a:pt x="457200" y="15240"/>
                </a:lnTo>
                <a:lnTo>
                  <a:pt x="472440" y="15240"/>
                </a:lnTo>
                <a:lnTo>
                  <a:pt x="480060" y="15240"/>
                </a:lnTo>
                <a:lnTo>
                  <a:pt x="495300" y="15240"/>
                </a:lnTo>
                <a:lnTo>
                  <a:pt x="502920" y="15240"/>
                </a:lnTo>
                <a:lnTo>
                  <a:pt x="518160" y="15240"/>
                </a:lnTo>
                <a:lnTo>
                  <a:pt x="525780" y="15240"/>
                </a:lnTo>
                <a:lnTo>
                  <a:pt x="541020" y="15240"/>
                </a:lnTo>
                <a:lnTo>
                  <a:pt x="548640" y="15240"/>
                </a:lnTo>
                <a:lnTo>
                  <a:pt x="556260" y="15240"/>
                </a:lnTo>
                <a:lnTo>
                  <a:pt x="571500" y="15240"/>
                </a:lnTo>
                <a:lnTo>
                  <a:pt x="579120" y="15240"/>
                </a:lnTo>
                <a:lnTo>
                  <a:pt x="594360" y="15240"/>
                </a:lnTo>
                <a:lnTo>
                  <a:pt x="601980" y="15240"/>
                </a:lnTo>
                <a:lnTo>
                  <a:pt x="609600" y="15240"/>
                </a:lnTo>
                <a:lnTo>
                  <a:pt x="624840" y="15240"/>
                </a:lnTo>
                <a:lnTo>
                  <a:pt x="632460" y="15240"/>
                </a:lnTo>
                <a:lnTo>
                  <a:pt x="640080" y="15240"/>
                </a:lnTo>
                <a:lnTo>
                  <a:pt x="647700" y="15240"/>
                </a:lnTo>
                <a:lnTo>
                  <a:pt x="655320" y="15240"/>
                </a:lnTo>
                <a:lnTo>
                  <a:pt x="662940" y="15240"/>
                </a:lnTo>
                <a:lnTo>
                  <a:pt x="670560" y="15240"/>
                </a:lnTo>
                <a:lnTo>
                  <a:pt x="678180" y="15240"/>
                </a:lnTo>
                <a:lnTo>
                  <a:pt x="685800" y="15240"/>
                </a:lnTo>
                <a:lnTo>
                  <a:pt x="693420" y="15240"/>
                </a:lnTo>
                <a:lnTo>
                  <a:pt x="701040" y="15240"/>
                </a:lnTo>
                <a:lnTo>
                  <a:pt x="708660" y="15240"/>
                </a:lnTo>
                <a:lnTo>
                  <a:pt x="716280" y="15240"/>
                </a:lnTo>
                <a:lnTo>
                  <a:pt x="716280" y="15240"/>
                </a:lnTo>
                <a:lnTo>
                  <a:pt x="723900" y="15240"/>
                </a:lnTo>
                <a:lnTo>
                  <a:pt x="731520" y="7620"/>
                </a:lnTo>
                <a:lnTo>
                  <a:pt x="731520" y="7620"/>
                </a:lnTo>
                <a:lnTo>
                  <a:pt x="739140" y="7620"/>
                </a:lnTo>
                <a:lnTo>
                  <a:pt x="739140" y="7620"/>
                </a:lnTo>
                <a:lnTo>
                  <a:pt x="746760" y="7620"/>
                </a:lnTo>
                <a:lnTo>
                  <a:pt x="746760" y="7620"/>
                </a:lnTo>
                <a:lnTo>
                  <a:pt x="754380" y="7620"/>
                </a:lnTo>
                <a:lnTo>
                  <a:pt x="762000" y="7620"/>
                </a:lnTo>
                <a:lnTo>
                  <a:pt x="769620" y="7620"/>
                </a:lnTo>
                <a:lnTo>
                  <a:pt x="769620" y="7620"/>
                </a:lnTo>
                <a:lnTo>
                  <a:pt x="777240" y="7620"/>
                </a:lnTo>
                <a:lnTo>
                  <a:pt x="777240" y="7620"/>
                </a:lnTo>
                <a:lnTo>
                  <a:pt x="784860" y="7620"/>
                </a:lnTo>
                <a:lnTo>
                  <a:pt x="784860" y="7620"/>
                </a:lnTo>
                <a:lnTo>
                  <a:pt x="792480" y="7620"/>
                </a:lnTo>
                <a:lnTo>
                  <a:pt x="800100" y="7620"/>
                </a:lnTo>
                <a:lnTo>
                  <a:pt x="800100" y="7620"/>
                </a:lnTo>
                <a:lnTo>
                  <a:pt x="800100" y="762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>
            <a:off x="3124200" y="4625340"/>
            <a:ext cx="731521" cy="60961"/>
          </a:xfrm>
          <a:custGeom>
            <a:avLst/>
            <a:gdLst/>
            <a:ahLst/>
            <a:cxnLst/>
            <a:rect l="0" t="0" r="0" b="0"/>
            <a:pathLst>
              <a:path w="731521" h="609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620" y="0"/>
                </a:lnTo>
                <a:lnTo>
                  <a:pt x="7620" y="0"/>
                </a:lnTo>
                <a:lnTo>
                  <a:pt x="7620" y="0"/>
                </a:lnTo>
                <a:lnTo>
                  <a:pt x="15240" y="0"/>
                </a:lnTo>
                <a:lnTo>
                  <a:pt x="30480" y="0"/>
                </a:lnTo>
                <a:lnTo>
                  <a:pt x="38100" y="0"/>
                </a:lnTo>
                <a:lnTo>
                  <a:pt x="53340" y="7620"/>
                </a:lnTo>
                <a:lnTo>
                  <a:pt x="60960" y="7620"/>
                </a:lnTo>
                <a:lnTo>
                  <a:pt x="83820" y="7620"/>
                </a:lnTo>
                <a:lnTo>
                  <a:pt x="99060" y="7620"/>
                </a:lnTo>
                <a:lnTo>
                  <a:pt x="114300" y="7620"/>
                </a:lnTo>
                <a:lnTo>
                  <a:pt x="137160" y="15240"/>
                </a:lnTo>
                <a:lnTo>
                  <a:pt x="152400" y="15240"/>
                </a:lnTo>
                <a:lnTo>
                  <a:pt x="175260" y="15240"/>
                </a:lnTo>
                <a:lnTo>
                  <a:pt x="190500" y="22860"/>
                </a:lnTo>
                <a:lnTo>
                  <a:pt x="213360" y="22860"/>
                </a:lnTo>
                <a:lnTo>
                  <a:pt x="236220" y="22860"/>
                </a:lnTo>
                <a:lnTo>
                  <a:pt x="259080" y="30480"/>
                </a:lnTo>
                <a:lnTo>
                  <a:pt x="281940" y="30480"/>
                </a:lnTo>
                <a:lnTo>
                  <a:pt x="304800" y="30480"/>
                </a:lnTo>
                <a:lnTo>
                  <a:pt x="335280" y="38100"/>
                </a:lnTo>
                <a:lnTo>
                  <a:pt x="358140" y="38100"/>
                </a:lnTo>
                <a:lnTo>
                  <a:pt x="381000" y="45720"/>
                </a:lnTo>
                <a:lnTo>
                  <a:pt x="411480" y="45720"/>
                </a:lnTo>
                <a:lnTo>
                  <a:pt x="434340" y="45720"/>
                </a:lnTo>
                <a:lnTo>
                  <a:pt x="457200" y="45720"/>
                </a:lnTo>
                <a:lnTo>
                  <a:pt x="480060" y="53340"/>
                </a:lnTo>
                <a:lnTo>
                  <a:pt x="502920" y="53340"/>
                </a:lnTo>
                <a:lnTo>
                  <a:pt x="525780" y="53340"/>
                </a:lnTo>
                <a:lnTo>
                  <a:pt x="548640" y="53340"/>
                </a:lnTo>
                <a:lnTo>
                  <a:pt x="571500" y="60960"/>
                </a:lnTo>
                <a:lnTo>
                  <a:pt x="586740" y="60960"/>
                </a:lnTo>
                <a:lnTo>
                  <a:pt x="601980" y="60960"/>
                </a:lnTo>
                <a:lnTo>
                  <a:pt x="624840" y="60960"/>
                </a:lnTo>
                <a:lnTo>
                  <a:pt x="632460" y="60960"/>
                </a:lnTo>
                <a:lnTo>
                  <a:pt x="647700" y="60960"/>
                </a:lnTo>
                <a:lnTo>
                  <a:pt x="662940" y="60960"/>
                </a:lnTo>
                <a:lnTo>
                  <a:pt x="670560" y="60960"/>
                </a:lnTo>
                <a:lnTo>
                  <a:pt x="685800" y="60960"/>
                </a:lnTo>
                <a:lnTo>
                  <a:pt x="693420" y="60960"/>
                </a:lnTo>
                <a:lnTo>
                  <a:pt x="693420" y="60960"/>
                </a:lnTo>
                <a:lnTo>
                  <a:pt x="701040" y="60960"/>
                </a:lnTo>
                <a:lnTo>
                  <a:pt x="708660" y="53340"/>
                </a:lnTo>
                <a:lnTo>
                  <a:pt x="716280" y="53340"/>
                </a:lnTo>
                <a:lnTo>
                  <a:pt x="716280" y="53340"/>
                </a:lnTo>
                <a:lnTo>
                  <a:pt x="723900" y="53340"/>
                </a:lnTo>
                <a:lnTo>
                  <a:pt x="723900" y="53340"/>
                </a:lnTo>
                <a:lnTo>
                  <a:pt x="731520" y="53340"/>
                </a:lnTo>
                <a:lnTo>
                  <a:pt x="731520" y="53340"/>
                </a:lnTo>
                <a:lnTo>
                  <a:pt x="731520" y="533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3467100" y="4465320"/>
            <a:ext cx="22861" cy="152401"/>
          </a:xfrm>
          <a:custGeom>
            <a:avLst/>
            <a:gdLst/>
            <a:ahLst/>
            <a:cxnLst/>
            <a:rect l="0" t="0" r="0" b="0"/>
            <a:pathLst>
              <a:path w="22861" h="152401">
                <a:moveTo>
                  <a:pt x="22860" y="152400"/>
                </a:moveTo>
                <a:lnTo>
                  <a:pt x="22860" y="152400"/>
                </a:lnTo>
                <a:lnTo>
                  <a:pt x="22860" y="152400"/>
                </a:lnTo>
                <a:lnTo>
                  <a:pt x="22860" y="144780"/>
                </a:lnTo>
                <a:lnTo>
                  <a:pt x="22860" y="144780"/>
                </a:lnTo>
                <a:lnTo>
                  <a:pt x="22860" y="144780"/>
                </a:lnTo>
                <a:lnTo>
                  <a:pt x="22860" y="144780"/>
                </a:lnTo>
                <a:lnTo>
                  <a:pt x="22860" y="137160"/>
                </a:lnTo>
                <a:lnTo>
                  <a:pt x="22860" y="137160"/>
                </a:lnTo>
                <a:lnTo>
                  <a:pt x="22860" y="137160"/>
                </a:lnTo>
                <a:lnTo>
                  <a:pt x="22860" y="129540"/>
                </a:lnTo>
                <a:lnTo>
                  <a:pt x="22860" y="121920"/>
                </a:lnTo>
                <a:lnTo>
                  <a:pt x="22860" y="114300"/>
                </a:lnTo>
                <a:lnTo>
                  <a:pt x="22860" y="106680"/>
                </a:lnTo>
                <a:lnTo>
                  <a:pt x="22860" y="99060"/>
                </a:lnTo>
                <a:lnTo>
                  <a:pt x="22860" y="91440"/>
                </a:lnTo>
                <a:lnTo>
                  <a:pt x="22860" y="83820"/>
                </a:lnTo>
                <a:lnTo>
                  <a:pt x="22860" y="76200"/>
                </a:lnTo>
                <a:lnTo>
                  <a:pt x="22860" y="68580"/>
                </a:lnTo>
                <a:lnTo>
                  <a:pt x="15240" y="60960"/>
                </a:lnTo>
                <a:lnTo>
                  <a:pt x="15240" y="53340"/>
                </a:lnTo>
                <a:lnTo>
                  <a:pt x="15240" y="45720"/>
                </a:lnTo>
                <a:lnTo>
                  <a:pt x="15240" y="38100"/>
                </a:lnTo>
                <a:lnTo>
                  <a:pt x="15240" y="30480"/>
                </a:lnTo>
                <a:lnTo>
                  <a:pt x="15240" y="22860"/>
                </a:lnTo>
                <a:lnTo>
                  <a:pt x="15240" y="15240"/>
                </a:lnTo>
                <a:lnTo>
                  <a:pt x="7620" y="15240"/>
                </a:lnTo>
                <a:lnTo>
                  <a:pt x="762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4008120" y="5074920"/>
            <a:ext cx="617221" cy="45721"/>
          </a:xfrm>
          <a:custGeom>
            <a:avLst/>
            <a:gdLst/>
            <a:ahLst/>
            <a:cxnLst/>
            <a:rect l="0" t="0" r="0" b="0"/>
            <a:pathLst>
              <a:path w="617221" h="4572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0"/>
                </a:lnTo>
                <a:lnTo>
                  <a:pt x="15240" y="0"/>
                </a:lnTo>
                <a:lnTo>
                  <a:pt x="22860" y="0"/>
                </a:lnTo>
                <a:lnTo>
                  <a:pt x="30480" y="0"/>
                </a:lnTo>
                <a:lnTo>
                  <a:pt x="38100" y="0"/>
                </a:lnTo>
                <a:lnTo>
                  <a:pt x="45720" y="0"/>
                </a:lnTo>
                <a:lnTo>
                  <a:pt x="68580" y="0"/>
                </a:lnTo>
                <a:lnTo>
                  <a:pt x="83820" y="0"/>
                </a:lnTo>
                <a:lnTo>
                  <a:pt x="106680" y="7620"/>
                </a:lnTo>
                <a:lnTo>
                  <a:pt x="129540" y="7620"/>
                </a:lnTo>
                <a:lnTo>
                  <a:pt x="152400" y="7620"/>
                </a:lnTo>
                <a:lnTo>
                  <a:pt x="175260" y="7620"/>
                </a:lnTo>
                <a:lnTo>
                  <a:pt x="198120" y="7620"/>
                </a:lnTo>
                <a:lnTo>
                  <a:pt x="220980" y="15240"/>
                </a:lnTo>
                <a:lnTo>
                  <a:pt x="243840" y="15240"/>
                </a:lnTo>
                <a:lnTo>
                  <a:pt x="266700" y="15240"/>
                </a:lnTo>
                <a:lnTo>
                  <a:pt x="289560" y="22860"/>
                </a:lnTo>
                <a:lnTo>
                  <a:pt x="312420" y="22860"/>
                </a:lnTo>
                <a:lnTo>
                  <a:pt x="335280" y="22860"/>
                </a:lnTo>
                <a:lnTo>
                  <a:pt x="358140" y="22860"/>
                </a:lnTo>
                <a:lnTo>
                  <a:pt x="381000" y="22860"/>
                </a:lnTo>
                <a:lnTo>
                  <a:pt x="396240" y="30480"/>
                </a:lnTo>
                <a:lnTo>
                  <a:pt x="419100" y="30480"/>
                </a:lnTo>
                <a:lnTo>
                  <a:pt x="441960" y="30480"/>
                </a:lnTo>
                <a:lnTo>
                  <a:pt x="457200" y="38100"/>
                </a:lnTo>
                <a:lnTo>
                  <a:pt x="480060" y="38100"/>
                </a:lnTo>
                <a:lnTo>
                  <a:pt x="495300" y="38100"/>
                </a:lnTo>
                <a:lnTo>
                  <a:pt x="518160" y="38100"/>
                </a:lnTo>
                <a:lnTo>
                  <a:pt x="533400" y="38100"/>
                </a:lnTo>
                <a:lnTo>
                  <a:pt x="548640" y="38100"/>
                </a:lnTo>
                <a:lnTo>
                  <a:pt x="563880" y="45720"/>
                </a:lnTo>
                <a:lnTo>
                  <a:pt x="579120" y="38100"/>
                </a:lnTo>
                <a:lnTo>
                  <a:pt x="586740" y="38100"/>
                </a:lnTo>
                <a:lnTo>
                  <a:pt x="594360" y="38100"/>
                </a:lnTo>
                <a:lnTo>
                  <a:pt x="601980" y="38100"/>
                </a:lnTo>
                <a:lnTo>
                  <a:pt x="617220" y="38100"/>
                </a:lnTo>
                <a:lnTo>
                  <a:pt x="617220" y="38100"/>
                </a:lnTo>
                <a:lnTo>
                  <a:pt x="617220" y="38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" name="Freeform 1023"/>
          <p:cNvSpPr/>
          <p:nvPr/>
        </p:nvSpPr>
        <p:spPr>
          <a:xfrm>
            <a:off x="4297680" y="4808220"/>
            <a:ext cx="7621" cy="198121"/>
          </a:xfrm>
          <a:custGeom>
            <a:avLst/>
            <a:gdLst/>
            <a:ahLst/>
            <a:cxnLst/>
            <a:rect l="0" t="0" r="0" b="0"/>
            <a:pathLst>
              <a:path w="7621" h="198121">
                <a:moveTo>
                  <a:pt x="0" y="198120"/>
                </a:moveTo>
                <a:lnTo>
                  <a:pt x="0" y="190500"/>
                </a:lnTo>
                <a:lnTo>
                  <a:pt x="0" y="190500"/>
                </a:lnTo>
                <a:lnTo>
                  <a:pt x="0" y="182880"/>
                </a:lnTo>
                <a:lnTo>
                  <a:pt x="0" y="175260"/>
                </a:lnTo>
                <a:lnTo>
                  <a:pt x="0" y="175260"/>
                </a:lnTo>
                <a:lnTo>
                  <a:pt x="0" y="167640"/>
                </a:lnTo>
                <a:lnTo>
                  <a:pt x="0" y="167640"/>
                </a:lnTo>
                <a:lnTo>
                  <a:pt x="7620" y="160020"/>
                </a:lnTo>
                <a:lnTo>
                  <a:pt x="7620" y="152400"/>
                </a:lnTo>
                <a:lnTo>
                  <a:pt x="7620" y="137160"/>
                </a:lnTo>
                <a:lnTo>
                  <a:pt x="7620" y="129540"/>
                </a:lnTo>
                <a:lnTo>
                  <a:pt x="7620" y="121920"/>
                </a:lnTo>
                <a:lnTo>
                  <a:pt x="7620" y="106680"/>
                </a:lnTo>
                <a:lnTo>
                  <a:pt x="7620" y="99060"/>
                </a:lnTo>
                <a:lnTo>
                  <a:pt x="7620" y="83820"/>
                </a:lnTo>
                <a:lnTo>
                  <a:pt x="7620" y="76200"/>
                </a:lnTo>
                <a:lnTo>
                  <a:pt x="7620" y="68580"/>
                </a:lnTo>
                <a:lnTo>
                  <a:pt x="7620" y="60960"/>
                </a:lnTo>
                <a:lnTo>
                  <a:pt x="7620" y="45720"/>
                </a:lnTo>
                <a:lnTo>
                  <a:pt x="7620" y="38100"/>
                </a:lnTo>
                <a:lnTo>
                  <a:pt x="7620" y="30480"/>
                </a:lnTo>
                <a:lnTo>
                  <a:pt x="7620" y="22860"/>
                </a:lnTo>
                <a:lnTo>
                  <a:pt x="0" y="762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5" name="Freeform 1024"/>
          <p:cNvSpPr/>
          <p:nvPr/>
        </p:nvSpPr>
        <p:spPr>
          <a:xfrm>
            <a:off x="5052060" y="4975860"/>
            <a:ext cx="510541" cy="15241"/>
          </a:xfrm>
          <a:custGeom>
            <a:avLst/>
            <a:gdLst/>
            <a:ahLst/>
            <a:cxnLst/>
            <a:rect l="0" t="0" r="0" b="0"/>
            <a:pathLst>
              <a:path w="510541" h="15241">
                <a:moveTo>
                  <a:pt x="0" y="7620"/>
                </a:moveTo>
                <a:lnTo>
                  <a:pt x="7620" y="7620"/>
                </a:lnTo>
                <a:lnTo>
                  <a:pt x="15240" y="7620"/>
                </a:lnTo>
                <a:lnTo>
                  <a:pt x="22860" y="7620"/>
                </a:lnTo>
                <a:lnTo>
                  <a:pt x="30480" y="7620"/>
                </a:lnTo>
                <a:lnTo>
                  <a:pt x="38100" y="7620"/>
                </a:lnTo>
                <a:lnTo>
                  <a:pt x="45720" y="7620"/>
                </a:lnTo>
                <a:lnTo>
                  <a:pt x="53340" y="7620"/>
                </a:lnTo>
                <a:lnTo>
                  <a:pt x="68580" y="7620"/>
                </a:lnTo>
                <a:lnTo>
                  <a:pt x="83820" y="7620"/>
                </a:lnTo>
                <a:lnTo>
                  <a:pt x="99060" y="7620"/>
                </a:lnTo>
                <a:lnTo>
                  <a:pt x="121920" y="7620"/>
                </a:lnTo>
                <a:lnTo>
                  <a:pt x="137160" y="7620"/>
                </a:lnTo>
                <a:lnTo>
                  <a:pt x="160020" y="7620"/>
                </a:lnTo>
                <a:lnTo>
                  <a:pt x="175260" y="7620"/>
                </a:lnTo>
                <a:lnTo>
                  <a:pt x="190500" y="15240"/>
                </a:lnTo>
                <a:lnTo>
                  <a:pt x="213360" y="15240"/>
                </a:lnTo>
                <a:lnTo>
                  <a:pt x="236220" y="15240"/>
                </a:lnTo>
                <a:lnTo>
                  <a:pt x="251460" y="15240"/>
                </a:lnTo>
                <a:lnTo>
                  <a:pt x="274320" y="15240"/>
                </a:lnTo>
                <a:lnTo>
                  <a:pt x="289560" y="15240"/>
                </a:lnTo>
                <a:lnTo>
                  <a:pt x="312420" y="15240"/>
                </a:lnTo>
                <a:lnTo>
                  <a:pt x="327660" y="15240"/>
                </a:lnTo>
                <a:lnTo>
                  <a:pt x="350520" y="15240"/>
                </a:lnTo>
                <a:lnTo>
                  <a:pt x="365760" y="7620"/>
                </a:lnTo>
                <a:lnTo>
                  <a:pt x="381000" y="7620"/>
                </a:lnTo>
                <a:lnTo>
                  <a:pt x="403860" y="7620"/>
                </a:lnTo>
                <a:lnTo>
                  <a:pt x="419100" y="7620"/>
                </a:lnTo>
                <a:lnTo>
                  <a:pt x="434340" y="7620"/>
                </a:lnTo>
                <a:lnTo>
                  <a:pt x="441960" y="7620"/>
                </a:lnTo>
                <a:lnTo>
                  <a:pt x="457200" y="7620"/>
                </a:lnTo>
                <a:lnTo>
                  <a:pt x="472440" y="0"/>
                </a:lnTo>
                <a:lnTo>
                  <a:pt x="480060" y="0"/>
                </a:lnTo>
                <a:lnTo>
                  <a:pt x="487680" y="0"/>
                </a:lnTo>
                <a:lnTo>
                  <a:pt x="502920" y="0"/>
                </a:lnTo>
                <a:lnTo>
                  <a:pt x="510540" y="0"/>
                </a:lnTo>
                <a:lnTo>
                  <a:pt x="51054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5" name="Freeform 1034"/>
          <p:cNvSpPr/>
          <p:nvPr/>
        </p:nvSpPr>
        <p:spPr>
          <a:xfrm>
            <a:off x="5280660" y="4770120"/>
            <a:ext cx="45721" cy="144781"/>
          </a:xfrm>
          <a:custGeom>
            <a:avLst/>
            <a:gdLst/>
            <a:ahLst/>
            <a:cxnLst/>
            <a:rect l="0" t="0" r="0" b="0"/>
            <a:pathLst>
              <a:path w="45721" h="144781">
                <a:moveTo>
                  <a:pt x="45720" y="144780"/>
                </a:moveTo>
                <a:lnTo>
                  <a:pt x="45720" y="137160"/>
                </a:lnTo>
                <a:lnTo>
                  <a:pt x="45720" y="137160"/>
                </a:lnTo>
                <a:lnTo>
                  <a:pt x="45720" y="137160"/>
                </a:lnTo>
                <a:lnTo>
                  <a:pt x="45720" y="129540"/>
                </a:lnTo>
                <a:lnTo>
                  <a:pt x="38100" y="121920"/>
                </a:lnTo>
                <a:lnTo>
                  <a:pt x="38100" y="121920"/>
                </a:lnTo>
                <a:lnTo>
                  <a:pt x="38100" y="121920"/>
                </a:lnTo>
                <a:lnTo>
                  <a:pt x="38100" y="106680"/>
                </a:lnTo>
                <a:lnTo>
                  <a:pt x="30480" y="106680"/>
                </a:lnTo>
                <a:lnTo>
                  <a:pt x="30480" y="91440"/>
                </a:lnTo>
                <a:lnTo>
                  <a:pt x="30480" y="83820"/>
                </a:lnTo>
                <a:lnTo>
                  <a:pt x="22860" y="76200"/>
                </a:lnTo>
                <a:lnTo>
                  <a:pt x="15240" y="68580"/>
                </a:lnTo>
                <a:lnTo>
                  <a:pt x="15240" y="60960"/>
                </a:lnTo>
                <a:lnTo>
                  <a:pt x="15240" y="53340"/>
                </a:lnTo>
                <a:lnTo>
                  <a:pt x="7620" y="45720"/>
                </a:lnTo>
                <a:lnTo>
                  <a:pt x="7620" y="38100"/>
                </a:lnTo>
                <a:lnTo>
                  <a:pt x="7620" y="30480"/>
                </a:lnTo>
                <a:lnTo>
                  <a:pt x="7620" y="22860"/>
                </a:lnTo>
                <a:lnTo>
                  <a:pt x="7620" y="22860"/>
                </a:lnTo>
                <a:lnTo>
                  <a:pt x="0" y="15240"/>
                </a:lnTo>
                <a:lnTo>
                  <a:pt x="0" y="15240"/>
                </a:lnTo>
                <a:lnTo>
                  <a:pt x="0" y="7620"/>
                </a:lnTo>
                <a:lnTo>
                  <a:pt x="0" y="762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6" name="Freeform 1035"/>
          <p:cNvSpPr/>
          <p:nvPr/>
        </p:nvSpPr>
        <p:spPr>
          <a:xfrm>
            <a:off x="3421380" y="5242560"/>
            <a:ext cx="472441" cy="53341"/>
          </a:xfrm>
          <a:custGeom>
            <a:avLst/>
            <a:gdLst/>
            <a:ahLst/>
            <a:cxnLst/>
            <a:rect l="0" t="0" r="0" b="0"/>
            <a:pathLst>
              <a:path w="472441" h="5334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620"/>
                </a:lnTo>
                <a:lnTo>
                  <a:pt x="7620" y="7620"/>
                </a:lnTo>
                <a:lnTo>
                  <a:pt x="7620" y="7620"/>
                </a:lnTo>
                <a:lnTo>
                  <a:pt x="15240" y="7620"/>
                </a:lnTo>
                <a:lnTo>
                  <a:pt x="22860" y="7620"/>
                </a:lnTo>
                <a:lnTo>
                  <a:pt x="30480" y="7620"/>
                </a:lnTo>
                <a:lnTo>
                  <a:pt x="45720" y="7620"/>
                </a:lnTo>
                <a:lnTo>
                  <a:pt x="53340" y="15240"/>
                </a:lnTo>
                <a:lnTo>
                  <a:pt x="76200" y="15240"/>
                </a:lnTo>
                <a:lnTo>
                  <a:pt x="91440" y="15240"/>
                </a:lnTo>
                <a:lnTo>
                  <a:pt x="106680" y="15240"/>
                </a:lnTo>
                <a:lnTo>
                  <a:pt x="121920" y="22860"/>
                </a:lnTo>
                <a:lnTo>
                  <a:pt x="137160" y="22860"/>
                </a:lnTo>
                <a:lnTo>
                  <a:pt x="152400" y="22860"/>
                </a:lnTo>
                <a:lnTo>
                  <a:pt x="175260" y="22860"/>
                </a:lnTo>
                <a:lnTo>
                  <a:pt x="198120" y="30480"/>
                </a:lnTo>
                <a:lnTo>
                  <a:pt x="213360" y="30480"/>
                </a:lnTo>
                <a:lnTo>
                  <a:pt x="228600" y="30480"/>
                </a:lnTo>
                <a:lnTo>
                  <a:pt x="251460" y="30480"/>
                </a:lnTo>
                <a:lnTo>
                  <a:pt x="266700" y="38100"/>
                </a:lnTo>
                <a:lnTo>
                  <a:pt x="281940" y="38100"/>
                </a:lnTo>
                <a:lnTo>
                  <a:pt x="304800" y="38100"/>
                </a:lnTo>
                <a:lnTo>
                  <a:pt x="320040" y="38100"/>
                </a:lnTo>
                <a:lnTo>
                  <a:pt x="335280" y="38100"/>
                </a:lnTo>
                <a:lnTo>
                  <a:pt x="350520" y="45720"/>
                </a:lnTo>
                <a:lnTo>
                  <a:pt x="365760" y="45720"/>
                </a:lnTo>
                <a:lnTo>
                  <a:pt x="381000" y="45720"/>
                </a:lnTo>
                <a:lnTo>
                  <a:pt x="396240" y="45720"/>
                </a:lnTo>
                <a:lnTo>
                  <a:pt x="403860" y="53340"/>
                </a:lnTo>
                <a:lnTo>
                  <a:pt x="419100" y="53340"/>
                </a:lnTo>
                <a:lnTo>
                  <a:pt x="434340" y="53340"/>
                </a:lnTo>
                <a:lnTo>
                  <a:pt x="441960" y="53340"/>
                </a:lnTo>
                <a:lnTo>
                  <a:pt x="449580" y="53340"/>
                </a:lnTo>
                <a:lnTo>
                  <a:pt x="464820" y="53340"/>
                </a:lnTo>
                <a:lnTo>
                  <a:pt x="472440" y="53340"/>
                </a:lnTo>
                <a:lnTo>
                  <a:pt x="472440" y="5334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7" name="Freeform 1036"/>
          <p:cNvSpPr/>
          <p:nvPr/>
        </p:nvSpPr>
        <p:spPr>
          <a:xfrm>
            <a:off x="3581400" y="4991100"/>
            <a:ext cx="30481" cy="205741"/>
          </a:xfrm>
          <a:custGeom>
            <a:avLst/>
            <a:gdLst/>
            <a:ahLst/>
            <a:cxnLst/>
            <a:rect l="0" t="0" r="0" b="0"/>
            <a:pathLst>
              <a:path w="30481" h="205741">
                <a:moveTo>
                  <a:pt x="22860" y="205740"/>
                </a:moveTo>
                <a:lnTo>
                  <a:pt x="22860" y="205740"/>
                </a:lnTo>
                <a:lnTo>
                  <a:pt x="22860" y="205740"/>
                </a:lnTo>
                <a:lnTo>
                  <a:pt x="22860" y="205740"/>
                </a:lnTo>
                <a:lnTo>
                  <a:pt x="22860" y="198120"/>
                </a:lnTo>
                <a:lnTo>
                  <a:pt x="22860" y="190500"/>
                </a:lnTo>
                <a:lnTo>
                  <a:pt x="22860" y="190500"/>
                </a:lnTo>
                <a:lnTo>
                  <a:pt x="22860" y="182880"/>
                </a:lnTo>
                <a:lnTo>
                  <a:pt x="30480" y="175260"/>
                </a:lnTo>
                <a:lnTo>
                  <a:pt x="30480" y="167640"/>
                </a:lnTo>
                <a:lnTo>
                  <a:pt x="30480" y="160020"/>
                </a:lnTo>
                <a:lnTo>
                  <a:pt x="30480" y="144780"/>
                </a:lnTo>
                <a:lnTo>
                  <a:pt x="30480" y="137160"/>
                </a:lnTo>
                <a:lnTo>
                  <a:pt x="30480" y="121920"/>
                </a:lnTo>
                <a:lnTo>
                  <a:pt x="30480" y="114300"/>
                </a:lnTo>
                <a:lnTo>
                  <a:pt x="30480" y="99060"/>
                </a:lnTo>
                <a:lnTo>
                  <a:pt x="30480" y="91440"/>
                </a:lnTo>
                <a:lnTo>
                  <a:pt x="30480" y="76200"/>
                </a:lnTo>
                <a:lnTo>
                  <a:pt x="22860" y="60960"/>
                </a:lnTo>
                <a:lnTo>
                  <a:pt x="22860" y="53340"/>
                </a:lnTo>
                <a:lnTo>
                  <a:pt x="22860" y="45720"/>
                </a:lnTo>
                <a:lnTo>
                  <a:pt x="15240" y="30480"/>
                </a:lnTo>
                <a:lnTo>
                  <a:pt x="15240" y="22860"/>
                </a:lnTo>
                <a:lnTo>
                  <a:pt x="0" y="762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8" name="Freeform 1037"/>
          <p:cNvSpPr/>
          <p:nvPr/>
        </p:nvSpPr>
        <p:spPr>
          <a:xfrm>
            <a:off x="4808220" y="5394960"/>
            <a:ext cx="632461" cy="38101"/>
          </a:xfrm>
          <a:custGeom>
            <a:avLst/>
            <a:gdLst/>
            <a:ahLst/>
            <a:cxnLst/>
            <a:rect l="0" t="0" r="0" b="0"/>
            <a:pathLst>
              <a:path w="632461" h="3810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620" y="0"/>
                </a:lnTo>
                <a:lnTo>
                  <a:pt x="15240" y="0"/>
                </a:lnTo>
                <a:lnTo>
                  <a:pt x="22860" y="7620"/>
                </a:lnTo>
                <a:lnTo>
                  <a:pt x="30480" y="7620"/>
                </a:lnTo>
                <a:lnTo>
                  <a:pt x="30480" y="7620"/>
                </a:lnTo>
                <a:lnTo>
                  <a:pt x="45720" y="7620"/>
                </a:lnTo>
                <a:lnTo>
                  <a:pt x="60960" y="7620"/>
                </a:lnTo>
                <a:lnTo>
                  <a:pt x="76200" y="7620"/>
                </a:lnTo>
                <a:lnTo>
                  <a:pt x="99060" y="7620"/>
                </a:lnTo>
                <a:lnTo>
                  <a:pt x="114300" y="15240"/>
                </a:lnTo>
                <a:lnTo>
                  <a:pt x="137160" y="15240"/>
                </a:lnTo>
                <a:lnTo>
                  <a:pt x="160020" y="15240"/>
                </a:lnTo>
                <a:lnTo>
                  <a:pt x="175260" y="15240"/>
                </a:lnTo>
                <a:lnTo>
                  <a:pt x="198120" y="22860"/>
                </a:lnTo>
                <a:lnTo>
                  <a:pt x="220980" y="22860"/>
                </a:lnTo>
                <a:lnTo>
                  <a:pt x="243840" y="22860"/>
                </a:lnTo>
                <a:lnTo>
                  <a:pt x="266700" y="22860"/>
                </a:lnTo>
                <a:lnTo>
                  <a:pt x="289560" y="22860"/>
                </a:lnTo>
                <a:lnTo>
                  <a:pt x="320040" y="22860"/>
                </a:lnTo>
                <a:lnTo>
                  <a:pt x="342900" y="22860"/>
                </a:lnTo>
                <a:lnTo>
                  <a:pt x="373380" y="22860"/>
                </a:lnTo>
                <a:lnTo>
                  <a:pt x="396240" y="30480"/>
                </a:lnTo>
                <a:lnTo>
                  <a:pt x="419100" y="30480"/>
                </a:lnTo>
                <a:lnTo>
                  <a:pt x="449580" y="30480"/>
                </a:lnTo>
                <a:lnTo>
                  <a:pt x="472440" y="30480"/>
                </a:lnTo>
                <a:lnTo>
                  <a:pt x="495300" y="30480"/>
                </a:lnTo>
                <a:lnTo>
                  <a:pt x="518160" y="38100"/>
                </a:lnTo>
                <a:lnTo>
                  <a:pt x="533400" y="38100"/>
                </a:lnTo>
                <a:lnTo>
                  <a:pt x="556260" y="38100"/>
                </a:lnTo>
                <a:lnTo>
                  <a:pt x="571500" y="38100"/>
                </a:lnTo>
                <a:lnTo>
                  <a:pt x="586740" y="38100"/>
                </a:lnTo>
                <a:lnTo>
                  <a:pt x="601980" y="38100"/>
                </a:lnTo>
                <a:lnTo>
                  <a:pt x="624840" y="38100"/>
                </a:lnTo>
                <a:lnTo>
                  <a:pt x="632460" y="38100"/>
                </a:lnTo>
                <a:lnTo>
                  <a:pt x="632460" y="38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9" name="Freeform 1038"/>
          <p:cNvSpPr/>
          <p:nvPr/>
        </p:nvSpPr>
        <p:spPr>
          <a:xfrm>
            <a:off x="5128260" y="5234940"/>
            <a:ext cx="15241" cy="129541"/>
          </a:xfrm>
          <a:custGeom>
            <a:avLst/>
            <a:gdLst/>
            <a:ahLst/>
            <a:cxnLst/>
            <a:rect l="0" t="0" r="0" b="0"/>
            <a:pathLst>
              <a:path w="15241" h="129541">
                <a:moveTo>
                  <a:pt x="0" y="129540"/>
                </a:moveTo>
                <a:lnTo>
                  <a:pt x="0" y="129540"/>
                </a:lnTo>
                <a:lnTo>
                  <a:pt x="0" y="129540"/>
                </a:lnTo>
                <a:lnTo>
                  <a:pt x="0" y="121920"/>
                </a:lnTo>
                <a:lnTo>
                  <a:pt x="0" y="114300"/>
                </a:lnTo>
                <a:lnTo>
                  <a:pt x="0" y="114300"/>
                </a:lnTo>
                <a:lnTo>
                  <a:pt x="0" y="114300"/>
                </a:lnTo>
                <a:lnTo>
                  <a:pt x="0" y="106680"/>
                </a:lnTo>
                <a:lnTo>
                  <a:pt x="7620" y="99060"/>
                </a:lnTo>
                <a:lnTo>
                  <a:pt x="7620" y="91440"/>
                </a:lnTo>
                <a:lnTo>
                  <a:pt x="7620" y="83820"/>
                </a:lnTo>
                <a:lnTo>
                  <a:pt x="7620" y="76200"/>
                </a:lnTo>
                <a:lnTo>
                  <a:pt x="7620" y="68580"/>
                </a:lnTo>
                <a:lnTo>
                  <a:pt x="7620" y="68580"/>
                </a:lnTo>
                <a:lnTo>
                  <a:pt x="15240" y="60960"/>
                </a:lnTo>
                <a:lnTo>
                  <a:pt x="7620" y="53340"/>
                </a:lnTo>
                <a:lnTo>
                  <a:pt x="7620" y="45720"/>
                </a:lnTo>
                <a:lnTo>
                  <a:pt x="7620" y="38100"/>
                </a:lnTo>
                <a:lnTo>
                  <a:pt x="7620" y="30480"/>
                </a:lnTo>
                <a:lnTo>
                  <a:pt x="7620" y="22860"/>
                </a:lnTo>
                <a:lnTo>
                  <a:pt x="0" y="762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0" name="Freeform 1039"/>
          <p:cNvSpPr/>
          <p:nvPr/>
        </p:nvSpPr>
        <p:spPr>
          <a:xfrm>
            <a:off x="4091940" y="4594860"/>
            <a:ext cx="510541" cy="38101"/>
          </a:xfrm>
          <a:custGeom>
            <a:avLst/>
            <a:gdLst/>
            <a:ahLst/>
            <a:cxnLst/>
            <a:rect l="0" t="0" r="0" b="0"/>
            <a:pathLst>
              <a:path w="510541" h="3810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0"/>
                </a:lnTo>
                <a:lnTo>
                  <a:pt x="22860" y="7620"/>
                </a:lnTo>
                <a:lnTo>
                  <a:pt x="38100" y="7620"/>
                </a:lnTo>
                <a:lnTo>
                  <a:pt x="45720" y="7620"/>
                </a:lnTo>
                <a:lnTo>
                  <a:pt x="45720" y="0"/>
                </a:lnTo>
                <a:lnTo>
                  <a:pt x="68580" y="0"/>
                </a:lnTo>
                <a:lnTo>
                  <a:pt x="91440" y="7620"/>
                </a:lnTo>
                <a:lnTo>
                  <a:pt x="114300" y="7620"/>
                </a:lnTo>
                <a:lnTo>
                  <a:pt x="144780" y="7620"/>
                </a:lnTo>
                <a:lnTo>
                  <a:pt x="167640" y="7620"/>
                </a:lnTo>
                <a:lnTo>
                  <a:pt x="198120" y="7620"/>
                </a:lnTo>
                <a:lnTo>
                  <a:pt x="228600" y="7620"/>
                </a:lnTo>
                <a:lnTo>
                  <a:pt x="259080" y="7620"/>
                </a:lnTo>
                <a:lnTo>
                  <a:pt x="289560" y="15240"/>
                </a:lnTo>
                <a:lnTo>
                  <a:pt x="312420" y="15240"/>
                </a:lnTo>
                <a:lnTo>
                  <a:pt x="342900" y="22860"/>
                </a:lnTo>
                <a:lnTo>
                  <a:pt x="365760" y="22860"/>
                </a:lnTo>
                <a:lnTo>
                  <a:pt x="396240" y="22860"/>
                </a:lnTo>
                <a:lnTo>
                  <a:pt x="419100" y="22860"/>
                </a:lnTo>
                <a:lnTo>
                  <a:pt x="441960" y="30480"/>
                </a:lnTo>
                <a:lnTo>
                  <a:pt x="457200" y="30480"/>
                </a:lnTo>
                <a:lnTo>
                  <a:pt x="472440" y="30480"/>
                </a:lnTo>
                <a:lnTo>
                  <a:pt x="502920" y="30480"/>
                </a:lnTo>
                <a:lnTo>
                  <a:pt x="510540" y="38100"/>
                </a:lnTo>
                <a:lnTo>
                  <a:pt x="510540" y="3810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1" name="Freeform 1040"/>
          <p:cNvSpPr/>
          <p:nvPr/>
        </p:nvSpPr>
        <p:spPr>
          <a:xfrm>
            <a:off x="4320540" y="4427220"/>
            <a:ext cx="30481" cy="137161"/>
          </a:xfrm>
          <a:custGeom>
            <a:avLst/>
            <a:gdLst/>
            <a:ahLst/>
            <a:cxnLst/>
            <a:rect l="0" t="0" r="0" b="0"/>
            <a:pathLst>
              <a:path w="30481" h="137161">
                <a:moveTo>
                  <a:pt x="0" y="137160"/>
                </a:moveTo>
                <a:lnTo>
                  <a:pt x="7620" y="137160"/>
                </a:lnTo>
                <a:lnTo>
                  <a:pt x="7620" y="129540"/>
                </a:lnTo>
                <a:lnTo>
                  <a:pt x="7620" y="129540"/>
                </a:lnTo>
                <a:lnTo>
                  <a:pt x="7620" y="121920"/>
                </a:lnTo>
                <a:lnTo>
                  <a:pt x="7620" y="114300"/>
                </a:lnTo>
                <a:lnTo>
                  <a:pt x="15240" y="114300"/>
                </a:lnTo>
                <a:lnTo>
                  <a:pt x="15240" y="114300"/>
                </a:lnTo>
                <a:lnTo>
                  <a:pt x="15240" y="99060"/>
                </a:lnTo>
                <a:lnTo>
                  <a:pt x="22860" y="91440"/>
                </a:lnTo>
                <a:lnTo>
                  <a:pt x="22860" y="83820"/>
                </a:lnTo>
                <a:lnTo>
                  <a:pt x="22860" y="76200"/>
                </a:lnTo>
                <a:lnTo>
                  <a:pt x="30480" y="60960"/>
                </a:lnTo>
                <a:lnTo>
                  <a:pt x="30480" y="53340"/>
                </a:lnTo>
                <a:lnTo>
                  <a:pt x="30480" y="38100"/>
                </a:lnTo>
                <a:lnTo>
                  <a:pt x="22860" y="30480"/>
                </a:lnTo>
                <a:lnTo>
                  <a:pt x="22860" y="7620"/>
                </a:lnTo>
                <a:lnTo>
                  <a:pt x="22860" y="0"/>
                </a:lnTo>
                <a:lnTo>
                  <a:pt x="2286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Freeform 1041"/>
          <p:cNvSpPr/>
          <p:nvPr/>
        </p:nvSpPr>
        <p:spPr>
          <a:xfrm>
            <a:off x="4000500" y="5585460"/>
            <a:ext cx="2819401" cy="1143002"/>
          </a:xfrm>
          <a:custGeom>
            <a:avLst/>
            <a:gdLst/>
            <a:ahLst/>
            <a:cxnLst/>
            <a:rect l="0" t="0" r="0" b="0"/>
            <a:pathLst>
              <a:path w="2819401" h="1143002">
                <a:moveTo>
                  <a:pt x="762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620" y="7620"/>
                </a:lnTo>
                <a:lnTo>
                  <a:pt x="15240" y="7620"/>
                </a:lnTo>
                <a:lnTo>
                  <a:pt x="15240" y="15240"/>
                </a:lnTo>
                <a:lnTo>
                  <a:pt x="22860" y="22860"/>
                </a:lnTo>
                <a:lnTo>
                  <a:pt x="45720" y="30480"/>
                </a:lnTo>
                <a:lnTo>
                  <a:pt x="68580" y="38100"/>
                </a:lnTo>
                <a:lnTo>
                  <a:pt x="99060" y="53340"/>
                </a:lnTo>
                <a:lnTo>
                  <a:pt x="137160" y="60960"/>
                </a:lnTo>
                <a:lnTo>
                  <a:pt x="182880" y="76200"/>
                </a:lnTo>
                <a:lnTo>
                  <a:pt x="228600" y="99060"/>
                </a:lnTo>
                <a:lnTo>
                  <a:pt x="289560" y="121920"/>
                </a:lnTo>
                <a:lnTo>
                  <a:pt x="342900" y="144780"/>
                </a:lnTo>
                <a:lnTo>
                  <a:pt x="411480" y="167640"/>
                </a:lnTo>
                <a:lnTo>
                  <a:pt x="472440" y="190500"/>
                </a:lnTo>
                <a:lnTo>
                  <a:pt x="548640" y="220980"/>
                </a:lnTo>
                <a:lnTo>
                  <a:pt x="624840" y="251460"/>
                </a:lnTo>
                <a:lnTo>
                  <a:pt x="701040" y="289560"/>
                </a:lnTo>
                <a:lnTo>
                  <a:pt x="784860" y="327660"/>
                </a:lnTo>
                <a:lnTo>
                  <a:pt x="868680" y="365760"/>
                </a:lnTo>
                <a:lnTo>
                  <a:pt x="960120" y="403860"/>
                </a:lnTo>
                <a:lnTo>
                  <a:pt x="1051560" y="449580"/>
                </a:lnTo>
                <a:lnTo>
                  <a:pt x="1150620" y="487680"/>
                </a:lnTo>
                <a:lnTo>
                  <a:pt x="1257300" y="533400"/>
                </a:lnTo>
                <a:lnTo>
                  <a:pt x="1356360" y="579120"/>
                </a:lnTo>
                <a:lnTo>
                  <a:pt x="1463040" y="624840"/>
                </a:lnTo>
                <a:lnTo>
                  <a:pt x="1577340" y="670560"/>
                </a:lnTo>
                <a:lnTo>
                  <a:pt x="1684020" y="716280"/>
                </a:lnTo>
                <a:lnTo>
                  <a:pt x="1798320" y="762000"/>
                </a:lnTo>
                <a:lnTo>
                  <a:pt x="1912620" y="815340"/>
                </a:lnTo>
                <a:lnTo>
                  <a:pt x="2026920" y="861060"/>
                </a:lnTo>
                <a:lnTo>
                  <a:pt x="2141220" y="906780"/>
                </a:lnTo>
                <a:lnTo>
                  <a:pt x="2255520" y="952501"/>
                </a:lnTo>
                <a:lnTo>
                  <a:pt x="2369820" y="990601"/>
                </a:lnTo>
                <a:lnTo>
                  <a:pt x="2484120" y="1036320"/>
                </a:lnTo>
                <a:lnTo>
                  <a:pt x="2712720" y="1112520"/>
                </a:lnTo>
                <a:lnTo>
                  <a:pt x="2819400" y="1143001"/>
                </a:lnTo>
                <a:lnTo>
                  <a:pt x="2819400" y="11430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3" name="Freeform 1042"/>
          <p:cNvSpPr/>
          <p:nvPr/>
        </p:nvSpPr>
        <p:spPr>
          <a:xfrm>
            <a:off x="5928360" y="5684520"/>
            <a:ext cx="1371602" cy="754381"/>
          </a:xfrm>
          <a:custGeom>
            <a:avLst/>
            <a:gdLst/>
            <a:ahLst/>
            <a:cxnLst/>
            <a:rect l="0" t="0" r="0" b="0"/>
            <a:pathLst>
              <a:path w="1371602" h="754381">
                <a:moveTo>
                  <a:pt x="1371601" y="0"/>
                </a:moveTo>
                <a:lnTo>
                  <a:pt x="1371601" y="0"/>
                </a:lnTo>
                <a:lnTo>
                  <a:pt x="1371601" y="0"/>
                </a:lnTo>
                <a:lnTo>
                  <a:pt x="1371601" y="0"/>
                </a:lnTo>
                <a:lnTo>
                  <a:pt x="1363980" y="0"/>
                </a:lnTo>
                <a:lnTo>
                  <a:pt x="1356360" y="7620"/>
                </a:lnTo>
                <a:lnTo>
                  <a:pt x="1348740" y="7620"/>
                </a:lnTo>
                <a:lnTo>
                  <a:pt x="1341120" y="15240"/>
                </a:lnTo>
                <a:lnTo>
                  <a:pt x="1325880" y="22860"/>
                </a:lnTo>
                <a:lnTo>
                  <a:pt x="1303020" y="30480"/>
                </a:lnTo>
                <a:lnTo>
                  <a:pt x="1264920" y="45720"/>
                </a:lnTo>
                <a:lnTo>
                  <a:pt x="1226820" y="60960"/>
                </a:lnTo>
                <a:lnTo>
                  <a:pt x="1181101" y="76200"/>
                </a:lnTo>
                <a:lnTo>
                  <a:pt x="1135380" y="99060"/>
                </a:lnTo>
                <a:lnTo>
                  <a:pt x="1082040" y="121920"/>
                </a:lnTo>
                <a:lnTo>
                  <a:pt x="1021080" y="152400"/>
                </a:lnTo>
                <a:lnTo>
                  <a:pt x="967740" y="182880"/>
                </a:lnTo>
                <a:lnTo>
                  <a:pt x="906780" y="213360"/>
                </a:lnTo>
                <a:lnTo>
                  <a:pt x="838201" y="259080"/>
                </a:lnTo>
                <a:lnTo>
                  <a:pt x="762001" y="297180"/>
                </a:lnTo>
                <a:lnTo>
                  <a:pt x="685801" y="342900"/>
                </a:lnTo>
                <a:lnTo>
                  <a:pt x="609601" y="388620"/>
                </a:lnTo>
                <a:lnTo>
                  <a:pt x="518160" y="441960"/>
                </a:lnTo>
                <a:lnTo>
                  <a:pt x="426720" y="502920"/>
                </a:lnTo>
                <a:lnTo>
                  <a:pt x="327660" y="563880"/>
                </a:lnTo>
                <a:lnTo>
                  <a:pt x="0" y="754380"/>
                </a:lnTo>
                <a:lnTo>
                  <a:pt x="0" y="754380"/>
                </a:lnTo>
                <a:lnTo>
                  <a:pt x="0" y="7543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5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030" grpId="0" animBg="1"/>
      <p:bldP spid="1031" grpId="0" animBg="1"/>
      <p:bldP spid="1032" grpId="0" animBg="1"/>
      <p:bldP spid="1033" grpId="0" animBg="1"/>
      <p:bldP spid="10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3982</TotalTime>
  <Words>678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Lesson four: Gley</vt:lpstr>
      <vt:lpstr>Starter</vt:lpstr>
      <vt:lpstr>Gley - found where water does not drain away e.g. flat land</vt:lpstr>
      <vt:lpstr>Found on flat land e.g. plateau</vt:lpstr>
      <vt:lpstr>Processes - Gleying</vt:lpstr>
      <vt:lpstr>PowerPoint Presentation</vt:lpstr>
      <vt:lpstr>PowerPoint Presentation</vt:lpstr>
      <vt:lpstr>Vegetation</vt:lpstr>
      <vt:lpstr>PowerPoint Presentation</vt:lpstr>
      <vt:lpstr>Task 4</vt:lpstr>
      <vt:lpstr>Marking scheme</vt:lpstr>
      <vt:lpstr>Marking scheme</vt:lpstr>
      <vt:lpstr>Marking scheme</vt:lpstr>
      <vt:lpstr>Success criteria</vt:lpstr>
      <vt:lpstr>Plenary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five: Gley</dc:title>
  <dc:creator>Alex Rankin</dc:creator>
  <cp:lastModifiedBy>Karen Fulton</cp:lastModifiedBy>
  <cp:revision>25</cp:revision>
  <dcterms:created xsi:type="dcterms:W3CDTF">2015-08-28T07:00:45Z</dcterms:created>
  <dcterms:modified xsi:type="dcterms:W3CDTF">2018-02-21T12:32:11Z</dcterms:modified>
</cp:coreProperties>
</file>