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50" r:id="rId4"/>
    <p:sldId id="351" r:id="rId5"/>
    <p:sldId id="352" r:id="rId6"/>
    <p:sldId id="371" r:id="rId7"/>
    <p:sldId id="378" r:id="rId8"/>
    <p:sldId id="379" r:id="rId9"/>
    <p:sldId id="380" r:id="rId10"/>
    <p:sldId id="372" r:id="rId11"/>
    <p:sldId id="373" r:id="rId12"/>
    <p:sldId id="382" r:id="rId13"/>
    <p:sldId id="381" r:id="rId14"/>
    <p:sldId id="3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3" y="2708920"/>
            <a:ext cx="2592287" cy="14631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River Basin Management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197" y="4293096"/>
            <a:ext cx="3309803" cy="1260629"/>
          </a:xfrm>
        </p:spPr>
        <p:txBody>
          <a:bodyPr/>
          <a:lstStyle/>
          <a:p>
            <a:r>
              <a:rPr lang="en-GB" dirty="0" smtClean="0"/>
              <a:t>Higher Geography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2464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39" y="1124744"/>
            <a:ext cx="7704856" cy="710952"/>
          </a:xfrm>
        </p:spPr>
        <p:txBody>
          <a:bodyPr>
            <a:noAutofit/>
          </a:bodyPr>
          <a:lstStyle/>
          <a:p>
            <a:pPr lvl="0"/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GB" sz="32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4325" y="3212976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/>
              <a:t>Exam question – answer the following question: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Explain </a:t>
            </a:r>
            <a:r>
              <a:rPr lang="en-GB" sz="2400" dirty="0" smtClean="0"/>
              <a:t>the </a:t>
            </a:r>
            <a:r>
              <a:rPr lang="en-GB" sz="2400" b="1" dirty="0" smtClean="0"/>
              <a:t>human</a:t>
            </a:r>
            <a:r>
              <a:rPr lang="en-GB" sz="2400" dirty="0" smtClean="0"/>
              <a:t> and</a:t>
            </a:r>
            <a:r>
              <a:rPr lang="en-GB" sz="2400" b="1" dirty="0" smtClean="0"/>
              <a:t> physical</a:t>
            </a:r>
            <a:r>
              <a:rPr lang="en-GB" sz="2400" dirty="0" smtClean="0"/>
              <a:t> factors which need to be considered when selecting a site for a major dam and its associated reservoir.  </a:t>
            </a:r>
            <a:r>
              <a:rPr lang="en-GB" sz="2400" b="1" smtClean="0"/>
              <a:t>(10 </a:t>
            </a:r>
            <a:r>
              <a:rPr lang="en-GB" sz="2400" b="1" dirty="0" smtClean="0"/>
              <a:t>marks)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1140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638944"/>
          </a:xfrm>
        </p:spPr>
        <p:txBody>
          <a:bodyPr>
            <a:noAutofit/>
          </a:bodyPr>
          <a:lstStyle/>
          <a:p>
            <a:r>
              <a:rPr lang="en-GB" sz="3200" u="sng" dirty="0" smtClean="0"/>
              <a:t>The perfect answer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76864" cy="403244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dirty="0"/>
              <a:t>Narrow cross section of the valley is required in order to reduce construction costs of the </a:t>
            </a:r>
            <a:r>
              <a:rPr lang="en-GB"/>
              <a:t>dam </a:t>
            </a:r>
            <a:r>
              <a:rPr lang="en-GB" smtClean="0"/>
              <a:t>      </a:t>
            </a:r>
            <a:r>
              <a:rPr lang="en-GB" b="1" smtClean="0"/>
              <a:t>(</a:t>
            </a:r>
            <a:r>
              <a:rPr lang="en-GB" b="1" dirty="0"/>
              <a:t>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A deep valley is required behind the dam as this will result in a smaller surface area for the reservoir, thereby reduce loss from evaporation </a:t>
            </a:r>
            <a:r>
              <a:rPr lang="en-GB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A site which has impermeable rock would be advantageous as this would reduce loss from the reservoir by percolation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A site which is close to construction materials would help to reduce the cost of transporting these materials to the construction site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46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638944"/>
          </a:xfrm>
        </p:spPr>
        <p:txBody>
          <a:bodyPr>
            <a:noAutofit/>
          </a:bodyPr>
          <a:lstStyle/>
          <a:p>
            <a:r>
              <a:rPr lang="en-GB" sz="3200" u="sng" dirty="0" smtClean="0"/>
              <a:t>The perfect answer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03244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dirty="0" smtClean="0"/>
              <a:t>An </a:t>
            </a:r>
            <a:r>
              <a:rPr lang="en-GB" dirty="0"/>
              <a:t>area free from earthquakes or subsidence is needed as the area needs to be able to support the weight of a large dam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A site close to areas of farmland or urban areas would help to reduce water/electrical loss during transportation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The costs involved in moving people who live in the area to be flooded, to reduce costs for compensation and re-housing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sz="3200" dirty="0"/>
              <a:t>	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638944"/>
          </a:xfrm>
        </p:spPr>
        <p:txBody>
          <a:bodyPr>
            <a:noAutofit/>
          </a:bodyPr>
          <a:lstStyle/>
          <a:p>
            <a:r>
              <a:rPr lang="en-GB" sz="3200" u="sng" dirty="0" smtClean="0"/>
              <a:t>The perfect answer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344816" cy="403244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dirty="0" smtClean="0"/>
              <a:t>The </a:t>
            </a:r>
            <a:r>
              <a:rPr lang="en-GB" dirty="0"/>
              <a:t>land which is to be flooded should not be valuable, for example high quality farmland or of historic/environmental importance </a:t>
            </a:r>
            <a:r>
              <a:rPr lang="en-GB" b="1" dirty="0"/>
              <a:t>(1 mark)</a:t>
            </a:r>
            <a:r>
              <a:rPr lang="en-GB" dirty="0"/>
              <a:t>. </a:t>
            </a:r>
          </a:p>
          <a:p>
            <a:pPr marL="68580" indent="0">
              <a:buNone/>
            </a:pPr>
            <a:r>
              <a:rPr lang="en-GB" dirty="0"/>
              <a:t>An area with plentiful supply of snowmelt/rainfall/river water is required to ensure a consistently high volume of water in </a:t>
            </a:r>
            <a:r>
              <a:rPr lang="en-GB" dirty="0" smtClean="0"/>
              <a:t>the reservoir </a:t>
            </a:r>
            <a:r>
              <a:rPr lang="en-GB" b="1" dirty="0" smtClean="0"/>
              <a:t>(1 mark)</a:t>
            </a:r>
            <a:endParaRPr lang="en-GB" sz="3200" b="1" dirty="0"/>
          </a:p>
          <a:p>
            <a:pPr marL="6858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2250" r="12907" b="12250"/>
          <a:stretch/>
        </p:blipFill>
        <p:spPr>
          <a:xfrm>
            <a:off x="2455979" y="1412776"/>
            <a:ext cx="5112568" cy="494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042" y="2204864"/>
            <a:ext cx="4204254" cy="367240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Without using your notes </a:t>
            </a:r>
          </a:p>
          <a:p>
            <a:pPr marL="68580" indent="0">
              <a:buNone/>
            </a:pPr>
            <a:r>
              <a:rPr lang="en-GB" sz="3200" dirty="0" smtClean="0"/>
              <a:t>Write down </a:t>
            </a:r>
            <a:r>
              <a:rPr lang="en-GB" sz="3200" u="sng" dirty="0" smtClean="0"/>
              <a:t>2 human and 2 physical factors to consider when building a dam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126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024744" cy="817160"/>
          </a:xfrm>
        </p:spPr>
        <p:txBody>
          <a:bodyPr/>
          <a:lstStyle/>
          <a:p>
            <a:r>
              <a:rPr lang="en-GB" dirty="0" smtClean="0"/>
              <a:t>Structure of unit: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3987805"/>
          </a:xfrm>
        </p:spPr>
        <p:txBody>
          <a:bodyPr>
            <a:noAutofit/>
          </a:bodyPr>
          <a:lstStyle/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Characteristics of the Colorado River Basin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Need for water management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Dam site selection </a:t>
            </a:r>
          </a:p>
          <a:p>
            <a:pPr marL="52578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Consequences of water control projects 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Dam Site selection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344816" cy="410445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sz="3200" u="sng" dirty="0">
                <a:solidFill>
                  <a:schemeClr val="tx1"/>
                </a:solidFill>
              </a:rPr>
              <a:t>Learning intentions</a:t>
            </a:r>
            <a:r>
              <a:rPr lang="en-GB" sz="3200" dirty="0">
                <a:solidFill>
                  <a:schemeClr val="tx1"/>
                </a:solidFill>
              </a:rPr>
              <a:t>: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We </a:t>
            </a:r>
            <a:r>
              <a:rPr lang="en-GB" sz="3200" dirty="0">
                <a:solidFill>
                  <a:schemeClr val="tx1"/>
                </a:solidFill>
              </a:rPr>
              <a:t>are learning about </a:t>
            </a:r>
            <a:r>
              <a:rPr lang="en-GB" sz="3200" dirty="0" smtClean="0">
                <a:solidFill>
                  <a:schemeClr val="tx1"/>
                </a:solidFill>
              </a:rPr>
              <a:t>the factors that need to be considered when selecting a suitable site for the construction of a dam.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200" u="sng" dirty="0">
                <a:solidFill>
                  <a:schemeClr val="tx1"/>
                </a:solidFill>
              </a:rPr>
              <a:t>Success </a:t>
            </a:r>
            <a:r>
              <a:rPr lang="en-GB" sz="3200" u="sng" dirty="0" smtClean="0">
                <a:solidFill>
                  <a:schemeClr val="tx1"/>
                </a:solidFill>
              </a:rPr>
              <a:t>Criteria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  <a:p>
            <a:r>
              <a:rPr lang="en-GB" sz="3200" dirty="0">
                <a:solidFill>
                  <a:schemeClr val="tx1"/>
                </a:solidFill>
              </a:rPr>
              <a:t>I </a:t>
            </a:r>
            <a:r>
              <a:rPr lang="en-GB" sz="3200" dirty="0" smtClean="0">
                <a:solidFill>
                  <a:schemeClr val="tx1"/>
                </a:solidFill>
              </a:rPr>
              <a:t>can explain the human and physical factors that need to be considered when constructing a dam.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2658" cy="1189936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Starter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3212976"/>
            <a:ext cx="7632848" cy="3240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Write down two factors that you think may need to be considered when constructing a dam.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11383"/>
          <a:stretch/>
        </p:blipFill>
        <p:spPr>
          <a:xfrm>
            <a:off x="5436096" y="764704"/>
            <a:ext cx="2571750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Considerations when constructing a dam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272808" cy="4032448"/>
          </a:xfrm>
        </p:spPr>
        <p:txBody>
          <a:bodyPr>
            <a:noAutofit/>
          </a:bodyPr>
          <a:lstStyle/>
          <a:p>
            <a:r>
              <a:rPr lang="en-GB" sz="3200" dirty="0"/>
              <a:t>Many factors are considered when selecting a suitable site for dam construction. </a:t>
            </a:r>
            <a:endParaRPr lang="en-GB" sz="3200" dirty="0" smtClean="0"/>
          </a:p>
          <a:p>
            <a:r>
              <a:rPr lang="en-GB" sz="3200" dirty="0" smtClean="0"/>
              <a:t>In </a:t>
            </a:r>
            <a:r>
              <a:rPr lang="en-GB" sz="3200" dirty="0"/>
              <a:t>geography we split these factors into 2 categories: </a:t>
            </a:r>
            <a:r>
              <a:rPr lang="en-GB" sz="3200" i="1" dirty="0"/>
              <a:t>human factors</a:t>
            </a:r>
            <a:r>
              <a:rPr lang="en-GB" sz="3200" dirty="0"/>
              <a:t> and </a:t>
            </a:r>
            <a:r>
              <a:rPr lang="en-GB" sz="3200" i="1" dirty="0"/>
              <a:t>physical factors. </a:t>
            </a:r>
            <a:endParaRPr lang="en-GB" sz="3200" dirty="0"/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Human Factors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248472"/>
          </a:xfrm>
        </p:spPr>
        <p:txBody>
          <a:bodyPr>
            <a:noAutofit/>
          </a:bodyPr>
          <a:lstStyle/>
          <a:p>
            <a:r>
              <a:rPr lang="en-GB" sz="3200" dirty="0"/>
              <a:t>A site which is close to construction materials would help to reduce the cost of transporting these materials to the construction </a:t>
            </a:r>
            <a:r>
              <a:rPr lang="en-GB" sz="3200" dirty="0" smtClean="0"/>
              <a:t>site.</a:t>
            </a:r>
          </a:p>
          <a:p>
            <a:r>
              <a:rPr lang="en-GB" sz="3200" dirty="0"/>
              <a:t>A site close to areas of farmland or urban areas would help to reduce water/electrical loss during transportation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Human Factors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248472"/>
          </a:xfrm>
        </p:spPr>
        <p:txBody>
          <a:bodyPr>
            <a:noAutofit/>
          </a:bodyPr>
          <a:lstStyle/>
          <a:p>
            <a:r>
              <a:rPr lang="en-GB" sz="3200" dirty="0"/>
              <a:t>The costs involved in moving people who live in the area to be flooded, to reduce costs for compensation and </a:t>
            </a:r>
            <a:r>
              <a:rPr lang="en-GB" sz="3200" dirty="0" smtClean="0"/>
              <a:t>re-housing.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The land which is to be flooded should not be valuable, for example high quality farmland or of historic/environmental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importance.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Physical Factors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24847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Narrow cross section of the valley is required in order to reduce construction costs of the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dam.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A deep valley is required behind the dam as this will result in a smaller surface area for the reservoir, thereby reduce loss from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evaporation.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en-GB" sz="3200" u="sng" dirty="0" smtClean="0"/>
              <a:t>Physical Factors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96544"/>
          </a:xfrm>
        </p:spPr>
        <p:txBody>
          <a:bodyPr>
            <a:noAutofit/>
          </a:bodyPr>
          <a:lstStyle/>
          <a:p>
            <a:r>
              <a:rPr lang="en-GB" sz="2800" dirty="0"/>
              <a:t>A site which has impermeable rock would be advantageous as this would reduce loss from the reservoir by </a:t>
            </a:r>
            <a:r>
              <a:rPr lang="en-GB" sz="2800" dirty="0" smtClean="0"/>
              <a:t>percolation.</a:t>
            </a:r>
          </a:p>
          <a:p>
            <a:r>
              <a:rPr lang="en-GB" sz="2800" dirty="0"/>
              <a:t>An area free from earthquakes or subsidence is needed as the area needs to be able to support the weight of a large </a:t>
            </a:r>
            <a:r>
              <a:rPr lang="en-GB" sz="2800" dirty="0" smtClean="0"/>
              <a:t>dam.</a:t>
            </a:r>
          </a:p>
          <a:p>
            <a:r>
              <a:rPr lang="en-GB" sz="2800" dirty="0"/>
              <a:t>An area with plentiful supply of snowmelt/rainfall/river water is required to ensure a consistently high volume of water in the </a:t>
            </a:r>
            <a:r>
              <a:rPr lang="en-GB" sz="2800" dirty="0" smtClean="0"/>
              <a:t>reservoir.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902</TotalTime>
  <Words>641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Comic Sans MS</vt:lpstr>
      <vt:lpstr>Wingdings 2</vt:lpstr>
      <vt:lpstr>Austin</vt:lpstr>
      <vt:lpstr>River Basin Management </vt:lpstr>
      <vt:lpstr>Structure of unit: </vt:lpstr>
      <vt:lpstr>Dam Site selection</vt:lpstr>
      <vt:lpstr>Starter</vt:lpstr>
      <vt:lpstr>Considerations when constructing a dam</vt:lpstr>
      <vt:lpstr>Human Factors</vt:lpstr>
      <vt:lpstr>Human Factors</vt:lpstr>
      <vt:lpstr>Physical Factors</vt:lpstr>
      <vt:lpstr>Physical Factors</vt:lpstr>
      <vt:lpstr>        </vt:lpstr>
      <vt:lpstr>The perfect answer</vt:lpstr>
      <vt:lpstr>The perfect answer</vt:lpstr>
      <vt:lpstr>The perfect answer</vt:lpstr>
      <vt:lpstr>Plenary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103</cp:revision>
  <dcterms:created xsi:type="dcterms:W3CDTF">2015-09-24T13:08:42Z</dcterms:created>
  <dcterms:modified xsi:type="dcterms:W3CDTF">2020-02-24T09:25:27Z</dcterms:modified>
</cp:coreProperties>
</file>