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55" r:id="rId2"/>
    <p:sldId id="374" r:id="rId3"/>
    <p:sldId id="375" r:id="rId4"/>
    <p:sldId id="356" r:id="rId5"/>
    <p:sldId id="368" r:id="rId6"/>
    <p:sldId id="376" r:id="rId7"/>
    <p:sldId id="358" r:id="rId8"/>
    <p:sldId id="377" r:id="rId9"/>
    <p:sldId id="360" r:id="rId10"/>
    <p:sldId id="370" r:id="rId11"/>
    <p:sldId id="378" r:id="rId12"/>
    <p:sldId id="379" r:id="rId13"/>
    <p:sldId id="381" r:id="rId14"/>
    <p:sldId id="3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B4-540B-48FC-B78E-C3D6B741440F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04E43-C20A-48E9-9C67-967EFF7F4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6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ail.co.uk/news/article-3075906/What-drought-Aerial-photos-expose-Kim-Kardashian-Jennifer-Lopez-Barbra-Streisand-greedy-celebrities-wasting-water-lush-lawns-green-midst-California-s-worst-drought-history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news/world-africa-3478360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Increased Temperature </a:t>
            </a:r>
            <a:br>
              <a:rPr lang="en-GB" dirty="0" smtClean="0"/>
            </a:br>
            <a:r>
              <a:rPr lang="en-GB" dirty="0" smtClean="0"/>
              <a:t>leads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/>
              <a:t>5</a:t>
            </a:r>
            <a:r>
              <a:rPr lang="en-GB" dirty="0" smtClean="0"/>
              <a:t>. Water stress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In areas such as California and Nevada a lack of rainfall is resulting in water stress. Residents can be fined $100 for using water irresponsibly during dry periods for watering their plants and washing their car.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1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Europe heat map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" y="0"/>
            <a:ext cx="9055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024744" cy="1105192"/>
          </a:xfrm>
        </p:spPr>
        <p:txBody>
          <a:bodyPr/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4"/>
            <a:ext cx="7488832" cy="362776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2800" b="1" dirty="0" smtClean="0"/>
              <a:t>Discuss</a:t>
            </a:r>
            <a:r>
              <a:rPr lang="en-GB" sz="2800" dirty="0" smtClean="0"/>
              <a:t> the possible effects of climate change. Refer to named examples in your answer. </a:t>
            </a:r>
          </a:p>
          <a:p>
            <a:pPr marL="68580" indent="0">
              <a:buNone/>
            </a:pPr>
            <a:endParaRPr lang="en-GB" sz="2800" dirty="0"/>
          </a:p>
          <a:p>
            <a:pPr marL="68580" indent="0">
              <a:buNone/>
            </a:pPr>
            <a:r>
              <a:rPr lang="en-GB" sz="2800" dirty="0" smtClean="0"/>
              <a:t>					6 marks</a:t>
            </a:r>
          </a:p>
          <a:p>
            <a:pPr marL="68580" indent="0">
              <a:buNone/>
            </a:pPr>
            <a:r>
              <a:rPr lang="en-GB" sz="2800" i="1" dirty="0" smtClean="0"/>
              <a:t>“There are many effects of climate change. Firstly, melting ice caps…”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14147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595" y="2636912"/>
            <a:ext cx="3582317" cy="1177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Effects of </a:t>
            </a:r>
            <a:br>
              <a:rPr lang="en-GB" dirty="0" smtClean="0"/>
            </a:br>
            <a:r>
              <a:rPr lang="en-GB" dirty="0" smtClean="0"/>
              <a:t>Climate Change</a:t>
            </a:r>
            <a:endParaRPr lang="en-GB" dirty="0"/>
          </a:p>
        </p:txBody>
      </p:sp>
      <p:sp>
        <p:nvSpPr>
          <p:cNvPr id="8" name="Left Arrow 7"/>
          <p:cNvSpPr/>
          <p:nvPr/>
        </p:nvSpPr>
        <p:spPr>
          <a:xfrm rot="2352448">
            <a:off x="1771392" y="1958425"/>
            <a:ext cx="1512168" cy="360040"/>
          </a:xfrm>
          <a:prstGeom prst="lef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Arrow 8"/>
          <p:cNvSpPr/>
          <p:nvPr/>
        </p:nvSpPr>
        <p:spPr>
          <a:xfrm rot="5400000">
            <a:off x="3791248" y="1754029"/>
            <a:ext cx="1512168" cy="360040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Arrow 9"/>
          <p:cNvSpPr/>
          <p:nvPr/>
        </p:nvSpPr>
        <p:spPr>
          <a:xfrm rot="7316525">
            <a:off x="5592829" y="1839017"/>
            <a:ext cx="1512168" cy="36004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Arrow 10"/>
          <p:cNvSpPr/>
          <p:nvPr/>
        </p:nvSpPr>
        <p:spPr>
          <a:xfrm rot="13417227">
            <a:off x="5758658" y="4209978"/>
            <a:ext cx="1512168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Arrow 11"/>
          <p:cNvSpPr/>
          <p:nvPr/>
        </p:nvSpPr>
        <p:spPr>
          <a:xfrm rot="16200000">
            <a:off x="3811949" y="4318260"/>
            <a:ext cx="1512168" cy="360040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 Arrow 12"/>
          <p:cNvSpPr/>
          <p:nvPr/>
        </p:nvSpPr>
        <p:spPr>
          <a:xfrm rot="17943991">
            <a:off x="2010512" y="4260988"/>
            <a:ext cx="1512168" cy="36004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1143000"/>
          </a:xfrm>
        </p:spPr>
        <p:txBody>
          <a:bodyPr/>
          <a:lstStyle/>
          <a:p>
            <a:r>
              <a:rPr lang="en-GB" dirty="0" smtClean="0"/>
              <a:t>Positive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920880" cy="4824536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GB" sz="2800" dirty="0" smtClean="0"/>
              <a:t>Some effects of climate change are positive. </a:t>
            </a:r>
          </a:p>
          <a:p>
            <a:pPr marL="68580" indent="0">
              <a:buNone/>
            </a:pPr>
            <a:r>
              <a:rPr lang="en-GB" sz="2800" dirty="0" smtClean="0"/>
              <a:t>Can you think of any? </a:t>
            </a:r>
          </a:p>
          <a:p>
            <a:pPr marL="68580" indent="0">
              <a:buNone/>
            </a:pPr>
            <a:endParaRPr lang="en-GB" sz="2800" dirty="0" smtClean="0"/>
          </a:p>
          <a:p>
            <a:pPr lvl="0"/>
            <a:r>
              <a:rPr lang="en-GB" sz="2800" dirty="0"/>
              <a:t>Less sea ice will mean sea transportation will be easier and more efficient for coastal areas such as </a:t>
            </a:r>
            <a:r>
              <a:rPr lang="en-GB" sz="2800" u="sng" dirty="0"/>
              <a:t>Alaska</a:t>
            </a:r>
            <a:r>
              <a:rPr lang="en-GB" sz="2800" dirty="0" smtClean="0"/>
              <a:t>.</a:t>
            </a:r>
            <a:endParaRPr lang="en-GB" sz="2800" dirty="0"/>
          </a:p>
          <a:p>
            <a:pPr lvl="0"/>
            <a:r>
              <a:rPr lang="en-GB" sz="2800" dirty="0"/>
              <a:t>Increased crop yields – as temperatures increase more crops and different varieties of crops can be grown in more favourable climates e.g. </a:t>
            </a:r>
            <a:r>
              <a:rPr lang="en-GB" sz="2800" u="sng" dirty="0"/>
              <a:t>Norway</a:t>
            </a:r>
            <a:r>
              <a:rPr lang="en-GB" sz="2800" dirty="0"/>
              <a:t>.  </a:t>
            </a:r>
          </a:p>
          <a:p>
            <a:pPr lvl="0"/>
            <a:r>
              <a:rPr lang="en-GB" sz="2800" dirty="0"/>
              <a:t>Farming will be possible at higher latitudes as temperature increases in areas such as </a:t>
            </a:r>
            <a:r>
              <a:rPr lang="en-GB" sz="2800" u="sng" dirty="0"/>
              <a:t>northern Scandinavia in the Arctic circle</a:t>
            </a:r>
            <a:r>
              <a:rPr lang="en-GB" sz="2800" dirty="0"/>
              <a:t>.  </a:t>
            </a:r>
          </a:p>
          <a:p>
            <a:pPr lvl="0"/>
            <a:r>
              <a:rPr lang="en-GB" sz="2800" dirty="0"/>
              <a:t>Increased tourism in </a:t>
            </a:r>
            <a:r>
              <a:rPr lang="en-GB" sz="2800" u="sng" dirty="0"/>
              <a:t>Canada and Antarctica</a:t>
            </a:r>
            <a:r>
              <a:rPr lang="en-GB" sz="2800" dirty="0"/>
              <a:t> because it will be warmer.  This will bring jobs and increased revenue to economies which can be used to improve the infrastructure and therefore increase the development of a country.  </a:t>
            </a:r>
          </a:p>
          <a:p>
            <a:pPr marL="68580" indent="0">
              <a:buNone/>
            </a:pPr>
            <a:endParaRPr lang="en-GB" sz="2800" dirty="0" smtClean="0"/>
          </a:p>
          <a:p>
            <a:pPr marL="6858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5152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11733" r="13910" b="12250"/>
          <a:stretch/>
        </p:blipFill>
        <p:spPr>
          <a:xfrm>
            <a:off x="1907704" y="1312878"/>
            <a:ext cx="4506416" cy="4665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540" y="332656"/>
            <a:ext cx="7024744" cy="11430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Plenary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724" y="1988840"/>
            <a:ext cx="4146376" cy="3555757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GB" sz="3200" dirty="0" smtClean="0"/>
              <a:t>Who will be worst affected by climate change:</a:t>
            </a:r>
          </a:p>
          <a:p>
            <a:pPr marL="525780" indent="-457200">
              <a:buFont typeface="+mj-lt"/>
              <a:buAutoNum type="alphaLcParenR"/>
            </a:pPr>
            <a:r>
              <a:rPr lang="en-GB" sz="3200" dirty="0" smtClean="0"/>
              <a:t>Those living in developed countries</a:t>
            </a:r>
          </a:p>
          <a:p>
            <a:pPr marL="525780" indent="-457200">
              <a:buFont typeface="+mj-lt"/>
              <a:buAutoNum type="alphaLcParenR"/>
            </a:pPr>
            <a:r>
              <a:rPr lang="en-GB" sz="3200" dirty="0" smtClean="0"/>
              <a:t>Those living in developing countries</a:t>
            </a:r>
          </a:p>
          <a:p>
            <a:pPr marL="525780" indent="-457200">
              <a:buFont typeface="+mj-lt"/>
              <a:buAutoNum type="alphaLcParenR"/>
            </a:pPr>
            <a:endParaRPr lang="en-GB" sz="3200" dirty="0"/>
          </a:p>
          <a:p>
            <a:pPr marL="68580" indent="0">
              <a:buNone/>
            </a:pPr>
            <a:r>
              <a:rPr lang="en-GB" sz="3200" dirty="0" smtClean="0"/>
              <a:t>Give one reason to support your answer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3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37334" cy="6741368"/>
          </a:xfrm>
        </p:spPr>
      </p:pic>
    </p:spTree>
    <p:extLst>
      <p:ext uri="{BB962C8B-B14F-4D97-AF65-F5344CB8AC3E}">
        <p14:creationId xmlns:p14="http://schemas.microsoft.com/office/powerpoint/2010/main" val="42065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44"/>
            <a:ext cx="9144000" cy="6928048"/>
          </a:xfrm>
        </p:spPr>
      </p:pic>
      <p:sp>
        <p:nvSpPr>
          <p:cNvPr id="5" name="TextBox 4"/>
          <p:cNvSpPr txBox="1"/>
          <p:nvPr/>
        </p:nvSpPr>
        <p:spPr>
          <a:xfrm>
            <a:off x="3491880" y="65973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Website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Increased Temperature </a:t>
            </a:r>
            <a:br>
              <a:rPr lang="en-GB" dirty="0" smtClean="0"/>
            </a:br>
            <a:r>
              <a:rPr lang="en-GB" dirty="0" smtClean="0"/>
              <a:t>leads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840876" cy="3508977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GB" dirty="0" smtClean="0"/>
              <a:t>6. Drought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Droughts will </a:t>
            </a:r>
            <a:r>
              <a:rPr lang="en-GB" dirty="0"/>
              <a:t>become more common. Rainfall in Ethiopia where droughts are already common, could decline by 10 per cent over the next 50 years. This could lead to increased </a:t>
            </a:r>
            <a:r>
              <a:rPr lang="en-GB" dirty="0" smtClean="0"/>
              <a:t>desertification as well as malnutrition and starvation due to lack of crops. 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>
                <a:hlinkClick r:id="rId2"/>
              </a:rPr>
              <a:t>Video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591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Ethiopa</a:t>
            </a:r>
            <a:r>
              <a:rPr lang="en-GB" dirty="0" smtClean="0"/>
              <a:t> </a:t>
            </a:r>
            <a:r>
              <a:rPr lang="en-GB" dirty="0" err="1" smtClean="0"/>
              <a:t>pics</a:t>
            </a:r>
            <a:r>
              <a:rPr lang="en-GB" dirty="0" smtClean="0"/>
              <a:t> and video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30"/>
            <a:ext cx="9144000" cy="6867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489654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Desertification – when land turns to desert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0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" y="10074"/>
            <a:ext cx="9117902" cy="7019326"/>
          </a:xfrm>
        </p:spPr>
      </p:pic>
    </p:spTree>
    <p:extLst>
      <p:ext uri="{BB962C8B-B14F-4D97-AF65-F5344CB8AC3E}">
        <p14:creationId xmlns:p14="http://schemas.microsoft.com/office/powerpoint/2010/main" val="16148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Increased Temperature </a:t>
            </a:r>
            <a:br>
              <a:rPr lang="en-GB" dirty="0" smtClean="0"/>
            </a:br>
            <a:r>
              <a:rPr lang="en-GB" dirty="0" smtClean="0"/>
              <a:t>leads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GB" dirty="0"/>
              <a:t>7</a:t>
            </a:r>
            <a:r>
              <a:rPr lang="en-GB" dirty="0" smtClean="0"/>
              <a:t>. More extreme weather conditions</a:t>
            </a:r>
          </a:p>
          <a:p>
            <a:pPr marL="6858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Increased temperatures means sea temperatures are </a:t>
            </a:r>
            <a:r>
              <a:rPr lang="en-GB" dirty="0" smtClean="0"/>
              <a:t>higher. Hurricanes form </a:t>
            </a:r>
            <a:r>
              <a:rPr lang="en-GB" dirty="0"/>
              <a:t>over seas where the temperatures are 26.5ºC or </a:t>
            </a:r>
            <a:r>
              <a:rPr lang="en-GB" dirty="0" smtClean="0"/>
              <a:t>higher. Hurricanes increase </a:t>
            </a:r>
            <a:r>
              <a:rPr lang="en-GB" dirty="0"/>
              <a:t>death and destruction, particularly in poorer areas such as the </a:t>
            </a:r>
            <a:r>
              <a:rPr lang="en-GB" u="sng" dirty="0" smtClean="0"/>
              <a:t>Philippines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1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4" y="3501574"/>
            <a:ext cx="4379370" cy="3356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1"/>
            <a:ext cx="4788024" cy="3501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40" y="3501574"/>
            <a:ext cx="4792961" cy="3356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977" cy="3501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0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Increased Temperature </a:t>
            </a:r>
            <a:br>
              <a:rPr lang="en-GB" dirty="0" smtClean="0"/>
            </a:br>
            <a:r>
              <a:rPr lang="en-GB" dirty="0" smtClean="0"/>
              <a:t>leads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/>
              <a:t>8</a:t>
            </a:r>
            <a:r>
              <a:rPr lang="en-GB" dirty="0" smtClean="0"/>
              <a:t>. Health issues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Increased temperatures in countries such as France and Spain have lead to heat stroke and dehydration. In 2003 more than 20,000 people died across Europe due to a </a:t>
            </a:r>
            <a:r>
              <a:rPr lang="en-GB" dirty="0" err="1" smtClean="0"/>
              <a:t>heatwave</a:t>
            </a:r>
            <a:r>
              <a:rPr lang="en-GB" dirty="0" smtClean="0"/>
              <a:t>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chool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1031</TotalTime>
  <Words>399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Comic Sans MS</vt:lpstr>
      <vt:lpstr>Wingdings 2</vt:lpstr>
      <vt:lpstr>Austin</vt:lpstr>
      <vt:lpstr>Increased Temperature  leads to…</vt:lpstr>
      <vt:lpstr>PowerPoint Presentation</vt:lpstr>
      <vt:lpstr>PowerPoint Presentation</vt:lpstr>
      <vt:lpstr>Increased Temperature  leads to…</vt:lpstr>
      <vt:lpstr>PowerPoint Presentation</vt:lpstr>
      <vt:lpstr>PowerPoint Presentation</vt:lpstr>
      <vt:lpstr>Increased Temperature  leads to…</vt:lpstr>
      <vt:lpstr>PowerPoint Presentation</vt:lpstr>
      <vt:lpstr>Increased Temperature  leads to…</vt:lpstr>
      <vt:lpstr>PowerPoint Presentation</vt:lpstr>
      <vt:lpstr>Exam Question</vt:lpstr>
      <vt:lpstr>Effects of  Climate Change</vt:lpstr>
      <vt:lpstr>Positive Effects</vt:lpstr>
      <vt:lpstr>Plenary</vt:lpstr>
    </vt:vector>
  </TitlesOfParts>
  <Company>Glasgow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</dc:title>
  <dc:creator>SMcGinlay</dc:creator>
  <cp:lastModifiedBy>Karen Fulton</cp:lastModifiedBy>
  <cp:revision>94</cp:revision>
  <dcterms:created xsi:type="dcterms:W3CDTF">2015-09-24T13:08:42Z</dcterms:created>
  <dcterms:modified xsi:type="dcterms:W3CDTF">2020-03-04T15:29:06Z</dcterms:modified>
</cp:coreProperties>
</file>