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50" r:id="rId2"/>
    <p:sldId id="351" r:id="rId3"/>
    <p:sldId id="308" r:id="rId4"/>
    <p:sldId id="361" r:id="rId5"/>
    <p:sldId id="352" r:id="rId6"/>
    <p:sldId id="362" r:id="rId7"/>
    <p:sldId id="359" r:id="rId8"/>
    <p:sldId id="365" r:id="rId9"/>
    <p:sldId id="353" r:id="rId10"/>
    <p:sldId id="364" r:id="rId11"/>
    <p:sldId id="371" r:id="rId12"/>
    <p:sldId id="354" r:id="rId13"/>
    <p:sldId id="363" r:id="rId14"/>
    <p:sldId id="372" r:id="rId15"/>
    <p:sldId id="3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B4-540B-48FC-B78E-C3D6B741440F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04E43-C20A-48E9-9C67-967EFF7F4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61C18AC-692A-469A-BA2A-783D439299E6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95E408-B0B2-4207-AA77-1711B41C1B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7mt2gJx5b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guides/z432pv4/revision/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environment/ng-interactive/2015/mar/11/climate-change-in-the-marshall-islands-and-kiribati-before-and-after-interactiv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233162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Write down 2 ways which YOU will be affected by climate change.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Kiribati islands</a:t>
            </a:r>
          </a:p>
          <a:p>
            <a:r>
              <a:rPr lang="en-GB" dirty="0" smtClean="0"/>
              <a:t>Maldives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772" y="238973"/>
            <a:ext cx="86764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33 small islands in the middle of the Pacific</a:t>
            </a:r>
            <a:r>
              <a:rPr lang="en-GB" dirty="0" smtClean="0"/>
              <a:t> </a:t>
            </a:r>
            <a:r>
              <a:rPr lang="en-GB" sz="2800" dirty="0" smtClean="0"/>
              <a:t>Ocean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0932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http://www.bbc.co.uk/news/world-asia-35024046</a:t>
            </a:r>
          </a:p>
        </p:txBody>
      </p:sp>
    </p:spTree>
    <p:extLst>
      <p:ext uri="{BB962C8B-B14F-4D97-AF65-F5344CB8AC3E}">
        <p14:creationId xmlns:p14="http://schemas.microsoft.com/office/powerpoint/2010/main" val="2798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17740" r="3490" b="7672"/>
          <a:stretch/>
        </p:blipFill>
        <p:spPr bwMode="auto">
          <a:xfrm>
            <a:off x="-68985" y="0"/>
            <a:ext cx="92129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3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02474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Leading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GB" dirty="0"/>
              <a:t>4</a:t>
            </a:r>
            <a:r>
              <a:rPr lang="en-GB" dirty="0" smtClean="0"/>
              <a:t>. Stress of sea defences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>
                <a:solidFill>
                  <a:srgbClr val="00B050"/>
                </a:solidFill>
              </a:rPr>
              <a:t>Sea defences will be under more stress </a:t>
            </a:r>
            <a:r>
              <a:rPr lang="en-GB" dirty="0"/>
              <a:t>e.g. </a:t>
            </a:r>
            <a:r>
              <a:rPr lang="en-GB" dirty="0">
                <a:solidFill>
                  <a:srgbClr val="0070C0"/>
                </a:solidFill>
              </a:rPr>
              <a:t>Thames Barrier, London</a:t>
            </a:r>
            <a:r>
              <a:rPr lang="en-GB" dirty="0"/>
              <a:t>. </a:t>
            </a:r>
            <a:r>
              <a:rPr lang="en-GB" dirty="0">
                <a:solidFill>
                  <a:srgbClr val="FF33CC"/>
                </a:solidFill>
              </a:rPr>
              <a:t>More money will have to be spent protecting coastal areas and there will be more economic damage caused by flooding</a:t>
            </a:r>
            <a:r>
              <a:rPr lang="en-GB" dirty="0" smtClean="0">
                <a:solidFill>
                  <a:srgbClr val="FF33CC"/>
                </a:solidFill>
              </a:rPr>
              <a:t>.</a:t>
            </a:r>
          </a:p>
          <a:p>
            <a:pPr marL="68580" indent="0">
              <a:buNone/>
            </a:pPr>
            <a:endParaRPr lang="en-GB" dirty="0" smtClean="0">
              <a:solidFill>
                <a:srgbClr val="FF33CC"/>
              </a:solidFill>
            </a:endParaRPr>
          </a:p>
          <a:p>
            <a:pPr marL="68580" indent="0">
              <a:buNone/>
            </a:pPr>
            <a:r>
              <a:rPr lang="en-GB" dirty="0"/>
              <a:t>The Thames Barrier cost £500million to build in 1983 (£1.6billion in todays money)</a:t>
            </a:r>
          </a:p>
          <a:p>
            <a:pPr marL="68580" indent="0">
              <a:buNone/>
            </a:pPr>
            <a:r>
              <a:rPr lang="en-GB" dirty="0"/>
              <a:t>It costs £5,000 each time its closed. </a:t>
            </a:r>
          </a:p>
          <a:p>
            <a:pPr marL="68580" indent="0">
              <a:buNone/>
            </a:pPr>
            <a:r>
              <a:rPr lang="en-GB" dirty="0">
                <a:solidFill>
                  <a:srgbClr val="FF33CC"/>
                </a:solidFill>
                <a:hlinkClick r:id="rId2"/>
              </a:rPr>
              <a:t>https://</a:t>
            </a:r>
            <a:r>
              <a:rPr lang="en-GB" smtClean="0">
                <a:solidFill>
                  <a:srgbClr val="FF33CC"/>
                </a:solidFill>
                <a:hlinkClick r:id="rId2"/>
              </a:rPr>
              <a:t>www.youtube.com/watch?v=x7mt2gJx5b0</a:t>
            </a:r>
            <a:r>
              <a:rPr lang="en-GB" smtClean="0">
                <a:solidFill>
                  <a:srgbClr val="FF33CC"/>
                </a:solidFill>
              </a:rPr>
              <a:t>  Above: danger </a:t>
            </a:r>
            <a:r>
              <a:rPr lang="en-GB" dirty="0" smtClean="0">
                <a:solidFill>
                  <a:srgbClr val="FF33CC"/>
                </a:solidFill>
              </a:rPr>
              <a:t>of a storm surge</a:t>
            </a:r>
            <a:endParaRPr lang="en-GB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Thames barrier picture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2" y="260648"/>
            <a:ext cx="9181019" cy="6597352"/>
          </a:xfrm>
        </p:spPr>
      </p:pic>
      <p:sp>
        <p:nvSpPr>
          <p:cNvPr id="5" name="Oval 4"/>
          <p:cNvSpPr/>
          <p:nvPr/>
        </p:nvSpPr>
        <p:spPr>
          <a:xfrm>
            <a:off x="8063880" y="1264498"/>
            <a:ext cx="108012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4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8" y="260648"/>
            <a:ext cx="9154818" cy="6552728"/>
          </a:xfrm>
        </p:spPr>
      </p:pic>
      <p:sp>
        <p:nvSpPr>
          <p:cNvPr id="5" name="5-Point Star 4"/>
          <p:cNvSpPr/>
          <p:nvPr/>
        </p:nvSpPr>
        <p:spPr>
          <a:xfrm>
            <a:off x="5508104" y="3645024"/>
            <a:ext cx="576064" cy="648072"/>
          </a:xfrm>
          <a:prstGeom prst="star5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3347864" y="3149352"/>
            <a:ext cx="576064" cy="648072"/>
          </a:xfrm>
          <a:prstGeom prst="star5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-108520" y="3149352"/>
            <a:ext cx="576064" cy="648072"/>
          </a:xfrm>
          <a:prstGeom prst="star5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899592" y="3797424"/>
            <a:ext cx="576064" cy="648072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214806" y="4121460"/>
            <a:ext cx="576064" cy="648072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3528" y="497288"/>
            <a:ext cx="2232248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33CC"/>
                </a:solidFill>
              </a:rPr>
              <a:t>Buckingham Palace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London Bridge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London Eye</a:t>
            </a:r>
          </a:p>
          <a:p>
            <a:r>
              <a:rPr lang="en-GB" dirty="0" smtClean="0">
                <a:solidFill>
                  <a:srgbClr val="FF9900"/>
                </a:solidFill>
              </a:rPr>
              <a:t>Canary Wharf</a:t>
            </a:r>
          </a:p>
          <a:p>
            <a:r>
              <a:rPr lang="en-GB" dirty="0" smtClean="0">
                <a:solidFill>
                  <a:srgbClr val="00FF00"/>
                </a:solidFill>
              </a:rPr>
              <a:t>The O2</a:t>
            </a:r>
          </a:p>
          <a:p>
            <a:r>
              <a:rPr lang="en-GB" dirty="0" err="1" smtClean="0">
                <a:solidFill>
                  <a:srgbClr val="7030A0"/>
                </a:solidFill>
              </a:rPr>
              <a:t>Boleyen</a:t>
            </a:r>
            <a:r>
              <a:rPr lang="en-GB" dirty="0" smtClean="0">
                <a:solidFill>
                  <a:srgbClr val="7030A0"/>
                </a:solidFill>
              </a:rPr>
              <a:t> Ground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308304" y="1628800"/>
            <a:ext cx="576064" cy="648072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48895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Effects of Climate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6993225" cy="3771781"/>
          </a:xfrm>
        </p:spPr>
        <p:txBody>
          <a:bodyPr/>
          <a:lstStyle/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Learning Intention </a:t>
            </a:r>
          </a:p>
          <a:p>
            <a:pPr marL="6858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We are learning about the global effects of climate change. </a:t>
            </a:r>
          </a:p>
          <a:p>
            <a:pPr marL="6858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en-GB" u="sng" dirty="0" smtClean="0">
                <a:solidFill>
                  <a:schemeClr val="tx1"/>
                </a:solidFill>
              </a:rPr>
              <a:t>Success criteria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 can </a:t>
            </a:r>
            <a:r>
              <a:rPr lang="en-GB" b="1" dirty="0" smtClean="0">
                <a:solidFill>
                  <a:srgbClr val="FF0000"/>
                </a:solidFill>
              </a:rPr>
              <a:t>explain </a:t>
            </a:r>
            <a:r>
              <a:rPr lang="en-GB" dirty="0" smtClean="0">
                <a:solidFill>
                  <a:schemeClr val="tx1"/>
                </a:solidFill>
              </a:rPr>
              <a:t>the effects of climate change, </a:t>
            </a:r>
            <a:r>
              <a:rPr lang="en-GB" b="1" dirty="0" smtClean="0">
                <a:solidFill>
                  <a:srgbClr val="FF0000"/>
                </a:solidFill>
              </a:rPr>
              <a:t>referring to specific named examples. </a:t>
            </a:r>
            <a:endParaRPr lang="en-GB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>Global Warming leads to…</a:t>
            </a:r>
            <a:br>
              <a:rPr lang="en-GB" u="sng" dirty="0" smtClean="0"/>
            </a:br>
            <a:r>
              <a:rPr lang="en-GB" u="sng" dirty="0" smtClean="0"/>
              <a:t>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3888432" cy="4464496"/>
          </a:xfrm>
        </p:spPr>
        <p:txBody>
          <a:bodyPr>
            <a:normAutofit fontScale="92500"/>
          </a:bodyPr>
          <a:lstStyle/>
          <a:p>
            <a:r>
              <a:rPr lang="en-GB" sz="3000" dirty="0" smtClean="0"/>
              <a:t>Increased greenhouse gases traps heat in the atmosphere increasing global temperatures. </a:t>
            </a:r>
          </a:p>
          <a:p>
            <a:r>
              <a:rPr lang="en-GB" sz="3000" dirty="0" smtClean="0"/>
              <a:t>The increasing temperatures cause many problems across the globe. </a:t>
            </a:r>
          </a:p>
          <a:p>
            <a:pPr lvl="1"/>
            <a:endParaRPr lang="en-GB" dirty="0"/>
          </a:p>
        </p:txBody>
      </p:sp>
      <p:pic>
        <p:nvPicPr>
          <p:cNvPr id="1027" name="Picture 3" descr="C:\Users\user\AppData\Local\Microsoft\Windows\Temporary Internet Files\Content.IE5\ELJBFFEG\Global_Warm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2005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6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401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Increased Temperature </a:t>
            </a:r>
            <a:br>
              <a:rPr lang="en-GB" dirty="0" smtClean="0"/>
            </a:br>
            <a:r>
              <a:rPr lang="en-GB" dirty="0" smtClean="0"/>
              <a:t>leads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buAutoNum type="arabicPeriod"/>
            </a:pPr>
            <a:r>
              <a:rPr lang="en-GB" u="sng" dirty="0" smtClean="0"/>
              <a:t>Melting Ice Caps</a:t>
            </a:r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r>
              <a:rPr lang="en-GB" dirty="0" smtClean="0"/>
              <a:t>Every two years, ice the size of Mount Everest drops into the ocean from the continent of Antarctica. The </a:t>
            </a:r>
            <a:r>
              <a:rPr lang="en-GB" dirty="0"/>
              <a:t>ice sheet of Antarctica is enough to raise sea levels up to 5 metres. </a:t>
            </a:r>
            <a:endParaRPr lang="en-GB" dirty="0" smtClean="0"/>
          </a:p>
          <a:p>
            <a:pPr marL="68580" indent="0">
              <a:buNone/>
            </a:pPr>
            <a:r>
              <a:rPr lang="en-GB" dirty="0"/>
              <a:t>The North American Arctic currently has the lowest levels of winter sea ice ever recorded. 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2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116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02474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Leading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344816" cy="41764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 smtClean="0"/>
              <a:t>2. Loss of habitat for wildlife</a:t>
            </a:r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r>
              <a:rPr lang="en-GB" dirty="0" smtClean="0">
                <a:solidFill>
                  <a:srgbClr val="FF33CC"/>
                </a:solidFill>
              </a:rPr>
              <a:t>Melting sea ice is making it difficult for polar </a:t>
            </a:r>
            <a:r>
              <a:rPr lang="en-GB" dirty="0">
                <a:solidFill>
                  <a:srgbClr val="FF33CC"/>
                </a:solidFill>
              </a:rPr>
              <a:t>bears </a:t>
            </a:r>
            <a:r>
              <a:rPr lang="en-GB" dirty="0" smtClean="0">
                <a:solidFill>
                  <a:srgbClr val="FF33CC"/>
                </a:solidFill>
              </a:rPr>
              <a:t>to </a:t>
            </a:r>
            <a:r>
              <a:rPr lang="en-GB" dirty="0">
                <a:solidFill>
                  <a:srgbClr val="FF33CC"/>
                </a:solidFill>
              </a:rPr>
              <a:t>reach their food sources </a:t>
            </a:r>
            <a:r>
              <a:rPr lang="en-GB" dirty="0">
                <a:solidFill>
                  <a:srgbClr val="FFC000"/>
                </a:solidFill>
              </a:rPr>
              <a:t>e.g. </a:t>
            </a:r>
            <a:r>
              <a:rPr lang="en-GB" dirty="0" smtClean="0">
                <a:solidFill>
                  <a:srgbClr val="FFC000"/>
                </a:solidFill>
              </a:rPr>
              <a:t>seals</a:t>
            </a:r>
            <a:r>
              <a:rPr lang="en-GB" dirty="0" smtClean="0"/>
              <a:t>. </a:t>
            </a:r>
            <a:r>
              <a:rPr lang="en-GB" dirty="0" smtClean="0">
                <a:solidFill>
                  <a:srgbClr val="00B050"/>
                </a:solidFill>
              </a:rPr>
              <a:t>Scientists </a:t>
            </a:r>
            <a:r>
              <a:rPr lang="en-GB" dirty="0">
                <a:solidFill>
                  <a:srgbClr val="00B050"/>
                </a:solidFill>
              </a:rPr>
              <a:t>predict that as the Arctic continues to warm, two-thirds of the world's polar bears could disappear within this century</a:t>
            </a:r>
          </a:p>
          <a:p>
            <a:pPr marL="6858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Polar bears</a:t>
            </a:r>
          </a:p>
          <a:p>
            <a:r>
              <a:rPr lang="en-GB" dirty="0" smtClean="0"/>
              <a:t>Penguins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" y="0"/>
            <a:ext cx="911546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6144075"/>
            <a:ext cx="1800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3"/>
              </a:rPr>
              <a:t>VIDEO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51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Increased Temperature </a:t>
            </a:r>
            <a:br>
              <a:rPr lang="en-GB" dirty="0" smtClean="0"/>
            </a:br>
            <a:r>
              <a:rPr lang="en-GB" dirty="0" smtClean="0"/>
              <a:t>leads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GB" dirty="0"/>
              <a:t>3</a:t>
            </a:r>
            <a:r>
              <a:rPr lang="en-GB" dirty="0" smtClean="0"/>
              <a:t>. </a:t>
            </a:r>
            <a:r>
              <a:rPr lang="en-GB" u="sng" dirty="0" smtClean="0"/>
              <a:t>Rising Sea levels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Due to rising sea levels low-lying areas are at risk of flooding e.g. Bangladesh. In some areas such as the Kiribati Islands people are having to relocate as the islands will be underwater by 2050. 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>
                <a:hlinkClick r:id="rId2"/>
              </a:rPr>
              <a:t>Before &amp; After photographs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choo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1087</TotalTime>
  <Words>357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Comic Sans MS</vt:lpstr>
      <vt:lpstr>Wingdings 2</vt:lpstr>
      <vt:lpstr>Austin</vt:lpstr>
      <vt:lpstr>Starter</vt:lpstr>
      <vt:lpstr>Effects of Climate Change</vt:lpstr>
      <vt:lpstr>Global Warming leads to…  </vt:lpstr>
      <vt:lpstr>PowerPoint Presentation</vt:lpstr>
      <vt:lpstr>Increased Temperature  leads to…</vt:lpstr>
      <vt:lpstr>PowerPoint Presentation</vt:lpstr>
      <vt:lpstr>Leading to…</vt:lpstr>
      <vt:lpstr>PowerPoint Presentation</vt:lpstr>
      <vt:lpstr>Increased Temperature  leads to…</vt:lpstr>
      <vt:lpstr>PowerPoint Presentation</vt:lpstr>
      <vt:lpstr>PowerPoint Presentation</vt:lpstr>
      <vt:lpstr>Leading to…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SMcGinlay</dc:creator>
  <cp:lastModifiedBy>Karen Fulton</cp:lastModifiedBy>
  <cp:revision>94</cp:revision>
  <dcterms:created xsi:type="dcterms:W3CDTF">2015-09-24T13:08:42Z</dcterms:created>
  <dcterms:modified xsi:type="dcterms:W3CDTF">2020-03-04T15:24:38Z</dcterms:modified>
</cp:coreProperties>
</file>