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71" r:id="rId4"/>
    <p:sldId id="272" r:id="rId5"/>
    <p:sldId id="274" r:id="rId6"/>
    <p:sldId id="275" r:id="rId7"/>
    <p:sldId id="276" r:id="rId8"/>
    <p:sldId id="280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F0E91-5B38-429C-91DE-4303DCA6590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B8A14-A11F-4338-9E1C-E2EE8B06C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0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Basic entitlements that all humans have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08658E-DA4B-4A29-A1F5-E7D3E386296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4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en-GB" altLang="en-US" sz="2600" smtClean="0">
                <a:solidFill>
                  <a:srgbClr val="000000"/>
                </a:solidFill>
                <a:latin typeface="Comic Sans MS" panose="030F0702030302020204" pitchFamily="66" charset="0"/>
              </a:rPr>
              <a:t>The UNCRC explains how adults and governments must work together to make sure all children can enjoy all their rights.</a:t>
            </a:r>
            <a:r>
              <a:rPr lang="en-GB" altLang="en-US" sz="2800" smtClean="0">
                <a:solidFill>
                  <a:srgbClr val="000000"/>
                </a:solidFill>
              </a:rPr>
              <a:t> </a:t>
            </a:r>
            <a:endParaRPr lang="en-GB" altLang="en-US" sz="260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600" smtClean="0">
                <a:solidFill>
                  <a:srgbClr val="000000"/>
                </a:solidFill>
                <a:latin typeface="Comic Sans MS" panose="030F0702030302020204" pitchFamily="66" charset="0"/>
              </a:rPr>
              <a:t> life. </a:t>
            </a:r>
            <a:r>
              <a:rPr lang="en-GB" altLang="en-US" sz="2600" smtClean="0">
                <a:solidFill>
                  <a:srgbClr val="FFFFFF"/>
                </a:solidFill>
                <a:latin typeface="Comic Sans MS" panose="030F0702030302020204" pitchFamily="66" charset="0"/>
              </a:rPr>
              <a:t>The UNCRC </a:t>
            </a:r>
            <a:r>
              <a:rPr lang="en-GB" altLang="en-US" sz="2800" smtClean="0">
                <a:solidFill>
                  <a:srgbClr val="FFFFFF"/>
                </a:solidFill>
                <a:latin typeface="Comic Sans MS" panose="030F0702030302020204" pitchFamily="66" charset="0"/>
              </a:rPr>
              <a:t>is a promise to look after the rights of everyone under the age of 18. Most countries in the world have agreed to do this.</a:t>
            </a:r>
            <a:endParaRPr lang="en-GB" altLang="en-US" sz="260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60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DEE5C0-5E95-4C79-BD05-837BE79913A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6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3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3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4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2E210-F430-4AA0-8148-B394108B2E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147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E9A1C-5693-4EE8-9FFF-AD4DFD7753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393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B7FF-3B7A-4D6A-86B2-22235DC676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746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463D-03CB-4798-AA4E-4651E3B6D6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916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F57A-2D39-4B9B-97EF-063A8696C8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295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914B2-6668-4F32-82DF-51664E0AC7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0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2D019-D4D8-47D2-A03C-E5372E1FCA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63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3957E-C85D-42E8-BA51-6B978DBEB9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1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548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CEB7F-4F80-4ABF-8252-5C7F0A8142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4030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0E5E9-AC92-47DE-B22A-E085037A84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5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CF689-D992-4B4E-A3B0-28E52BB7FE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043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C5C1-D3CE-484E-9A4B-941AF5524A48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A705-B315-4836-906B-47BFFE2725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1331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F3AA-26A2-4429-B0F9-DA43BA97B8E9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8EE0-0A45-446E-A585-3053A1099D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286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CB59-A2D2-4D96-8C73-FBD198973CF1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5EB2-A862-4211-AC3B-078A86EF91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4248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0277-39C6-4DCF-A190-32FF2B0F6D76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685F-F993-47BA-8523-9ECA940D84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2625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6C5BE-EB77-468D-9BFB-8AAE7BF3CEDF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6A54-8195-4948-8FF0-AEC3327EFB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0048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CFF0-96D2-443B-AC70-5F2AA47EB7C6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DF28-5216-4D5A-B86A-13E79908E6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97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54DBE-46D2-4D96-BE8B-84A616B22F68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411FC-BFC4-4B98-92E4-033C43479F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312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00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537B-6154-4254-9688-5CDE82E62BC5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33D5-C652-46AC-9955-CDCD58235A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698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CD0D-389A-457D-8DE0-32093CA50906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F60F-53DF-4757-B930-B762785BA5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862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ECDE-2EFA-42CA-A59D-380340FCB0EA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25BD-3136-40E6-9D9A-B47CEEBAE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1577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28E9-0E14-4F63-A863-B8EA410242A8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D855-5869-463E-8EC6-E74B7503B5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26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57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1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80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99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EE26-D16B-4BB1-B6F7-80598868E449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8D0C-449B-4228-9949-DF38F804BD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1F15789-9376-4692-B42B-01B0846999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61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67D901-B8C5-4DDB-B2BB-18989D4BB460}" type="datetimeFigureOut">
              <a:rPr lang="en-GB"/>
              <a:pPr>
                <a:defRPr/>
              </a:pPr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935628-39D5-4DB4-B8EC-0EF1C34F3D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686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74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Right of the Month</a:t>
            </a: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954" y="1760262"/>
            <a:ext cx="6276439" cy="35304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374" y="5640313"/>
            <a:ext cx="11436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effra"/>
              </a:rPr>
              <a:t>UNCRC Article </a:t>
            </a:r>
            <a:r>
              <a:rPr lang="en-GB" sz="3200" dirty="0" smtClean="0">
                <a:latin typeface="effra"/>
              </a:rPr>
              <a:t>42- Everyone </a:t>
            </a:r>
            <a:r>
              <a:rPr lang="en-GB" sz="3200" dirty="0">
                <a:latin typeface="effra"/>
              </a:rPr>
              <a:t>should know about </a:t>
            </a:r>
            <a:r>
              <a:rPr lang="en-GB" sz="3200" dirty="0" smtClean="0">
                <a:latin typeface="effra"/>
              </a:rPr>
              <a:t>their rights</a:t>
            </a:r>
            <a:endParaRPr lang="en-GB" sz="3200" b="0" i="0" dirty="0">
              <a:effectLst/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632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rights?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Rights are rules about what people are allowed to do or to have. </a:t>
            </a:r>
          </a:p>
          <a:p>
            <a:pPr marL="0" indent="0">
              <a:buNone/>
            </a:pPr>
            <a:endParaRPr lang="en-GB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2997201"/>
            <a:ext cx="6048375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rights?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42109" y="1557339"/>
            <a:ext cx="10474036" cy="4568825"/>
          </a:xfrm>
        </p:spPr>
        <p:txBody>
          <a:bodyPr/>
          <a:lstStyle/>
          <a:p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Everyone in the world has rights. </a:t>
            </a:r>
          </a:p>
          <a:p>
            <a:endParaRPr lang="en-GB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hildren and young people need extra protection and have special rights. </a:t>
            </a:r>
          </a:p>
          <a:p>
            <a:endParaRPr lang="en-GB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4" y="4365626"/>
            <a:ext cx="39274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3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dirty="0" smtClean="0">
                <a:solidFill>
                  <a:schemeClr val="tx1"/>
                </a:solidFill>
                <a:latin typeface="+mn-lt"/>
              </a:rPr>
              <a:t>Why are children’s rights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Rights help children to:</a:t>
            </a:r>
          </a:p>
          <a:p>
            <a:pPr marL="0" indent="0">
              <a:buNone/>
              <a:defRPr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grow up safely</a:t>
            </a:r>
          </a:p>
          <a:p>
            <a:pPr>
              <a:defRPr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 happy</a:t>
            </a:r>
          </a:p>
          <a:p>
            <a:pPr>
              <a:defRPr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 the best that they can be.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27647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UNCRC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1273" y="1052514"/>
            <a:ext cx="10377053" cy="44973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GB" alt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en-GB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United </a:t>
            </a:r>
            <a:r>
              <a:rPr lang="en-GB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Nations Convention on the Rights of the Child</a:t>
            </a:r>
            <a:endParaRPr lang="en-GB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GB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an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important agreement by countries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have promised to protect children’s rights. </a:t>
            </a:r>
            <a:endParaRPr lang="en-GB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GB" alt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  <a:defRPr/>
            </a:pPr>
            <a:endParaRPr lang="en-GB" altLang="en-US" sz="2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  <a:defRPr/>
            </a:pPr>
            <a:endParaRPr lang="en-GB" altLang="en-US" sz="2600" dirty="0"/>
          </a:p>
          <a:p>
            <a:pPr marL="0" indent="0" algn="ctr" eaLnBrk="1" hangingPunct="1">
              <a:buNone/>
              <a:defRPr/>
            </a:pPr>
            <a:endParaRPr lang="en-GB" altLang="en-US" dirty="0" smtClean="0"/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7" y="5376526"/>
            <a:ext cx="1528764" cy="1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1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Rights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5527" y="1570039"/>
            <a:ext cx="11346873" cy="5106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ights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they are for everyone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are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born with 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rights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ights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cannot be taken away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81" y="2847831"/>
            <a:ext cx="22256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456" y="4937416"/>
            <a:ext cx="15113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7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78509" y="476831"/>
            <a:ext cx="10972800" cy="1143000"/>
          </a:xfrm>
        </p:spPr>
        <p:txBody>
          <a:bodyPr/>
          <a:lstStyle/>
          <a:p>
            <a:pPr eaLnBrk="1" hangingPunct="1"/>
            <a:r>
              <a:rPr lang="en-GB" alt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Rights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2836" y="1891869"/>
            <a:ext cx="9337964" cy="463275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don’t have to earn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rights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rights are important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662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86" y="1891869"/>
            <a:ext cx="14859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736" y="4364182"/>
            <a:ext cx="2081989" cy="178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4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Duty Bearers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765" y="1417639"/>
            <a:ext cx="11249890" cy="5106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prstClr val="white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Duty Bearer </a:t>
            </a:r>
            <a:r>
              <a:rPr lang="en-GB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responsible for making sure that </a:t>
            </a:r>
            <a:r>
              <a:rPr lang="en-GB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children learn about their rights and enjoy their rights.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GB" sz="3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</a:t>
            </a:r>
            <a:r>
              <a:rPr lang="en-GB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adult is a </a:t>
            </a:r>
            <a:r>
              <a:rPr lang="en-GB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Duty Bearer</a:t>
            </a:r>
            <a:r>
              <a:rPr lang="en-GB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22" y="5130800"/>
            <a:ext cx="6985000" cy="151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2" descr="2,065 Group Of Adults With Different Jobs Stock Photos, Pictures &amp;  Royalty-Free Images - iStoc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230</Words>
  <Application>Microsoft Office PowerPoint</Application>
  <PresentationFormat>Widescreen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effra</vt:lpstr>
      <vt:lpstr>Times New Roman</vt:lpstr>
      <vt:lpstr>Office Theme</vt:lpstr>
      <vt:lpstr>Default Design</vt:lpstr>
      <vt:lpstr>1_Office Theme</vt:lpstr>
      <vt:lpstr>Right of the Month</vt:lpstr>
      <vt:lpstr>What are rights?</vt:lpstr>
      <vt:lpstr>Who has rights?</vt:lpstr>
      <vt:lpstr>Why are children’s rights important?</vt:lpstr>
      <vt:lpstr>What is the UNCRC?</vt:lpstr>
      <vt:lpstr>Understanding Rights</vt:lpstr>
      <vt:lpstr>Understanding Rights</vt:lpstr>
      <vt:lpstr>Duty Bearers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SLC Assembly  20th September 2022</dc:title>
  <dc:creator>Mrs Devine</dc:creator>
  <cp:lastModifiedBy>East Ayrshire Council</cp:lastModifiedBy>
  <cp:revision>22</cp:revision>
  <dcterms:created xsi:type="dcterms:W3CDTF">2022-09-20T09:55:48Z</dcterms:created>
  <dcterms:modified xsi:type="dcterms:W3CDTF">2022-11-20T13:28:07Z</dcterms:modified>
</cp:coreProperties>
</file>