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9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7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1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3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9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3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5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5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5FDD6-C6D6-4808-9B47-F1287361AD41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1E5EB-18DC-47B6-B4CD-7500E0A6D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5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97976" y="-76517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Seasons for Growth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24" y="2468880"/>
            <a:ext cx="10621904" cy="39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6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is it?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Seasons for Growth aims to strengthen the social and emotional wellbeing of children and young people (aged 6-18) who are dealing with significant life changes by: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• Exploring the impact of the change and loss on everyday life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• Learning new ways to respond to these changes</a:t>
            </a:r>
          </a:p>
          <a:p>
            <a:pPr marL="0" indent="0">
              <a:buNone/>
            </a:pPr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Seasons for Growth is based on the belief that change, loss and grief are a </a:t>
            </a:r>
            <a:r>
              <a:rPr lang="en-GB" b="1" dirty="0" smtClean="0">
                <a:latin typeface="Comic Sans MS" panose="030F0702030302020204" pitchFamily="66" charset="0"/>
              </a:rPr>
              <a:t>normal and valuable part of life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http://www.seasonsforgrowth.org.uk/wp-content/themes/Seasons_Ver14/images/logo-1348103106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48"/>
          <a:stretch/>
        </p:blipFill>
        <p:spPr bwMode="auto">
          <a:xfrm>
            <a:off x="10647680" y="5637442"/>
            <a:ext cx="1290320" cy="10173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98" y="5637441"/>
            <a:ext cx="1769922" cy="9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64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Who is it for?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960" y="14883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Anyone who is living with the effects of change and loss. Many factors can cause change such as: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• Friends can come and go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 • Loss of someone or something you love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• Parents and families separate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• Moving to a new place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• Impact of illness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• Family work-life changes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http://www.seasonsforgrowth.org.uk/wp-content/themes/Seasons_Ver14/images/logo-1348103106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48"/>
          <a:stretch/>
        </p:blipFill>
        <p:spPr bwMode="auto">
          <a:xfrm>
            <a:off x="10647680" y="5637442"/>
            <a:ext cx="1290320" cy="10173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98" y="5637441"/>
            <a:ext cx="1769922" cy="9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9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How it will run!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090"/>
            <a:ext cx="10515600" cy="4351338"/>
          </a:xfrm>
        </p:spPr>
        <p:txBody>
          <a:bodyPr>
            <a:normAutofit/>
          </a:bodyPr>
          <a:lstStyle/>
          <a:p>
            <a:r>
              <a:rPr lang="en-GB" b="1" smtClean="0">
                <a:latin typeface="Comic Sans MS" panose="030F0702030302020204" pitchFamily="66" charset="0"/>
              </a:rPr>
              <a:t>5 </a:t>
            </a:r>
            <a:r>
              <a:rPr lang="en-GB" b="1" dirty="0" smtClean="0">
                <a:latin typeface="Comic Sans MS" panose="030F0702030302020204" pitchFamily="66" charset="0"/>
              </a:rPr>
              <a:t>pupils </a:t>
            </a:r>
            <a:r>
              <a:rPr lang="en-GB" dirty="0" smtClean="0">
                <a:latin typeface="Comic Sans MS" panose="030F0702030302020204" pitchFamily="66" charset="0"/>
              </a:rPr>
              <a:t>will be in the Group along with 2 trained adult companions.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You will attend </a:t>
            </a:r>
            <a:r>
              <a:rPr lang="en-GB" b="1" dirty="0" smtClean="0">
                <a:latin typeface="Comic Sans MS" panose="030F0702030302020204" pitchFamily="66" charset="0"/>
              </a:rPr>
              <a:t>8 sessions </a:t>
            </a:r>
            <a:r>
              <a:rPr lang="en-GB" dirty="0" smtClean="0">
                <a:latin typeface="Comic Sans MS" panose="030F0702030302020204" pitchFamily="66" charset="0"/>
              </a:rPr>
              <a:t>(1 per week)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You will have </a:t>
            </a:r>
            <a:r>
              <a:rPr lang="en-GB" b="1" dirty="0" smtClean="0">
                <a:latin typeface="Comic Sans MS" panose="030F0702030302020204" pitchFamily="66" charset="0"/>
              </a:rPr>
              <a:t>2 follow up </a:t>
            </a:r>
            <a:r>
              <a:rPr lang="en-GB" dirty="0" smtClean="0">
                <a:latin typeface="Comic Sans MS" panose="030F0702030302020204" pitchFamily="66" charset="0"/>
              </a:rPr>
              <a:t>sessions. 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Parents/Carers will be invited in to </a:t>
            </a:r>
            <a:r>
              <a:rPr lang="en-GB" b="1" dirty="0" smtClean="0">
                <a:latin typeface="Comic Sans MS" panose="030F0702030302020204" pitchFamily="66" charset="0"/>
              </a:rPr>
              <a:t>celebrate</a:t>
            </a:r>
            <a:r>
              <a:rPr lang="en-GB" dirty="0" smtClean="0">
                <a:latin typeface="Comic Sans MS" panose="030F0702030302020204" pitchFamily="66" charset="0"/>
              </a:rPr>
              <a:t> the completion of the course with you. </a:t>
            </a:r>
            <a:r>
              <a:rPr lang="en-GB" sz="1800" dirty="0" smtClean="0">
                <a:latin typeface="Comic Sans MS" panose="030F0702030302020204" pitchFamily="66" charset="0"/>
              </a:rPr>
              <a:t>(restrictions because of </a:t>
            </a:r>
            <a:r>
              <a:rPr lang="en-GB" sz="1800" dirty="0" err="1" smtClean="0">
                <a:latin typeface="Comic Sans MS" panose="030F0702030302020204" pitchFamily="66" charset="0"/>
              </a:rPr>
              <a:t>Covid</a:t>
            </a:r>
            <a:r>
              <a:rPr lang="en-GB" sz="1800" dirty="0" smtClean="0">
                <a:latin typeface="Comic Sans MS" panose="030F0702030302020204" pitchFamily="66" charset="0"/>
              </a:rPr>
              <a:t> may postpone this)</a:t>
            </a:r>
          </a:p>
          <a:p>
            <a:pPr marL="0" indent="0">
              <a:buNone/>
            </a:pP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*If you are not selected for this group starting in August you will be put on a waiting list to begin with the next group so please do not worry!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746428"/>
            <a:ext cx="1769922" cy="908372"/>
          </a:xfrm>
          <a:prstGeom prst="rect">
            <a:avLst/>
          </a:prstGeom>
        </p:spPr>
      </p:pic>
      <p:pic>
        <p:nvPicPr>
          <p:cNvPr id="5" name="Picture 4" descr="http://www.seasonsforgrowth.org.uk/wp-content/themes/Seasons_Ver14/images/logo-1348103106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48"/>
          <a:stretch/>
        </p:blipFill>
        <p:spPr bwMode="auto">
          <a:xfrm>
            <a:off x="10708640" y="5637442"/>
            <a:ext cx="1290320" cy="10173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590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Your Companions…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164" r="4001"/>
          <a:stretch/>
        </p:blipFill>
        <p:spPr>
          <a:xfrm>
            <a:off x="838200" y="1930400"/>
            <a:ext cx="2860040" cy="2943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080288"/>
            <a:ext cx="29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Mrs Burgoyne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Guidance Teacher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72" b="5993"/>
          <a:stretch/>
        </p:blipFill>
        <p:spPr>
          <a:xfrm>
            <a:off x="7834024" y="1782618"/>
            <a:ext cx="2724749" cy="30727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40815" y="5185127"/>
            <a:ext cx="29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Mrs Cummings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Inclusion Teacher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24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If you think you would like support…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Your Guidance teacher will hand out little cards.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Pop your full name and class down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Either put </a:t>
            </a:r>
            <a:r>
              <a:rPr lang="en-GB" b="1" dirty="0" smtClean="0">
                <a:latin typeface="Comic Sans MS" panose="030F0702030302020204" pitchFamily="66" charset="0"/>
              </a:rPr>
              <a:t>YES</a:t>
            </a:r>
            <a:r>
              <a:rPr lang="en-GB" dirty="0" smtClean="0">
                <a:latin typeface="Comic Sans MS" panose="030F0702030302020204" pitchFamily="66" charset="0"/>
              </a:rPr>
              <a:t> or </a:t>
            </a:r>
            <a:r>
              <a:rPr lang="en-GB" b="1" dirty="0" smtClean="0">
                <a:latin typeface="Comic Sans MS" panose="030F0702030302020204" pitchFamily="66" charset="0"/>
              </a:rPr>
              <a:t>NO </a:t>
            </a:r>
            <a:r>
              <a:rPr lang="en-GB" dirty="0" smtClean="0">
                <a:latin typeface="Comic Sans MS" panose="030F0702030302020204" pitchFamily="66" charset="0"/>
              </a:rPr>
              <a:t>below the question ‘Do you think you would like support from Seasons for Growth’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98" y="5637441"/>
            <a:ext cx="1769922" cy="908372"/>
          </a:xfrm>
          <a:prstGeom prst="rect">
            <a:avLst/>
          </a:prstGeom>
        </p:spPr>
      </p:pic>
      <p:pic>
        <p:nvPicPr>
          <p:cNvPr id="5" name="Picture 4" descr="http://www.seasonsforgrowth.org.uk/wp-content/themes/Seasons_Ver14/images/logo-1348103106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48"/>
          <a:stretch/>
        </p:blipFill>
        <p:spPr bwMode="auto">
          <a:xfrm>
            <a:off x="10647680" y="5637442"/>
            <a:ext cx="1290320" cy="10173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674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Seasons for Growth</vt:lpstr>
      <vt:lpstr>What is it? </vt:lpstr>
      <vt:lpstr>Who is it for? </vt:lpstr>
      <vt:lpstr>How it will run!</vt:lpstr>
      <vt:lpstr>Your Companions…</vt:lpstr>
      <vt:lpstr>If you think you would like support…</vt:lpstr>
    </vt:vector>
  </TitlesOfParts>
  <Company>EAC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Seasons for Growth</dc:title>
  <dc:creator>East Ayrshire Council</dc:creator>
  <cp:lastModifiedBy>East Ayrshire Council</cp:lastModifiedBy>
  <cp:revision>7</cp:revision>
  <dcterms:created xsi:type="dcterms:W3CDTF">2021-05-15T10:32:24Z</dcterms:created>
  <dcterms:modified xsi:type="dcterms:W3CDTF">2021-09-05T11:56:19Z</dcterms:modified>
</cp:coreProperties>
</file>