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4639" autoAdjust="0"/>
  </p:normalViewPr>
  <p:slideViewPr>
    <p:cSldViewPr>
      <p:cViewPr>
        <p:scale>
          <a:sx n="44" d="100"/>
          <a:sy n="44" d="100"/>
        </p:scale>
        <p:origin x="-131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8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6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89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62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5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6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55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2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30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6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3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589A1-735A-43AF-95BA-0E0AA591CA03}" type="datetimeFigureOut">
              <a:rPr lang="en-GB" smtClean="0"/>
              <a:pPr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39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1026" name="Picture 2" descr="Z:\# Action Folder!\PDF &amp; Preview\PNG\sunflow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160002"/>
            <a:ext cx="3456384" cy="4697998"/>
          </a:xfrm>
          <a:prstGeom prst="rect">
            <a:avLst/>
          </a:prstGeom>
          <a:noFill/>
        </p:spPr>
      </p:pic>
      <p:pic>
        <p:nvPicPr>
          <p:cNvPr id="1027" name="Picture 3" descr="Z:\# Action Folder!\Text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48680"/>
            <a:ext cx="7763512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556792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2051" name="Picture 3" descr="Z:\# Action Folder!\Text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8376441" cy="360040"/>
          </a:xfrm>
          <a:prstGeom prst="rect">
            <a:avLst/>
          </a:prstGeom>
          <a:noFill/>
        </p:spPr>
      </p:pic>
      <p:pic>
        <p:nvPicPr>
          <p:cNvPr id="2052" name="Picture 4" descr="Z:\# Action Folder!\PDF &amp; Preview\PNG\sunflower-se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988840"/>
            <a:ext cx="3174504" cy="4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556792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3074" name="Picture 2" descr="Z:\# Action Folder!\PDF &amp; Preview\PNG\sunflower-pla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670836"/>
            <a:ext cx="2448272" cy="4710492"/>
          </a:xfrm>
          <a:prstGeom prst="rect">
            <a:avLst/>
          </a:prstGeom>
          <a:noFill/>
        </p:spPr>
      </p:pic>
      <p:pic>
        <p:nvPicPr>
          <p:cNvPr id="3075" name="Picture 3" descr="Z:\# Action Folder!\Text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4664"/>
            <a:ext cx="7935882" cy="360040"/>
          </a:xfrm>
          <a:prstGeom prst="rect">
            <a:avLst/>
          </a:prstGeom>
          <a:noFill/>
        </p:spPr>
      </p:pic>
      <p:pic>
        <p:nvPicPr>
          <p:cNvPr id="3076" name="Picture 4" descr="Z:\# Action Folder!\Text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0449" y="908720"/>
            <a:ext cx="5231831" cy="36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556792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4098" name="Picture 2" descr="Z:\# Action Folder!\PDF &amp; Preview\PNG\sunflower-with-open-flower-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642688"/>
            <a:ext cx="1772989" cy="4810648"/>
          </a:xfrm>
          <a:prstGeom prst="rect">
            <a:avLst/>
          </a:prstGeom>
          <a:noFill/>
        </p:spPr>
      </p:pic>
      <p:pic>
        <p:nvPicPr>
          <p:cNvPr id="4100" name="Picture 4" descr="Z:\# Action Folder!\Text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83" y="332656"/>
            <a:ext cx="8935413" cy="760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484784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5122" name="Picture 2" descr="Z:\# Action Folder!\PDF &amp; Preview\PNG\dead-sunflow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626142"/>
            <a:ext cx="2736304" cy="4755186"/>
          </a:xfrm>
          <a:prstGeom prst="rect">
            <a:avLst/>
          </a:prstGeom>
          <a:noFill/>
        </p:spPr>
      </p:pic>
      <p:pic>
        <p:nvPicPr>
          <p:cNvPr id="5123" name="Picture 3" descr="Z:\# Action Folder!\Text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79" y="188640"/>
            <a:ext cx="5415343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3" name="Sunflower Seeds Grow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1124744"/>
            <a:ext cx="7775848" cy="437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7171" name="Picture 3" descr="Z:\# Action Folder!\PDF &amp; Preview\PNG\sunflower-with-open-flower-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852936"/>
            <a:ext cx="864096" cy="2344552"/>
          </a:xfrm>
          <a:prstGeom prst="rect">
            <a:avLst/>
          </a:prstGeom>
          <a:noFill/>
        </p:spPr>
      </p:pic>
      <p:pic>
        <p:nvPicPr>
          <p:cNvPr id="7172" name="Picture 4" descr="Z:\# Action Folder!\PDF &amp; Preview\PNG\dead-sunflo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509120"/>
            <a:ext cx="1144450" cy="1988840"/>
          </a:xfrm>
          <a:prstGeom prst="rect">
            <a:avLst/>
          </a:prstGeom>
          <a:noFill/>
        </p:spPr>
      </p:pic>
      <p:pic>
        <p:nvPicPr>
          <p:cNvPr id="7173" name="Picture 5" descr="Z:\# Action Folder!\PDF &amp; Preview\PNG\sunflower-pla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412776"/>
            <a:ext cx="1008112" cy="1939615"/>
          </a:xfrm>
          <a:prstGeom prst="rect">
            <a:avLst/>
          </a:prstGeom>
          <a:noFill/>
        </p:spPr>
      </p:pic>
      <p:pic>
        <p:nvPicPr>
          <p:cNvPr id="7174" name="Picture 6" descr="Z:\# Action Folder!\PDF &amp; Preview\PNG\sunflower-se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3068960"/>
            <a:ext cx="1331640" cy="1788953"/>
          </a:xfrm>
          <a:prstGeom prst="rect">
            <a:avLst/>
          </a:prstGeom>
          <a:noFill/>
        </p:spPr>
      </p:pic>
      <p:sp>
        <p:nvSpPr>
          <p:cNvPr id="8" name="Left Arrow 7"/>
          <p:cNvSpPr/>
          <p:nvPr/>
        </p:nvSpPr>
        <p:spPr>
          <a:xfrm rot="13863891">
            <a:off x="5212831" y="2260526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Arrow 8"/>
          <p:cNvSpPr/>
          <p:nvPr/>
        </p:nvSpPr>
        <p:spPr>
          <a:xfrm rot="8610958">
            <a:off x="2677912" y="2225048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Arrow 9"/>
          <p:cNvSpPr/>
          <p:nvPr/>
        </p:nvSpPr>
        <p:spPr>
          <a:xfrm rot="2678609">
            <a:off x="2617517" y="5057863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Arrow 11"/>
          <p:cNvSpPr/>
          <p:nvPr/>
        </p:nvSpPr>
        <p:spPr>
          <a:xfrm rot="19648806">
            <a:off x="5315054" y="5096319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5" name="Picture 7" descr="Z:\# Action Folder!\Text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404664"/>
            <a:ext cx="4523646" cy="50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83568" y="476672"/>
            <a:ext cx="7776864" cy="5976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8194" name="Picture 2" descr="Z:\# Action Folder!\Text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6421" y="1772815"/>
            <a:ext cx="6821298" cy="693099"/>
          </a:xfrm>
          <a:prstGeom prst="rect">
            <a:avLst/>
          </a:prstGeom>
          <a:noFill/>
        </p:spPr>
      </p:pic>
      <p:pic>
        <p:nvPicPr>
          <p:cNvPr id="8196" name="Picture 4" descr="Z:\# Action Folder!\Text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189" y="4149080"/>
            <a:ext cx="4986811" cy="305218"/>
          </a:xfrm>
          <a:prstGeom prst="rect">
            <a:avLst/>
          </a:prstGeom>
          <a:noFill/>
        </p:spPr>
      </p:pic>
      <p:pic>
        <p:nvPicPr>
          <p:cNvPr id="8197" name="Picture 5" descr="Z:\# Action Folder!\Text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6011" y="2780929"/>
            <a:ext cx="6419109" cy="982420"/>
          </a:xfrm>
          <a:prstGeom prst="rect">
            <a:avLst/>
          </a:prstGeom>
          <a:noFill/>
        </p:spPr>
      </p:pic>
      <p:pic>
        <p:nvPicPr>
          <p:cNvPr id="8199" name="Picture 7" descr="Z:\# Action Folder!\PDF &amp; Preview\PNG\sunflow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293096"/>
            <a:ext cx="1368152" cy="185962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1" y="4647284"/>
            <a:ext cx="7273158" cy="39383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6"/>
          <a:stretch/>
        </p:blipFill>
        <p:spPr>
          <a:xfrm>
            <a:off x="2683421" y="648624"/>
            <a:ext cx="3501501" cy="9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13" name="Picture 12" descr="bird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836712"/>
            <a:ext cx="3645024" cy="36450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3848" y="422108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D49371F607984793751296CE6A1BB2" ma:contentTypeVersion="12" ma:contentTypeDescription="Create a new document." ma:contentTypeScope="" ma:versionID="60ffd41bbfe3b9d55642ef7ce093967c">
  <xsd:schema xmlns:xsd="http://www.w3.org/2001/XMLSchema" xmlns:xs="http://www.w3.org/2001/XMLSchema" xmlns:p="http://schemas.microsoft.com/office/2006/metadata/properties" xmlns:ns2="d720d342-c352-461a-8626-905e50cb0e56" xmlns:ns3="64408cb3-9275-4165-b677-2786edb3c30e" targetNamespace="http://schemas.microsoft.com/office/2006/metadata/properties" ma:root="true" ma:fieldsID="029b44a1953802f0103af44ad0e0a0b2" ns2:_="" ns3:_="">
    <xsd:import namespace="d720d342-c352-461a-8626-905e50cb0e56"/>
    <xsd:import namespace="64408cb3-9275-4165-b677-2786edb3c30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0d342-c352-461a-8626-905e50cb0e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08cb3-9275-4165-b677-2786edb3c3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BCE19C-BEB8-41E3-9337-9ABD64A13C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20d342-c352-461a-8626-905e50cb0e56"/>
    <ds:schemaRef ds:uri="64408cb3-9275-4165-b677-2786edb3c3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672841-65B6-49BB-9B86-F6CE573896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3FF946-FB35-4299-94AF-00ABDC0E82A1}">
  <ds:schemaRefs>
    <ds:schemaRef ds:uri="http://purl.org/dc/dcmitype/"/>
    <ds:schemaRef ds:uri="http://www.w3.org/XML/1998/namespace"/>
    <ds:schemaRef ds:uri="http://schemas.openxmlformats.org/package/2006/metadata/core-properties"/>
    <ds:schemaRef ds:uri="64408cb3-9275-4165-b677-2786edb3c30e"/>
    <ds:schemaRef ds:uri="d720d342-c352-461a-8626-905e50cb0e56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2</Words>
  <Application>Microsoft Office PowerPoint</Application>
  <PresentationFormat>On-screen Show (4:3)</PresentationFormat>
  <Paragraphs>1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GargPrMcCollJ</cp:lastModifiedBy>
  <cp:revision>67</cp:revision>
  <dcterms:created xsi:type="dcterms:W3CDTF">2012-11-21T10:26:22Z</dcterms:created>
  <dcterms:modified xsi:type="dcterms:W3CDTF">2020-06-21T17:38:45Z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0x01010065D49371F607984793751296CE6A1BB2</vt:lpwstr>
  </property>
</Properties>
</file>