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70" r:id="rId3"/>
    <p:sldId id="258" r:id="rId4"/>
    <p:sldId id="260" r:id="rId5"/>
    <p:sldId id="259" r:id="rId6"/>
    <p:sldId id="261" r:id="rId7"/>
    <p:sldId id="257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2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2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8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19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356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1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75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73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inarybicycle.blogspot.com/2012/12/i-forgive-you-cat-in-hat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jags4.deviantart.com/art/IN-THE-STYLE-OF-DR-SEUSS-604492951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49322B-AA6A-42CA-AC4C-6070B3FED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640080"/>
            <a:ext cx="6894576" cy="3566160"/>
          </a:xfrm>
        </p:spPr>
        <p:txBody>
          <a:bodyPr anchor="b">
            <a:normAutofit/>
          </a:bodyPr>
          <a:lstStyle/>
          <a:p>
            <a:r>
              <a:rPr lang="en-GB" dirty="0"/>
              <a:t>The Cat in the Hat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0B5A10-8368-4463-8ABD-C0333D641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4636008"/>
            <a:ext cx="6894576" cy="1572768"/>
          </a:xfrm>
        </p:spPr>
        <p:txBody>
          <a:bodyPr>
            <a:normAutofit/>
          </a:bodyPr>
          <a:lstStyle/>
          <a:p>
            <a:r>
              <a:rPr lang="en-GB" dirty="0"/>
              <a:t>From the fish’s point of view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B33AA3C-79B6-4DB1-AF12-1164006B89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022" r="2807"/>
          <a:stretch/>
        </p:blipFill>
        <p:spPr>
          <a:xfrm>
            <a:off x="20" y="10"/>
            <a:ext cx="4049786" cy="6857990"/>
          </a:xfrm>
          <a:custGeom>
            <a:avLst/>
            <a:gdLst/>
            <a:ahLst/>
            <a:cxnLst/>
            <a:rect l="l" t="t" r="r" b="b"/>
            <a:pathLst>
              <a:path w="4049806" h="6858000">
                <a:moveTo>
                  <a:pt x="0" y="0"/>
                </a:moveTo>
                <a:lnTo>
                  <a:pt x="4018525" y="0"/>
                </a:lnTo>
                <a:lnTo>
                  <a:pt x="4019816" y="10931"/>
                </a:lnTo>
                <a:cubicBezTo>
                  <a:pt x="4034945" y="94836"/>
                  <a:pt x="4032275" y="179884"/>
                  <a:pt x="4036343" y="264297"/>
                </a:cubicBezTo>
                <a:cubicBezTo>
                  <a:pt x="4041301" y="367652"/>
                  <a:pt x="4035072" y="471135"/>
                  <a:pt x="4032911" y="574617"/>
                </a:cubicBezTo>
                <a:cubicBezTo>
                  <a:pt x="4031004" y="662717"/>
                  <a:pt x="4022232" y="750690"/>
                  <a:pt x="4025029" y="838916"/>
                </a:cubicBezTo>
                <a:cubicBezTo>
                  <a:pt x="4025029" y="841968"/>
                  <a:pt x="4025029" y="845019"/>
                  <a:pt x="4025029" y="848070"/>
                </a:cubicBezTo>
                <a:cubicBezTo>
                  <a:pt x="4017020" y="945068"/>
                  <a:pt x="4017020" y="1042576"/>
                  <a:pt x="4025029" y="1139574"/>
                </a:cubicBezTo>
                <a:cubicBezTo>
                  <a:pt x="4027609" y="1179950"/>
                  <a:pt x="4026885" y="1220466"/>
                  <a:pt x="4022868" y="1260728"/>
                </a:cubicBezTo>
                <a:cubicBezTo>
                  <a:pt x="4019054" y="1311960"/>
                  <a:pt x="4006849" y="1364083"/>
                  <a:pt x="4015621" y="1414934"/>
                </a:cubicBezTo>
                <a:cubicBezTo>
                  <a:pt x="4021367" y="1456784"/>
                  <a:pt x="4024558" y="1498940"/>
                  <a:pt x="4025156" y="1541172"/>
                </a:cubicBezTo>
                <a:cubicBezTo>
                  <a:pt x="4029478" y="1635755"/>
                  <a:pt x="4025283" y="1730847"/>
                  <a:pt x="4023757" y="1825685"/>
                </a:cubicBezTo>
                <a:cubicBezTo>
                  <a:pt x="4021850" y="1936286"/>
                  <a:pt x="4024647" y="2046634"/>
                  <a:pt x="4015748" y="2157235"/>
                </a:cubicBezTo>
                <a:cubicBezTo>
                  <a:pt x="4010790" y="2246581"/>
                  <a:pt x="4010790" y="2336130"/>
                  <a:pt x="4015748" y="2425476"/>
                </a:cubicBezTo>
                <a:cubicBezTo>
                  <a:pt x="4018164" y="2507473"/>
                  <a:pt x="4030495" y="2588454"/>
                  <a:pt x="4028461" y="2671214"/>
                </a:cubicBezTo>
                <a:cubicBezTo>
                  <a:pt x="4026046" y="2767832"/>
                  <a:pt x="4014604" y="2863940"/>
                  <a:pt x="4018164" y="2960685"/>
                </a:cubicBezTo>
                <a:cubicBezTo>
                  <a:pt x="4019816" y="3006832"/>
                  <a:pt x="4019944" y="3052980"/>
                  <a:pt x="4020961" y="3099127"/>
                </a:cubicBezTo>
                <a:cubicBezTo>
                  <a:pt x="4021978" y="3154682"/>
                  <a:pt x="4032021" y="3210110"/>
                  <a:pt x="4026427" y="3265665"/>
                </a:cubicBezTo>
                <a:cubicBezTo>
                  <a:pt x="4017147" y="3358087"/>
                  <a:pt x="3993120" y="3448857"/>
                  <a:pt x="4008121" y="3543567"/>
                </a:cubicBezTo>
                <a:cubicBezTo>
                  <a:pt x="4016384" y="3595690"/>
                  <a:pt x="4025791" y="3647940"/>
                  <a:pt x="4030495" y="3700571"/>
                </a:cubicBezTo>
                <a:cubicBezTo>
                  <a:pt x="4034690" y="3747608"/>
                  <a:pt x="4045369" y="3795408"/>
                  <a:pt x="4037233" y="3842191"/>
                </a:cubicBezTo>
                <a:cubicBezTo>
                  <a:pt x="4030368" y="3882237"/>
                  <a:pt x="4034055" y="3922282"/>
                  <a:pt x="4028715" y="3962327"/>
                </a:cubicBezTo>
                <a:cubicBezTo>
                  <a:pt x="4021723" y="4014831"/>
                  <a:pt x="4017910" y="4068352"/>
                  <a:pt x="4012697" y="4121111"/>
                </a:cubicBezTo>
                <a:cubicBezTo>
                  <a:pt x="4007866" y="4169038"/>
                  <a:pt x="4004307" y="4216838"/>
                  <a:pt x="4017020" y="4261841"/>
                </a:cubicBezTo>
                <a:cubicBezTo>
                  <a:pt x="4048039" y="4375112"/>
                  <a:pt x="4031004" y="4487748"/>
                  <a:pt x="4019308" y="4600257"/>
                </a:cubicBezTo>
                <a:cubicBezTo>
                  <a:pt x="4013587" y="4655049"/>
                  <a:pt x="4005197" y="4712765"/>
                  <a:pt x="4017910" y="4762853"/>
                </a:cubicBezTo>
                <a:cubicBezTo>
                  <a:pt x="4041428" y="4851716"/>
                  <a:pt x="4022995" y="4936764"/>
                  <a:pt x="4012824" y="5021432"/>
                </a:cubicBezTo>
                <a:cubicBezTo>
                  <a:pt x="4002654" y="5106099"/>
                  <a:pt x="4000239" y="5189495"/>
                  <a:pt x="4018037" y="5272637"/>
                </a:cubicBezTo>
                <a:cubicBezTo>
                  <a:pt x="4030495" y="5331116"/>
                  <a:pt x="4030495" y="5390612"/>
                  <a:pt x="4032021" y="5449600"/>
                </a:cubicBezTo>
                <a:cubicBezTo>
                  <a:pt x="4032911" y="5486339"/>
                  <a:pt x="4019308" y="5523842"/>
                  <a:pt x="4010282" y="5560582"/>
                </a:cubicBezTo>
                <a:cubicBezTo>
                  <a:pt x="3994009" y="5626943"/>
                  <a:pt x="3988162" y="5694321"/>
                  <a:pt x="4010282" y="5759029"/>
                </a:cubicBezTo>
                <a:cubicBezTo>
                  <a:pt x="4040793" y="5848655"/>
                  <a:pt x="4058336" y="5938407"/>
                  <a:pt x="4045623" y="6033117"/>
                </a:cubicBezTo>
                <a:cubicBezTo>
                  <a:pt x="4038377" y="6091724"/>
                  <a:pt x="4036597" y="6151347"/>
                  <a:pt x="4025664" y="6209190"/>
                </a:cubicBezTo>
                <a:cubicBezTo>
                  <a:pt x="4007358" y="6304790"/>
                  <a:pt x="4013841" y="6399882"/>
                  <a:pt x="4028461" y="6494211"/>
                </a:cubicBezTo>
                <a:cubicBezTo>
                  <a:pt x="4038542" y="6573081"/>
                  <a:pt x="4039610" y="6652829"/>
                  <a:pt x="4031639" y="6731941"/>
                </a:cubicBezTo>
                <a:lnTo>
                  <a:pt x="4022913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641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84986"/>
          </a:solidFill>
          <a:ln w="38100" cap="rnd">
            <a:solidFill>
              <a:srgbClr val="E84986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4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86B0-638E-4033-B1D3-F2CC74C7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ended up in</a:t>
            </a:r>
          </a:p>
        </p:txBody>
      </p:sp>
      <p:pic>
        <p:nvPicPr>
          <p:cNvPr id="7170" name="Picture 2" descr="THE CAT IN THE HAT Resource Guide">
            <a:extLst>
              <a:ext uri="{FF2B5EF4-FFF2-40B4-BE49-F238E27FC236}">
                <a16:creationId xmlns:a16="http://schemas.microsoft.com/office/drawing/2014/main" id="{C1062DBC-4ADC-42A1-A88C-CDE2547F437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000" b="44227"/>
          <a:stretch/>
        </p:blipFill>
        <p:spPr bwMode="auto">
          <a:xfrm>
            <a:off x="5428343" y="2524616"/>
            <a:ext cx="5050971" cy="3661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55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EDF07-EC24-4D12-8967-0AED052E5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640080"/>
            <a:ext cx="6251110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/>
              <a:t>Then 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93103"/>
          </a:solidFill>
          <a:ln w="38100" cap="rnd">
            <a:solidFill>
              <a:srgbClr val="E9310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The Cat in the Hat (book) | Dr. Seuss Wiki | Fandom">
            <a:extLst>
              <a:ext uri="{FF2B5EF4-FFF2-40B4-BE49-F238E27FC236}">
                <a16:creationId xmlns:a16="http://schemas.microsoft.com/office/drawing/2014/main" id="{07BB5FA2-05F7-4975-BB5A-7B58927D43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8" r="1066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944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FB2D58-B4EF-4CE0-9AC8-0ADCE8242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5800"/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D01E54"/>
          </a:solidFill>
          <a:ln w="38100" cap="rnd">
            <a:solidFill>
              <a:srgbClr val="D01E5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18" name="Picture 2" descr="Out of the Box Came Thing Two and Thing One - Triptych — The Art of Dr.  Seuss Collection, Published by Chaseart Companies">
            <a:extLst>
              <a:ext uri="{FF2B5EF4-FFF2-40B4-BE49-F238E27FC236}">
                <a16:creationId xmlns:a16="http://schemas.microsoft.com/office/drawing/2014/main" id="{1735CBA9-81DD-4765-B4BD-B036B47487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861796"/>
            <a:ext cx="7214616" cy="510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9649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0FE3-0C6A-4DC7-91C7-4E73A539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D4A37F00-8E78-4BE4-B19B-921DFFF4B4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055019"/>
            <a:ext cx="5715000" cy="4000500"/>
          </a:xfrm>
        </p:spPr>
      </p:pic>
    </p:spTree>
    <p:extLst>
      <p:ext uri="{BB962C8B-B14F-4D97-AF65-F5344CB8AC3E}">
        <p14:creationId xmlns:p14="http://schemas.microsoft.com/office/powerpoint/2010/main" val="1019092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2B266D-3625-4584-A5C3-7D3F672C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B6C479-3158-4559-AD1A-C68C1BDBC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5" b="16007"/>
          <a:stretch/>
        </p:blipFill>
        <p:spPr>
          <a:xfrm>
            <a:off x="180279" y="161490"/>
            <a:ext cx="11827082" cy="6534092"/>
          </a:xfrm>
          <a:custGeom>
            <a:avLst/>
            <a:gdLst/>
            <a:ahLst/>
            <a:cxnLst/>
            <a:rect l="l" t="t" r="r" b="b"/>
            <a:pathLst>
              <a:path w="11827082" h="6534092">
                <a:moveTo>
                  <a:pt x="6610089" y="5"/>
                </a:moveTo>
                <a:cubicBezTo>
                  <a:pt x="6763993" y="-277"/>
                  <a:pt x="6862741" y="14300"/>
                  <a:pt x="6956523" y="21390"/>
                </a:cubicBezTo>
                <a:cubicBezTo>
                  <a:pt x="7271939" y="-12207"/>
                  <a:pt x="7581352" y="149"/>
                  <a:pt x="7768349" y="21390"/>
                </a:cubicBezTo>
                <a:lnTo>
                  <a:pt x="7831642" y="23688"/>
                </a:lnTo>
                <a:lnTo>
                  <a:pt x="7886307" y="21390"/>
                </a:lnTo>
                <a:cubicBezTo>
                  <a:pt x="7951978" y="17798"/>
                  <a:pt x="8007622" y="16567"/>
                  <a:pt x="8057445" y="16600"/>
                </a:cubicBezTo>
                <a:lnTo>
                  <a:pt x="8096254" y="17396"/>
                </a:lnTo>
                <a:lnTo>
                  <a:pt x="8199591" y="12947"/>
                </a:lnTo>
                <a:cubicBezTo>
                  <a:pt x="8247971" y="12558"/>
                  <a:pt x="8296272" y="14617"/>
                  <a:pt x="8344260" y="21390"/>
                </a:cubicBezTo>
                <a:lnTo>
                  <a:pt x="8355505" y="22738"/>
                </a:lnTo>
                <a:lnTo>
                  <a:pt x="8462217" y="21390"/>
                </a:lnTo>
                <a:cubicBezTo>
                  <a:pt x="8567700" y="16869"/>
                  <a:pt x="8666620" y="17239"/>
                  <a:pt x="8761697" y="18554"/>
                </a:cubicBezTo>
                <a:lnTo>
                  <a:pt x="8808871" y="19038"/>
                </a:lnTo>
                <a:lnTo>
                  <a:pt x="8941246" y="13930"/>
                </a:lnTo>
                <a:cubicBezTo>
                  <a:pt x="9040199" y="10800"/>
                  <a:pt x="9149474" y="10157"/>
                  <a:pt x="9260166" y="21390"/>
                </a:cubicBezTo>
                <a:lnTo>
                  <a:pt x="9339613" y="26448"/>
                </a:lnTo>
                <a:lnTo>
                  <a:pt x="9432845" y="28493"/>
                </a:lnTo>
                <a:cubicBezTo>
                  <a:pt x="9587011" y="31230"/>
                  <a:pt x="9744909" y="31599"/>
                  <a:pt x="9849954" y="21390"/>
                </a:cubicBezTo>
                <a:cubicBezTo>
                  <a:pt x="10060044" y="972"/>
                  <a:pt x="10204432" y="2657"/>
                  <a:pt x="10425865" y="21390"/>
                </a:cubicBezTo>
                <a:lnTo>
                  <a:pt x="10477895" y="25158"/>
                </a:lnTo>
                <a:lnTo>
                  <a:pt x="10566351" y="27751"/>
                </a:lnTo>
                <a:cubicBezTo>
                  <a:pt x="10727031" y="32755"/>
                  <a:pt x="10877889" y="35639"/>
                  <a:pt x="11001775" y="21390"/>
                </a:cubicBezTo>
                <a:cubicBezTo>
                  <a:pt x="11249546" y="-7108"/>
                  <a:pt x="11434553" y="12510"/>
                  <a:pt x="11813601" y="21390"/>
                </a:cubicBezTo>
                <a:cubicBezTo>
                  <a:pt x="11817928" y="208271"/>
                  <a:pt x="11818867" y="336567"/>
                  <a:pt x="11813601" y="475847"/>
                </a:cubicBezTo>
                <a:cubicBezTo>
                  <a:pt x="11808335" y="615127"/>
                  <a:pt x="11845853" y="1008651"/>
                  <a:pt x="11813601" y="1254916"/>
                </a:cubicBezTo>
                <a:cubicBezTo>
                  <a:pt x="11809570" y="1285699"/>
                  <a:pt x="11806768" y="1314174"/>
                  <a:pt x="11804923" y="1340777"/>
                </a:cubicBezTo>
                <a:lnTo>
                  <a:pt x="11803652" y="1373115"/>
                </a:lnTo>
                <a:lnTo>
                  <a:pt x="11804560" y="1395572"/>
                </a:lnTo>
                <a:cubicBezTo>
                  <a:pt x="11806656" y="1431340"/>
                  <a:pt x="11809600" y="1470662"/>
                  <a:pt x="11813601" y="1514605"/>
                </a:cubicBezTo>
                <a:cubicBezTo>
                  <a:pt x="11829606" y="1690380"/>
                  <a:pt x="11822955" y="1813845"/>
                  <a:pt x="11815628" y="1920902"/>
                </a:cubicBezTo>
                <a:lnTo>
                  <a:pt x="11811346" y="1995660"/>
                </a:lnTo>
                <a:lnTo>
                  <a:pt x="11813868" y="2104640"/>
                </a:lnTo>
                <a:lnTo>
                  <a:pt x="11817197" y="2264365"/>
                </a:lnTo>
                <a:lnTo>
                  <a:pt x="11821465" y="2306631"/>
                </a:lnTo>
                <a:cubicBezTo>
                  <a:pt x="11835170" y="2477814"/>
                  <a:pt x="11818400" y="2578773"/>
                  <a:pt x="11813601" y="2683208"/>
                </a:cubicBezTo>
                <a:cubicBezTo>
                  <a:pt x="11809487" y="2772725"/>
                  <a:pt x="11816027" y="2930030"/>
                  <a:pt x="11816192" y="3070653"/>
                </a:cubicBezTo>
                <a:lnTo>
                  <a:pt x="11813610" y="3202145"/>
                </a:lnTo>
                <a:lnTo>
                  <a:pt x="11813601" y="3267510"/>
                </a:lnTo>
                <a:cubicBezTo>
                  <a:pt x="11811419" y="3587194"/>
                  <a:pt x="11813535" y="3497122"/>
                  <a:pt x="11813601" y="3721967"/>
                </a:cubicBezTo>
                <a:cubicBezTo>
                  <a:pt x="11813617" y="3778178"/>
                  <a:pt x="11814293" y="3835214"/>
                  <a:pt x="11815131" y="3894088"/>
                </a:cubicBezTo>
                <a:lnTo>
                  <a:pt x="11816203" y="3972593"/>
                </a:lnTo>
                <a:lnTo>
                  <a:pt x="11816265" y="3973919"/>
                </a:lnTo>
                <a:cubicBezTo>
                  <a:pt x="11819902" y="4062998"/>
                  <a:pt x="11819694" y="4122248"/>
                  <a:pt x="11818174" y="4171327"/>
                </a:cubicBezTo>
                <a:lnTo>
                  <a:pt x="11817878" y="4178488"/>
                </a:lnTo>
                <a:lnTo>
                  <a:pt x="11818118" y="4277530"/>
                </a:lnTo>
                <a:cubicBezTo>
                  <a:pt x="11817612" y="4347824"/>
                  <a:pt x="11816272" y="4421987"/>
                  <a:pt x="11813601" y="4501036"/>
                </a:cubicBezTo>
                <a:cubicBezTo>
                  <a:pt x="11824398" y="4779554"/>
                  <a:pt x="11834923" y="4895505"/>
                  <a:pt x="11813601" y="5020415"/>
                </a:cubicBezTo>
                <a:cubicBezTo>
                  <a:pt x="11808270" y="5051643"/>
                  <a:pt x="11804885" y="5094410"/>
                  <a:pt x="11802984" y="5145366"/>
                </a:cubicBezTo>
                <a:lnTo>
                  <a:pt x="11802805" y="5153576"/>
                </a:lnTo>
                <a:lnTo>
                  <a:pt x="11813601" y="5280104"/>
                </a:lnTo>
                <a:cubicBezTo>
                  <a:pt x="11848339" y="5545832"/>
                  <a:pt x="11803810" y="5568088"/>
                  <a:pt x="11813601" y="5734561"/>
                </a:cubicBezTo>
                <a:cubicBezTo>
                  <a:pt x="11814825" y="5755370"/>
                  <a:pt x="11815354" y="5777180"/>
                  <a:pt x="11815391" y="5800160"/>
                </a:cubicBezTo>
                <a:lnTo>
                  <a:pt x="11814403" y="5861994"/>
                </a:lnTo>
                <a:lnTo>
                  <a:pt x="11814897" y="5940552"/>
                </a:lnTo>
                <a:cubicBezTo>
                  <a:pt x="11813455" y="6007961"/>
                  <a:pt x="11810716" y="6074118"/>
                  <a:pt x="11808410" y="6139030"/>
                </a:cubicBezTo>
                <a:lnTo>
                  <a:pt x="11805249" y="6294204"/>
                </a:lnTo>
                <a:lnTo>
                  <a:pt x="11806853" y="6377232"/>
                </a:lnTo>
                <a:lnTo>
                  <a:pt x="11813601" y="6513630"/>
                </a:lnTo>
                <a:cubicBezTo>
                  <a:pt x="11755932" y="6520071"/>
                  <a:pt x="11702085" y="6522123"/>
                  <a:pt x="11651008" y="6521869"/>
                </a:cubicBezTo>
                <a:lnTo>
                  <a:pt x="11606878" y="6520178"/>
                </a:lnTo>
                <a:lnTo>
                  <a:pt x="11480359" y="6526470"/>
                </a:lnTo>
                <a:cubicBezTo>
                  <a:pt x="11411497" y="6529079"/>
                  <a:pt x="11340067" y="6529281"/>
                  <a:pt x="11235913" y="6522672"/>
                </a:cubicBezTo>
                <a:lnTo>
                  <a:pt x="11167376" y="6517338"/>
                </a:lnTo>
                <a:lnTo>
                  <a:pt x="11118099" y="6519937"/>
                </a:lnTo>
                <a:cubicBezTo>
                  <a:pt x="11008080" y="6519923"/>
                  <a:pt x="10918905" y="6505169"/>
                  <a:pt x="10779737" y="6513630"/>
                </a:cubicBezTo>
                <a:lnTo>
                  <a:pt x="10756340" y="6513513"/>
                </a:lnTo>
                <a:lnTo>
                  <a:pt x="10748952" y="6514346"/>
                </a:lnTo>
                <a:cubicBezTo>
                  <a:pt x="10725838" y="6516206"/>
                  <a:pt x="10699773" y="6516641"/>
                  <a:pt x="10661780" y="6513630"/>
                </a:cubicBezTo>
                <a:lnTo>
                  <a:pt x="10643067" y="6512943"/>
                </a:lnTo>
                <a:lnTo>
                  <a:pt x="10627638" y="6512866"/>
                </a:lnTo>
                <a:lnTo>
                  <a:pt x="10598539" y="6511309"/>
                </a:lnTo>
                <a:lnTo>
                  <a:pt x="10590670" y="6511020"/>
                </a:lnTo>
                <a:cubicBezTo>
                  <a:pt x="10422654" y="6509230"/>
                  <a:pt x="10114537" y="6525711"/>
                  <a:pt x="9930443" y="6519069"/>
                </a:cubicBezTo>
                <a:lnTo>
                  <a:pt x="9908887" y="6517613"/>
                </a:lnTo>
                <a:lnTo>
                  <a:pt x="9697150" y="6531900"/>
                </a:lnTo>
                <a:cubicBezTo>
                  <a:pt x="9438634" y="6540253"/>
                  <a:pt x="9217380" y="6522684"/>
                  <a:pt x="9038128" y="6513630"/>
                </a:cubicBezTo>
                <a:lnTo>
                  <a:pt x="8901719" y="6509665"/>
                </a:lnTo>
                <a:lnTo>
                  <a:pt x="8766922" y="6512046"/>
                </a:lnTo>
                <a:cubicBezTo>
                  <a:pt x="8694433" y="6513288"/>
                  <a:pt x="8629372" y="6514112"/>
                  <a:pt x="8580175" y="6513630"/>
                </a:cubicBezTo>
                <a:lnTo>
                  <a:pt x="8571277" y="6513524"/>
                </a:lnTo>
                <a:lnTo>
                  <a:pt x="8462217" y="6513630"/>
                </a:lnTo>
                <a:cubicBezTo>
                  <a:pt x="8225188" y="6509968"/>
                  <a:pt x="7780127" y="6525503"/>
                  <a:pt x="7532434" y="6513630"/>
                </a:cubicBezTo>
                <a:lnTo>
                  <a:pt x="7448622" y="6511320"/>
                </a:lnTo>
                <a:lnTo>
                  <a:pt x="7428354" y="6513630"/>
                </a:lnTo>
                <a:cubicBezTo>
                  <a:pt x="7293248" y="6538560"/>
                  <a:pt x="7186080" y="6533261"/>
                  <a:pt x="7078782" y="6523679"/>
                </a:cubicBezTo>
                <a:lnTo>
                  <a:pt x="6973169" y="6513887"/>
                </a:lnTo>
                <a:lnTo>
                  <a:pt x="6954249" y="6514033"/>
                </a:lnTo>
                <a:cubicBezTo>
                  <a:pt x="6918701" y="6514123"/>
                  <a:pt x="6880374" y="6514018"/>
                  <a:pt x="6838566" y="6513630"/>
                </a:cubicBezTo>
                <a:lnTo>
                  <a:pt x="6790865" y="6514652"/>
                </a:lnTo>
                <a:lnTo>
                  <a:pt x="6717520" y="6518204"/>
                </a:lnTo>
                <a:lnTo>
                  <a:pt x="6690736" y="6516798"/>
                </a:lnTo>
                <a:lnTo>
                  <a:pt x="6604647" y="6518643"/>
                </a:lnTo>
                <a:cubicBezTo>
                  <a:pt x="6383546" y="6528740"/>
                  <a:pt x="6188571" y="6547337"/>
                  <a:pt x="5908782" y="6513630"/>
                </a:cubicBezTo>
                <a:lnTo>
                  <a:pt x="5827432" y="6506155"/>
                </a:lnTo>
                <a:lnTo>
                  <a:pt x="5818169" y="6505897"/>
                </a:lnTo>
                <a:cubicBezTo>
                  <a:pt x="5656134" y="6501940"/>
                  <a:pt x="5476891" y="6500561"/>
                  <a:pt x="5360626" y="6513630"/>
                </a:cubicBezTo>
                <a:cubicBezTo>
                  <a:pt x="5244362" y="6526700"/>
                  <a:pt x="5155294" y="6523407"/>
                  <a:pt x="5082581" y="6518492"/>
                </a:cubicBezTo>
                <a:lnTo>
                  <a:pt x="5011539" y="6513612"/>
                </a:lnTo>
                <a:lnTo>
                  <a:pt x="4978999" y="6513630"/>
                </a:lnTo>
                <a:lnTo>
                  <a:pt x="4947560" y="6512597"/>
                </a:lnTo>
                <a:lnTo>
                  <a:pt x="4902673" y="6513630"/>
                </a:lnTo>
                <a:cubicBezTo>
                  <a:pt x="4851834" y="6520217"/>
                  <a:pt x="4795188" y="6523001"/>
                  <a:pt x="4737076" y="6522747"/>
                </a:cubicBezTo>
                <a:lnTo>
                  <a:pt x="4649328" y="6518160"/>
                </a:lnTo>
                <a:lnTo>
                  <a:pt x="4624935" y="6519597"/>
                </a:lnTo>
                <a:cubicBezTo>
                  <a:pt x="4598495" y="6519851"/>
                  <a:pt x="4566987" y="6518389"/>
                  <a:pt x="4521046" y="6513630"/>
                </a:cubicBezTo>
                <a:lnTo>
                  <a:pt x="4456833" y="6510131"/>
                </a:lnTo>
                <a:lnTo>
                  <a:pt x="4343538" y="6512337"/>
                </a:lnTo>
                <a:cubicBezTo>
                  <a:pt x="4260681" y="6514690"/>
                  <a:pt x="4174545" y="6517475"/>
                  <a:pt x="4104725" y="6513630"/>
                </a:cubicBezTo>
                <a:cubicBezTo>
                  <a:pt x="3965085" y="6505941"/>
                  <a:pt x="3802107" y="6535988"/>
                  <a:pt x="3528815" y="6513630"/>
                </a:cubicBezTo>
                <a:lnTo>
                  <a:pt x="3407613" y="6504978"/>
                </a:lnTo>
                <a:lnTo>
                  <a:pt x="3251268" y="6513630"/>
                </a:lnTo>
                <a:cubicBezTo>
                  <a:pt x="3103602" y="6529652"/>
                  <a:pt x="3004932" y="6519904"/>
                  <a:pt x="2867035" y="6513929"/>
                </a:cubicBezTo>
                <a:lnTo>
                  <a:pt x="2840124" y="6513045"/>
                </a:lnTo>
                <a:lnTo>
                  <a:pt x="2834946" y="6513630"/>
                </a:lnTo>
                <a:cubicBezTo>
                  <a:pt x="2691933" y="6538293"/>
                  <a:pt x="2614008" y="6529004"/>
                  <a:pt x="2502859" y="6520536"/>
                </a:cubicBezTo>
                <a:lnTo>
                  <a:pt x="2442001" y="6517197"/>
                </a:lnTo>
                <a:lnTo>
                  <a:pt x="2438245" y="6517313"/>
                </a:lnTo>
                <a:cubicBezTo>
                  <a:pt x="2401807" y="6517985"/>
                  <a:pt x="2368299" y="6518156"/>
                  <a:pt x="2336678" y="6517988"/>
                </a:cubicBezTo>
                <a:lnTo>
                  <a:pt x="2185932" y="6514754"/>
                </a:lnTo>
                <a:lnTo>
                  <a:pt x="1960620" y="6520062"/>
                </a:lnTo>
                <a:cubicBezTo>
                  <a:pt x="1876521" y="6521810"/>
                  <a:pt x="1788378" y="6523022"/>
                  <a:pt x="1701155" y="6522387"/>
                </a:cubicBezTo>
                <a:lnTo>
                  <a:pt x="1589271" y="6518529"/>
                </a:lnTo>
                <a:lnTo>
                  <a:pt x="1539168" y="6519829"/>
                </a:lnTo>
                <a:cubicBezTo>
                  <a:pt x="1395291" y="6522782"/>
                  <a:pt x="1407110" y="6517174"/>
                  <a:pt x="1287620" y="6513630"/>
                </a:cubicBezTo>
                <a:cubicBezTo>
                  <a:pt x="1168131" y="6510087"/>
                  <a:pt x="1041230" y="6513238"/>
                  <a:pt x="932033" y="6514000"/>
                </a:cubicBezTo>
                <a:lnTo>
                  <a:pt x="918750" y="6513952"/>
                </a:lnTo>
                <a:lnTo>
                  <a:pt x="858917" y="6514806"/>
                </a:lnTo>
                <a:cubicBezTo>
                  <a:pt x="826932" y="6514879"/>
                  <a:pt x="792070" y="6514545"/>
                  <a:pt x="753341" y="6513630"/>
                </a:cubicBezTo>
                <a:cubicBezTo>
                  <a:pt x="443511" y="6506311"/>
                  <a:pt x="354936" y="6524642"/>
                  <a:pt x="17841" y="6513630"/>
                </a:cubicBezTo>
                <a:cubicBezTo>
                  <a:pt x="-956" y="6342673"/>
                  <a:pt x="-10467" y="6012653"/>
                  <a:pt x="17841" y="5799484"/>
                </a:cubicBezTo>
                <a:lnTo>
                  <a:pt x="19845" y="5756408"/>
                </a:lnTo>
                <a:lnTo>
                  <a:pt x="17841" y="5734561"/>
                </a:lnTo>
                <a:cubicBezTo>
                  <a:pt x="13149" y="5695472"/>
                  <a:pt x="12578" y="5648752"/>
                  <a:pt x="13918" y="5598323"/>
                </a:cubicBezTo>
                <a:lnTo>
                  <a:pt x="18180" y="5508699"/>
                </a:lnTo>
                <a:lnTo>
                  <a:pt x="16493" y="5477760"/>
                </a:lnTo>
                <a:cubicBezTo>
                  <a:pt x="8966" y="5369709"/>
                  <a:pt x="1889" y="5260695"/>
                  <a:pt x="17841" y="5150260"/>
                </a:cubicBezTo>
                <a:cubicBezTo>
                  <a:pt x="-3463" y="5038150"/>
                  <a:pt x="-2139" y="4857473"/>
                  <a:pt x="6850" y="4650409"/>
                </a:cubicBezTo>
                <a:lnTo>
                  <a:pt x="14633" y="4498670"/>
                </a:lnTo>
                <a:lnTo>
                  <a:pt x="14494" y="4495758"/>
                </a:lnTo>
                <a:cubicBezTo>
                  <a:pt x="12245" y="4421472"/>
                  <a:pt x="13025" y="4335511"/>
                  <a:pt x="14442" y="4243130"/>
                </a:cubicBezTo>
                <a:lnTo>
                  <a:pt x="16801" y="4091152"/>
                </a:lnTo>
                <a:lnTo>
                  <a:pt x="13537" y="4018512"/>
                </a:lnTo>
                <a:lnTo>
                  <a:pt x="17696" y="3920163"/>
                </a:lnTo>
                <a:lnTo>
                  <a:pt x="17841" y="3851812"/>
                </a:lnTo>
                <a:cubicBezTo>
                  <a:pt x="15571" y="3651484"/>
                  <a:pt x="26219" y="3546077"/>
                  <a:pt x="24551" y="3386181"/>
                </a:cubicBezTo>
                <a:lnTo>
                  <a:pt x="24397" y="3379573"/>
                </a:lnTo>
                <a:lnTo>
                  <a:pt x="22173" y="3327681"/>
                </a:lnTo>
                <a:cubicBezTo>
                  <a:pt x="20895" y="3304536"/>
                  <a:pt x="19446" y="3284181"/>
                  <a:pt x="17841" y="3267510"/>
                </a:cubicBezTo>
                <a:cubicBezTo>
                  <a:pt x="8213" y="3167488"/>
                  <a:pt x="-3113" y="2984082"/>
                  <a:pt x="3931" y="2799801"/>
                </a:cubicBezTo>
                <a:lnTo>
                  <a:pt x="4125" y="2797274"/>
                </a:lnTo>
                <a:lnTo>
                  <a:pt x="3717" y="2776150"/>
                </a:lnTo>
                <a:cubicBezTo>
                  <a:pt x="3237" y="2640023"/>
                  <a:pt x="7465" y="2516197"/>
                  <a:pt x="17841" y="2423520"/>
                </a:cubicBezTo>
                <a:cubicBezTo>
                  <a:pt x="20435" y="2400350"/>
                  <a:pt x="22069" y="2375698"/>
                  <a:pt x="22982" y="2349684"/>
                </a:cubicBezTo>
                <a:lnTo>
                  <a:pt x="23157" y="2331991"/>
                </a:lnTo>
                <a:lnTo>
                  <a:pt x="21648" y="2290240"/>
                </a:lnTo>
                <a:cubicBezTo>
                  <a:pt x="18695" y="2240502"/>
                  <a:pt x="15426" y="2193755"/>
                  <a:pt x="14054" y="2150784"/>
                </a:cubicBezTo>
                <a:lnTo>
                  <a:pt x="17291" y="2050968"/>
                </a:lnTo>
                <a:lnTo>
                  <a:pt x="12351" y="1872365"/>
                </a:lnTo>
                <a:cubicBezTo>
                  <a:pt x="11665" y="1799113"/>
                  <a:pt x="12859" y="1722821"/>
                  <a:pt x="17841" y="1644450"/>
                </a:cubicBezTo>
                <a:lnTo>
                  <a:pt x="21169" y="1569934"/>
                </a:lnTo>
                <a:lnTo>
                  <a:pt x="20488" y="1547698"/>
                </a:lnTo>
                <a:cubicBezTo>
                  <a:pt x="19568" y="1516527"/>
                  <a:pt x="18663" y="1483900"/>
                  <a:pt x="17841" y="1449683"/>
                </a:cubicBezTo>
                <a:cubicBezTo>
                  <a:pt x="11271" y="1175953"/>
                  <a:pt x="1415" y="1152151"/>
                  <a:pt x="17841" y="995226"/>
                </a:cubicBezTo>
                <a:lnTo>
                  <a:pt x="19885" y="968921"/>
                </a:lnTo>
                <a:lnTo>
                  <a:pt x="17841" y="930304"/>
                </a:lnTo>
                <a:cubicBezTo>
                  <a:pt x="7442" y="768208"/>
                  <a:pt x="7865" y="285783"/>
                  <a:pt x="17841" y="21390"/>
                </a:cubicBezTo>
                <a:cubicBezTo>
                  <a:pt x="147136" y="10433"/>
                  <a:pt x="296588" y="9602"/>
                  <a:pt x="440468" y="11925"/>
                </a:cubicBezTo>
                <a:lnTo>
                  <a:pt x="473966" y="12726"/>
                </a:lnTo>
                <a:lnTo>
                  <a:pt x="478805" y="12539"/>
                </a:lnTo>
                <a:lnTo>
                  <a:pt x="484496" y="12977"/>
                </a:lnTo>
                <a:lnTo>
                  <a:pt x="648894" y="16905"/>
                </a:lnTo>
                <a:cubicBezTo>
                  <a:pt x="714833" y="18773"/>
                  <a:pt x="776163" y="20559"/>
                  <a:pt x="829667" y="21390"/>
                </a:cubicBezTo>
                <a:lnTo>
                  <a:pt x="916694" y="22693"/>
                </a:lnTo>
                <a:lnTo>
                  <a:pt x="933747" y="21390"/>
                </a:lnTo>
                <a:cubicBezTo>
                  <a:pt x="1086511" y="12604"/>
                  <a:pt x="1591110" y="15003"/>
                  <a:pt x="1863531" y="21390"/>
                </a:cubicBezTo>
                <a:lnTo>
                  <a:pt x="1920387" y="22646"/>
                </a:lnTo>
                <a:lnTo>
                  <a:pt x="2054705" y="24358"/>
                </a:lnTo>
                <a:cubicBezTo>
                  <a:pt x="2107717" y="24456"/>
                  <a:pt x="2161143" y="23719"/>
                  <a:pt x="2217404" y="21390"/>
                </a:cubicBezTo>
                <a:cubicBezTo>
                  <a:pt x="2442445" y="12073"/>
                  <a:pt x="2732199" y="18194"/>
                  <a:pt x="2911273" y="21390"/>
                </a:cubicBezTo>
                <a:lnTo>
                  <a:pt x="3023675" y="20799"/>
                </a:lnTo>
                <a:lnTo>
                  <a:pt x="3093869" y="15816"/>
                </a:lnTo>
                <a:cubicBezTo>
                  <a:pt x="3182922" y="11551"/>
                  <a:pt x="3301373" y="10993"/>
                  <a:pt x="3429365" y="12165"/>
                </a:cubicBezTo>
                <a:lnTo>
                  <a:pt x="3575555" y="14425"/>
                </a:lnTo>
                <a:lnTo>
                  <a:pt x="3605772" y="13210"/>
                </a:lnTo>
                <a:cubicBezTo>
                  <a:pt x="3774503" y="6974"/>
                  <a:pt x="3960371" y="3465"/>
                  <a:pt x="4063093" y="21390"/>
                </a:cubicBezTo>
                <a:lnTo>
                  <a:pt x="4088792" y="24677"/>
                </a:lnTo>
                <a:lnTo>
                  <a:pt x="4129769" y="25744"/>
                </a:lnTo>
                <a:cubicBezTo>
                  <a:pt x="4269845" y="29597"/>
                  <a:pt x="4297423" y="30995"/>
                  <a:pt x="4403088" y="21390"/>
                </a:cubicBezTo>
                <a:cubicBezTo>
                  <a:pt x="4473592" y="10814"/>
                  <a:pt x="4858406" y="-6032"/>
                  <a:pt x="5096956" y="21390"/>
                </a:cubicBezTo>
                <a:lnTo>
                  <a:pt x="5251798" y="27914"/>
                </a:lnTo>
                <a:lnTo>
                  <a:pt x="5332872" y="21390"/>
                </a:lnTo>
                <a:cubicBezTo>
                  <a:pt x="5422885" y="11295"/>
                  <a:pt x="5502187" y="8863"/>
                  <a:pt x="5576462" y="10240"/>
                </a:cubicBezTo>
                <a:lnTo>
                  <a:pt x="5700011" y="17015"/>
                </a:lnTo>
                <a:lnTo>
                  <a:pt x="5761151" y="15143"/>
                </a:lnTo>
                <a:cubicBezTo>
                  <a:pt x="5846776" y="14123"/>
                  <a:pt x="5935566" y="15403"/>
                  <a:pt x="6026740" y="21390"/>
                </a:cubicBezTo>
                <a:lnTo>
                  <a:pt x="6161088" y="29209"/>
                </a:lnTo>
                <a:lnTo>
                  <a:pt x="6262655" y="21390"/>
                </a:lnTo>
                <a:cubicBezTo>
                  <a:pt x="6405549" y="5694"/>
                  <a:pt x="6517747" y="175"/>
                  <a:pt x="6610089" y="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51887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D872-A240-4E78-9515-8AB9C3A4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Finally,</a:t>
            </a:r>
          </a:p>
        </p:txBody>
      </p:sp>
      <p:pic>
        <p:nvPicPr>
          <p:cNvPr id="5" name="Content Placeholder 4" descr="A picture containing logo&#10;&#10;Description automatically generated">
            <a:extLst>
              <a:ext uri="{FF2B5EF4-FFF2-40B4-BE49-F238E27FC236}">
                <a16:creationId xmlns:a16="http://schemas.microsoft.com/office/drawing/2014/main" id="{AEC3FC42-6CB9-4CD1-B99A-E19B57FFB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097" y="2082581"/>
            <a:ext cx="4410294" cy="4410294"/>
          </a:xfrm>
        </p:spPr>
      </p:pic>
    </p:spTree>
    <p:extLst>
      <p:ext uri="{BB962C8B-B14F-4D97-AF65-F5344CB8AC3E}">
        <p14:creationId xmlns:p14="http://schemas.microsoft.com/office/powerpoint/2010/main" val="2439481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E0967-FF71-4ADD-AE1F-72D869EA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task: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93D1F-388B-4D00-AD81-A852B708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4000" dirty="0"/>
              <a:t>This week in Big Writing we will be rewriting the Cat in the Hat story from the point of view of the goldfish. </a:t>
            </a:r>
          </a:p>
          <a:p>
            <a:r>
              <a:rPr lang="en-GB" sz="4000" dirty="0"/>
              <a:t>Look through the following slides with your grownup and talk about what the goldfish can see, and how he feels. What is happening in </a:t>
            </a:r>
            <a:r>
              <a:rPr lang="en-GB" sz="4000"/>
              <a:t>the pictures?</a:t>
            </a:r>
            <a:endParaRPr lang="en-GB" sz="4000" dirty="0"/>
          </a:p>
          <a:p>
            <a:r>
              <a:rPr lang="en-GB" sz="4000" dirty="0"/>
              <a:t>Try to write some words/ sentences to add detail to the story. </a:t>
            </a:r>
          </a:p>
          <a:p>
            <a:r>
              <a:rPr lang="en-GB" sz="4000" dirty="0"/>
              <a:t>Sound out your words to help. </a:t>
            </a:r>
            <a:r>
              <a:rPr lang="en-GB" sz="4000" dirty="0">
                <a:sym typeface="Wingdings" panose="05000000000000000000" pitchFamily="2" charset="2"/>
              </a:rPr>
              <a:t></a:t>
            </a:r>
            <a:endParaRPr lang="en-GB" sz="4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85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9079-745B-4C69-A904-5CE1A4742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was a wet day</a:t>
            </a:r>
          </a:p>
        </p:txBody>
      </p:sp>
      <p:pic>
        <p:nvPicPr>
          <p:cNvPr id="1026" name="Picture 2" descr="All we could do was just sit, sit, sit, sit and we did not like it not one  little bit. | Picture quotes, Seuss, Sit">
            <a:extLst>
              <a:ext uri="{FF2B5EF4-FFF2-40B4-BE49-F238E27FC236}">
                <a16:creationId xmlns:a16="http://schemas.microsoft.com/office/drawing/2014/main" id="{8C8F86D6-F5AD-476B-AAD8-19ABFB9DC3B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7936" b="47256"/>
          <a:stretch/>
        </p:blipFill>
        <p:spPr bwMode="auto">
          <a:xfrm>
            <a:off x="3541486" y="2135073"/>
            <a:ext cx="4833257" cy="323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Fishbowl outline">
            <a:extLst>
              <a:ext uri="{FF2B5EF4-FFF2-40B4-BE49-F238E27FC236}">
                <a16:creationId xmlns:a16="http://schemas.microsoft.com/office/drawing/2014/main" id="{94812BA4-A616-43DA-9DDB-CE0940FFA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08441" y="834070"/>
            <a:ext cx="7060642" cy="7060642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6617D9-39E5-48AE-BA3E-7210B54A57AD}"/>
              </a:ext>
            </a:extLst>
          </p:cNvPr>
          <p:cNvSpPr/>
          <p:nvPr/>
        </p:nvSpPr>
        <p:spPr>
          <a:xfrm>
            <a:off x="8876714" y="3756074"/>
            <a:ext cx="2616591" cy="254625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For example: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I could see the children were bored in the house. </a:t>
            </a:r>
          </a:p>
        </p:txBody>
      </p:sp>
    </p:spTree>
    <p:extLst>
      <p:ext uri="{BB962C8B-B14F-4D97-AF65-F5344CB8AC3E}">
        <p14:creationId xmlns:p14="http://schemas.microsoft.com/office/powerpoint/2010/main" val="68776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46982-DC97-496E-AEE2-019A5E06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Then, </a:t>
            </a:r>
          </a:p>
        </p:txBody>
      </p:sp>
      <p:pic>
        <p:nvPicPr>
          <p:cNvPr id="2050" name="Picture 2" descr="The Cat in the Hat' in the age of Covid-19 - Cambridge Day">
            <a:extLst>
              <a:ext uri="{FF2B5EF4-FFF2-40B4-BE49-F238E27FC236}">
                <a16:creationId xmlns:a16="http://schemas.microsoft.com/office/drawing/2014/main" id="{AAE68ECF-3A9B-48A9-92CC-582C5BB9ECB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8877" r="6422" b="37009"/>
          <a:stretch/>
        </p:blipFill>
        <p:spPr bwMode="auto">
          <a:xfrm>
            <a:off x="3454400" y="2394857"/>
            <a:ext cx="4818743" cy="3981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95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17D9A7-30D0-4383-A773-FF62C66E1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cat in a hat walked in on the mat</a:t>
            </a:r>
          </a:p>
        </p:txBody>
      </p:sp>
      <p:pic>
        <p:nvPicPr>
          <p:cNvPr id="6" name="Content Placeholder 5" descr="Fishbowl outline">
            <a:extLst>
              <a:ext uri="{FF2B5EF4-FFF2-40B4-BE49-F238E27FC236}">
                <a16:creationId xmlns:a16="http://schemas.microsoft.com/office/drawing/2014/main" id="{4A974FB3-0485-4279-91AC-EF3F3C4022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060917"/>
            <a:ext cx="5190977" cy="5190977"/>
          </a:xfrm>
          <a:prstGeom prst="rect">
            <a:avLst/>
          </a:prstGeom>
        </p:spPr>
      </p:pic>
      <p:pic>
        <p:nvPicPr>
          <p:cNvPr id="3074" name="Picture 2" descr="The Cat in the Hat by Dr. Seuss">
            <a:extLst>
              <a:ext uri="{FF2B5EF4-FFF2-40B4-BE49-F238E27FC236}">
                <a16:creationId xmlns:a16="http://schemas.microsoft.com/office/drawing/2014/main" id="{50AF91A8-14E7-4239-BE2B-F62CB2318E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23" r="15345" b="24979"/>
          <a:stretch/>
        </p:blipFill>
        <p:spPr bwMode="auto">
          <a:xfrm>
            <a:off x="7982857" y="1891674"/>
            <a:ext cx="3837874" cy="420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CED7086B-58B9-434F-BDE9-25E667E85757}"/>
              </a:ext>
            </a:extLst>
          </p:cNvPr>
          <p:cNvSpPr/>
          <p:nvPr/>
        </p:nvSpPr>
        <p:spPr>
          <a:xfrm>
            <a:off x="3305908" y="2785403"/>
            <a:ext cx="2790092" cy="1871003"/>
          </a:xfrm>
          <a:prstGeom prst="wedgeEllipseCallout">
            <a:avLst>
              <a:gd name="adj1" fmla="val -77258"/>
              <a:gd name="adj2" fmla="val 40168"/>
            </a:avLst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712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C295B-02BF-484C-81C9-308068021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cat wanted to play but I said,  </a:t>
            </a:r>
          </a:p>
        </p:txBody>
      </p:sp>
      <p:pic>
        <p:nvPicPr>
          <p:cNvPr id="4098" name="Picture 2" descr="The Cat in the Hat">
            <a:extLst>
              <a:ext uri="{FF2B5EF4-FFF2-40B4-BE49-F238E27FC236}">
                <a16:creationId xmlns:a16="http://schemas.microsoft.com/office/drawing/2014/main" id="{BC1B330C-C758-496F-A84E-A54AB10607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742" b="-2688"/>
          <a:stretch/>
        </p:blipFill>
        <p:spPr bwMode="auto">
          <a:xfrm>
            <a:off x="2736055" y="1900410"/>
            <a:ext cx="6197599" cy="4774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532C5076-B563-4E55-8F7D-CC4B6FE7B87E}"/>
              </a:ext>
            </a:extLst>
          </p:cNvPr>
          <p:cNvSpPr/>
          <p:nvPr/>
        </p:nvSpPr>
        <p:spPr>
          <a:xfrm>
            <a:off x="4867422" y="1690688"/>
            <a:ext cx="2743869" cy="1179121"/>
          </a:xfrm>
          <a:prstGeom prst="wedgeEllipseCallout">
            <a:avLst>
              <a:gd name="adj1" fmla="val 21208"/>
              <a:gd name="adj2" fmla="val 7211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81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9A846-11A7-41E1-BC7B-E201BA46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You do not want to play!</a:t>
            </a:r>
          </a:p>
        </p:txBody>
      </p:sp>
      <p:pic>
        <p:nvPicPr>
          <p:cNvPr id="5" name="Content Placeholder 4" descr="A picture containing clipart, vector graphics&#10;&#10;Description automatically generated">
            <a:extLst>
              <a:ext uri="{FF2B5EF4-FFF2-40B4-BE49-F238E27FC236}">
                <a16:creationId xmlns:a16="http://schemas.microsoft.com/office/drawing/2014/main" id="{6199AE67-6160-40FB-B31D-4397335002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693670" y="1928813"/>
            <a:ext cx="6804659" cy="4252912"/>
          </a:xfrm>
        </p:spPr>
      </p:pic>
    </p:spTree>
    <p:extLst>
      <p:ext uri="{BB962C8B-B14F-4D97-AF65-F5344CB8AC3E}">
        <p14:creationId xmlns:p14="http://schemas.microsoft.com/office/powerpoint/2010/main" val="495950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A99DCE-A78C-45B7-B192-520905969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 fontScale="90000"/>
          </a:bodyPr>
          <a:lstStyle/>
          <a:p>
            <a:r>
              <a:rPr lang="en-GB" sz="7200" dirty="0"/>
              <a:t>Then he held me up high!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BE3F1F"/>
          </a:solidFill>
          <a:ln w="38100" cap="rnd">
            <a:solidFill>
              <a:srgbClr val="BE3F1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6" name="Content Placeholder 5125">
            <a:extLst>
              <a:ext uri="{FF2B5EF4-FFF2-40B4-BE49-F238E27FC236}">
                <a16:creationId xmlns:a16="http://schemas.microsoft.com/office/drawing/2014/main" id="{CAF22DB5-9F47-41F4-B6DB-A9C2CB28D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/>
              <a:t>I was </a:t>
            </a:r>
          </a:p>
        </p:txBody>
      </p:sp>
      <p:pic>
        <p:nvPicPr>
          <p:cNvPr id="5122" name="Picture 2" descr="Cat In The Hat Book Quotes. QuotesGram">
            <a:extLst>
              <a:ext uri="{FF2B5EF4-FFF2-40B4-BE49-F238E27FC236}">
                <a16:creationId xmlns:a16="http://schemas.microsoft.com/office/drawing/2014/main" id="{FA8E8F2C-25E9-4441-9AB0-4D63977FE8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50" b="-1"/>
          <a:stretch/>
        </p:blipFill>
        <p:spPr bwMode="auto"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0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083ED-C407-4366-AD8B-97E078F12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14"/>
            <a:ext cx="10515600" cy="1325563"/>
          </a:xfrm>
        </p:spPr>
        <p:txBody>
          <a:bodyPr/>
          <a:lstStyle/>
          <a:p>
            <a:r>
              <a:rPr lang="en-GB" dirty="0"/>
              <a:t>And then </a:t>
            </a:r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80D71172-2F1B-4962-9EB1-3B0FFED8A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-579"/>
          <a:stretch/>
        </p:blipFill>
        <p:spPr>
          <a:xfrm>
            <a:off x="838200" y="2342604"/>
            <a:ext cx="2670629" cy="4029168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9A5A19-1CD2-4A30-A014-4563BCBD90C7}"/>
              </a:ext>
            </a:extLst>
          </p:cNvPr>
          <p:cNvSpPr txBox="1"/>
          <p:nvPr/>
        </p:nvSpPr>
        <p:spPr>
          <a:xfrm>
            <a:off x="4431324" y="2342604"/>
            <a:ext cx="156401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I felt </a:t>
            </a:r>
          </a:p>
        </p:txBody>
      </p:sp>
    </p:spTree>
    <p:extLst>
      <p:ext uri="{BB962C8B-B14F-4D97-AF65-F5344CB8AC3E}">
        <p14:creationId xmlns:p14="http://schemas.microsoft.com/office/powerpoint/2010/main" val="264801831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156</Words>
  <Application>Microsoft Office PowerPoint</Application>
  <PresentationFormat>Widescreen</PresentationFormat>
  <Paragraphs>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Modern Love</vt:lpstr>
      <vt:lpstr>The Hand</vt:lpstr>
      <vt:lpstr>SketchyVTI</vt:lpstr>
      <vt:lpstr>The Cat in the Hat </vt:lpstr>
      <vt:lpstr>Your task:</vt:lpstr>
      <vt:lpstr>It was a wet day</vt:lpstr>
      <vt:lpstr>Then, </vt:lpstr>
      <vt:lpstr>A cat in a hat walked in on the mat</vt:lpstr>
      <vt:lpstr>The cat wanted to play but I said,  </vt:lpstr>
      <vt:lpstr>You do not want to play!</vt:lpstr>
      <vt:lpstr>Then he held me up high!</vt:lpstr>
      <vt:lpstr>And then </vt:lpstr>
      <vt:lpstr>I ended up in</vt:lpstr>
      <vt:lpstr>Then </vt:lpstr>
      <vt:lpstr>PowerPoint Presentation</vt:lpstr>
      <vt:lpstr>PowerPoint Presentation</vt:lpstr>
      <vt:lpstr>PowerPoint Presentation</vt:lpstr>
      <vt:lpstr>Finally,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Cat in the Hat</dc:title>
  <dc:creator>Emma O'Connell</dc:creator>
  <cp:lastModifiedBy>Emma O'Connell</cp:lastModifiedBy>
  <cp:revision>8</cp:revision>
  <dcterms:created xsi:type="dcterms:W3CDTF">2021-05-23T12:20:56Z</dcterms:created>
  <dcterms:modified xsi:type="dcterms:W3CDTF">2021-05-25T18:22:17Z</dcterms:modified>
</cp:coreProperties>
</file>