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0" r:id="rId22"/>
    <p:sldId id="282" r:id="rId23"/>
    <p:sldId id="261" r:id="rId24"/>
    <p:sldId id="280" r:id="rId25"/>
    <p:sldId id="281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7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1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5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6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9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E570A-3415-4640-AE76-7600C317EFE8}" type="datetimeFigureOut">
              <a:rPr lang="en-US" smtClean="0"/>
              <a:t>2/10/21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7A1D-2FF5-9743-A1E4-ADD3F461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thedadlab.co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www.bbc.co.uk/bitesize/topics/z39qhyc/articles/zkk7bd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youtube.com/watch?v=TMF3Jq-6wn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0052"/>
            <a:ext cx="7772400" cy="1630118"/>
          </a:xfrm>
        </p:spPr>
        <p:txBody>
          <a:bodyPr>
            <a:normAutofit/>
          </a:bodyPr>
          <a:lstStyle/>
          <a:p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 5 Senses Week 5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P1/2 Super Science</a:t>
            </a:r>
          </a:p>
          <a:p>
            <a:endParaRPr lang="en-US" dirty="0"/>
          </a:p>
        </p:txBody>
      </p:sp>
      <p:pic>
        <p:nvPicPr>
          <p:cNvPr id="4" name="Picture 3" descr="84519194-5-senses-icon-in-outline-collection-with-filled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7" y="2330170"/>
            <a:ext cx="4380049" cy="1320800"/>
          </a:xfrm>
          <a:prstGeom prst="rect">
            <a:avLst/>
          </a:prstGeom>
        </p:spPr>
      </p:pic>
      <p:pic>
        <p:nvPicPr>
          <p:cNvPr id="5" name="Picture 4" descr="95446111-stock-vector-cute-little-scary-t-rex-dinosaur-with-roar-lettering-isolated-vector-illu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4898108"/>
            <a:ext cx="2229711" cy="18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3" r="-6563"/>
          <a:stretch>
            <a:fillRect/>
          </a:stretch>
        </p:blipFill>
        <p:spPr>
          <a:xfrm>
            <a:off x="457200" y="504825"/>
            <a:ext cx="8229600" cy="5621338"/>
          </a:xfrm>
        </p:spPr>
      </p:pic>
    </p:spTree>
    <p:extLst>
      <p:ext uri="{BB962C8B-B14F-4D97-AF65-F5344CB8AC3E}">
        <p14:creationId xmlns:p14="http://schemas.microsoft.com/office/powerpoint/2010/main" val="41022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1" r="-4221"/>
          <a:stretch>
            <a:fillRect/>
          </a:stretch>
        </p:blipFill>
        <p:spPr>
          <a:xfrm>
            <a:off x="457200" y="261938"/>
            <a:ext cx="8229600" cy="5864225"/>
          </a:xfrm>
        </p:spPr>
      </p:pic>
    </p:spTree>
    <p:extLst>
      <p:ext uri="{BB962C8B-B14F-4D97-AF65-F5344CB8AC3E}">
        <p14:creationId xmlns:p14="http://schemas.microsoft.com/office/powerpoint/2010/main" val="251906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3" r="-6563"/>
          <a:stretch>
            <a:fillRect/>
          </a:stretch>
        </p:blipFill>
        <p:spPr>
          <a:xfrm>
            <a:off x="457200" y="504825"/>
            <a:ext cx="8229600" cy="5621338"/>
          </a:xfrm>
        </p:spPr>
      </p:pic>
    </p:spTree>
    <p:extLst>
      <p:ext uri="{BB962C8B-B14F-4D97-AF65-F5344CB8AC3E}">
        <p14:creationId xmlns:p14="http://schemas.microsoft.com/office/powerpoint/2010/main" val="216939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6" r="-5636"/>
          <a:stretch>
            <a:fillRect/>
          </a:stretch>
        </p:blipFill>
        <p:spPr>
          <a:xfrm>
            <a:off x="457200" y="411163"/>
            <a:ext cx="8229600" cy="5715000"/>
          </a:xfrm>
        </p:spPr>
      </p:pic>
    </p:spTree>
    <p:extLst>
      <p:ext uri="{BB962C8B-B14F-4D97-AF65-F5344CB8AC3E}">
        <p14:creationId xmlns:p14="http://schemas.microsoft.com/office/powerpoint/2010/main" val="335143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2" r="-5452"/>
          <a:stretch>
            <a:fillRect/>
          </a:stretch>
        </p:blipFill>
        <p:spPr>
          <a:xfrm>
            <a:off x="457200" y="392113"/>
            <a:ext cx="8229600" cy="5734050"/>
          </a:xfrm>
        </p:spPr>
      </p:pic>
    </p:spTree>
    <p:extLst>
      <p:ext uri="{BB962C8B-B14F-4D97-AF65-F5344CB8AC3E}">
        <p14:creationId xmlns:p14="http://schemas.microsoft.com/office/powerpoint/2010/main" val="26125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2" r="-5822"/>
          <a:stretch>
            <a:fillRect/>
          </a:stretch>
        </p:blipFill>
        <p:spPr>
          <a:xfrm>
            <a:off x="457200" y="430213"/>
            <a:ext cx="8229600" cy="5695950"/>
          </a:xfrm>
        </p:spPr>
      </p:pic>
    </p:spTree>
    <p:extLst>
      <p:ext uri="{BB962C8B-B14F-4D97-AF65-F5344CB8AC3E}">
        <p14:creationId xmlns:p14="http://schemas.microsoft.com/office/powerpoint/2010/main" val="410486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3" r="-6183"/>
          <a:stretch>
            <a:fillRect/>
          </a:stretch>
        </p:blipFill>
        <p:spPr>
          <a:xfrm>
            <a:off x="457200" y="466725"/>
            <a:ext cx="8229600" cy="5659438"/>
          </a:xfrm>
        </p:spPr>
      </p:pic>
    </p:spTree>
    <p:extLst>
      <p:ext uri="{BB962C8B-B14F-4D97-AF65-F5344CB8AC3E}">
        <p14:creationId xmlns:p14="http://schemas.microsoft.com/office/powerpoint/2010/main" val="10492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7" r="-3697"/>
          <a:stretch>
            <a:fillRect/>
          </a:stretch>
        </p:blipFill>
        <p:spPr>
          <a:xfrm>
            <a:off x="457200" y="204788"/>
            <a:ext cx="8229600" cy="5921375"/>
          </a:xfrm>
        </p:spPr>
      </p:pic>
    </p:spTree>
    <p:extLst>
      <p:ext uri="{BB962C8B-B14F-4D97-AF65-F5344CB8AC3E}">
        <p14:creationId xmlns:p14="http://schemas.microsoft.com/office/powerpoint/2010/main" val="338502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3" r="-6183"/>
          <a:stretch>
            <a:fillRect/>
          </a:stretch>
        </p:blipFill>
        <p:spPr>
          <a:xfrm>
            <a:off x="457200" y="466725"/>
            <a:ext cx="8229600" cy="5659438"/>
          </a:xfrm>
        </p:spPr>
      </p:pic>
    </p:spTree>
    <p:extLst>
      <p:ext uri="{BB962C8B-B14F-4D97-AF65-F5344CB8AC3E}">
        <p14:creationId xmlns:p14="http://schemas.microsoft.com/office/powerpoint/2010/main" val="225304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3" r="-6933"/>
          <a:stretch>
            <a:fillRect/>
          </a:stretch>
        </p:blipFill>
        <p:spPr>
          <a:xfrm>
            <a:off x="457200" y="541338"/>
            <a:ext cx="8229600" cy="5584825"/>
          </a:xfrm>
        </p:spPr>
      </p:pic>
    </p:spTree>
    <p:extLst>
      <p:ext uri="{BB962C8B-B14F-4D97-AF65-F5344CB8AC3E}">
        <p14:creationId xmlns:p14="http://schemas.microsoft.com/office/powerpoint/2010/main" val="240688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1_2 Our senses Week5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28" r="-55828"/>
          <a:stretch>
            <a:fillRect/>
          </a:stretch>
        </p:blipFill>
        <p:spPr>
          <a:xfrm>
            <a:off x="457200" y="623888"/>
            <a:ext cx="8229600" cy="5502275"/>
          </a:xfrm>
        </p:spPr>
      </p:pic>
    </p:spTree>
    <p:extLst>
      <p:ext uri="{BB962C8B-B14F-4D97-AF65-F5344CB8AC3E}">
        <p14:creationId xmlns:p14="http://schemas.microsoft.com/office/powerpoint/2010/main" val="189040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3" r="-6183"/>
          <a:stretch>
            <a:fillRect/>
          </a:stretch>
        </p:blipFill>
        <p:spPr>
          <a:xfrm>
            <a:off x="457200" y="466725"/>
            <a:ext cx="8229600" cy="5659438"/>
          </a:xfrm>
        </p:spPr>
      </p:pic>
    </p:spTree>
    <p:extLst>
      <p:ext uri="{BB962C8B-B14F-4D97-AF65-F5344CB8AC3E}">
        <p14:creationId xmlns:p14="http://schemas.microsoft.com/office/powerpoint/2010/main" val="363139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P1_2 Our senses Week5 copy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65" r="-58265"/>
          <a:stretch>
            <a:fillRect/>
          </a:stretch>
        </p:blipFill>
        <p:spPr>
          <a:xfrm>
            <a:off x="-1055517" y="747713"/>
            <a:ext cx="8229600" cy="5378450"/>
          </a:xfrm>
        </p:spPr>
      </p:pic>
      <p:sp>
        <p:nvSpPr>
          <p:cNvPr id="5" name="TextBox 4"/>
          <p:cNvSpPr txBox="1"/>
          <p:nvPr/>
        </p:nvSpPr>
        <p:spPr>
          <a:xfrm>
            <a:off x="6424052" y="1643305"/>
            <a:ext cx="2515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  <a:hlinkClick r:id="rId3"/>
              </a:rPr>
              <a:t>https://</a:t>
            </a:r>
            <a:r>
              <a:rPr lang="en-US" sz="2400" dirty="0" smtClean="0">
                <a:latin typeface="Comic Sans MS"/>
                <a:cs typeface="Comic Sans MS"/>
                <a:hlinkClick r:id="rId3"/>
              </a:rPr>
              <a:t>thedadlab.com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9797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EM-Moray-Senses-EY-Exploring-Bag copy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87" r="-53587"/>
          <a:stretch>
            <a:fillRect/>
          </a:stretch>
        </p:blipFill>
        <p:spPr>
          <a:xfrm>
            <a:off x="457200" y="504825"/>
            <a:ext cx="8229600" cy="5621338"/>
          </a:xfrm>
        </p:spPr>
      </p:pic>
    </p:spTree>
    <p:extLst>
      <p:ext uri="{BB962C8B-B14F-4D97-AF65-F5344CB8AC3E}">
        <p14:creationId xmlns:p14="http://schemas.microsoft.com/office/powerpoint/2010/main" val="150970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eek5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80" r="-50880"/>
          <a:stretch>
            <a:fillRect/>
          </a:stretch>
        </p:blipFill>
        <p:spPr>
          <a:xfrm>
            <a:off x="-1653134" y="354013"/>
            <a:ext cx="8229600" cy="5772150"/>
          </a:xfrm>
        </p:spPr>
      </p:pic>
      <p:sp>
        <p:nvSpPr>
          <p:cNvPr id="5" name="TextBox 4"/>
          <p:cNvSpPr txBox="1"/>
          <p:nvPr/>
        </p:nvSpPr>
        <p:spPr>
          <a:xfrm>
            <a:off x="6576465" y="2054131"/>
            <a:ext cx="1902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  <a:hlinkClick r:id="rId3"/>
              </a:rPr>
              <a:t>BBc Bitesize How does touch work?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7828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5" r="-7505"/>
          <a:stretch>
            <a:fillRect/>
          </a:stretch>
        </p:blipFill>
        <p:spPr>
          <a:xfrm>
            <a:off x="457200" y="596900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377469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2" r="-6372"/>
          <a:stretch>
            <a:fillRect/>
          </a:stretch>
        </p:blipFill>
        <p:spPr>
          <a:xfrm>
            <a:off x="457200" y="485775"/>
            <a:ext cx="8229600" cy="5640388"/>
          </a:xfrm>
        </p:spPr>
      </p:pic>
    </p:spTree>
    <p:extLst>
      <p:ext uri="{BB962C8B-B14F-4D97-AF65-F5344CB8AC3E}">
        <p14:creationId xmlns:p14="http://schemas.microsoft.com/office/powerpoint/2010/main" val="159376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5" r="-7505"/>
          <a:stretch>
            <a:fillRect/>
          </a:stretch>
        </p:blipFill>
        <p:spPr>
          <a:xfrm>
            <a:off x="457200" y="596900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227867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eek5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88" r="-48788"/>
          <a:stretch>
            <a:fillRect/>
          </a:stretch>
        </p:blipFill>
        <p:spPr>
          <a:xfrm>
            <a:off x="-1867925" y="231775"/>
            <a:ext cx="8229600" cy="5894388"/>
          </a:xfrm>
        </p:spPr>
      </p:pic>
      <p:sp>
        <p:nvSpPr>
          <p:cNvPr id="5" name="TextBox 4"/>
          <p:cNvSpPr txBox="1"/>
          <p:nvPr/>
        </p:nvSpPr>
        <p:spPr>
          <a:xfrm>
            <a:off x="6361674" y="1400545"/>
            <a:ext cx="176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  <a:hlinkClick r:id="rId3"/>
              </a:rPr>
              <a:t>BBC Teach - Using our sense of touch.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173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b="6526"/>
          <a:stretch>
            <a:fillRect/>
          </a:stretch>
        </p:blipFill>
        <p:spPr>
          <a:xfrm>
            <a:off x="457200" y="596900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174065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5065"/>
          <a:stretch>
            <a:fillRect/>
          </a:stretch>
        </p:blipFill>
        <p:spPr>
          <a:xfrm>
            <a:off x="457200" y="411163"/>
            <a:ext cx="8229600" cy="5715000"/>
          </a:xfrm>
        </p:spPr>
      </p:pic>
    </p:spTree>
    <p:extLst>
      <p:ext uri="{BB962C8B-B14F-4D97-AF65-F5344CB8AC3E}">
        <p14:creationId xmlns:p14="http://schemas.microsoft.com/office/powerpoint/2010/main" val="388777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 b="4179"/>
          <a:stretch>
            <a:fillRect/>
          </a:stretch>
        </p:blipFill>
        <p:spPr>
          <a:xfrm>
            <a:off x="457200" y="298450"/>
            <a:ext cx="8229600" cy="5827713"/>
          </a:xfrm>
        </p:spPr>
      </p:pic>
    </p:spTree>
    <p:extLst>
      <p:ext uri="{BB962C8B-B14F-4D97-AF65-F5344CB8AC3E}">
        <p14:creationId xmlns:p14="http://schemas.microsoft.com/office/powerpoint/2010/main" val="352441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4" r="-5994"/>
          <a:stretch>
            <a:fillRect/>
          </a:stretch>
        </p:blipFill>
        <p:spPr>
          <a:xfrm>
            <a:off x="457200" y="447675"/>
            <a:ext cx="8229600" cy="5678488"/>
          </a:xfrm>
        </p:spPr>
      </p:pic>
    </p:spTree>
    <p:extLst>
      <p:ext uri="{BB962C8B-B14F-4D97-AF65-F5344CB8AC3E}">
        <p14:creationId xmlns:p14="http://schemas.microsoft.com/office/powerpoint/2010/main" val="424621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2" r="-5822"/>
          <a:stretch>
            <a:fillRect/>
          </a:stretch>
        </p:blipFill>
        <p:spPr>
          <a:xfrm>
            <a:off x="457200" y="430213"/>
            <a:ext cx="8229600" cy="5695950"/>
          </a:xfrm>
        </p:spPr>
      </p:pic>
    </p:spTree>
    <p:extLst>
      <p:ext uri="{BB962C8B-B14F-4D97-AF65-F5344CB8AC3E}">
        <p14:creationId xmlns:p14="http://schemas.microsoft.com/office/powerpoint/2010/main" val="311157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chantedScienceFiveSensesICanFeel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5" r="-4045"/>
          <a:stretch>
            <a:fillRect/>
          </a:stretch>
        </p:blipFill>
        <p:spPr>
          <a:xfrm>
            <a:off x="457200" y="242888"/>
            <a:ext cx="8229600" cy="5883275"/>
          </a:xfrm>
        </p:spPr>
      </p:pic>
    </p:spTree>
    <p:extLst>
      <p:ext uri="{BB962C8B-B14F-4D97-AF65-F5344CB8AC3E}">
        <p14:creationId xmlns:p14="http://schemas.microsoft.com/office/powerpoint/2010/main" val="193090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31</Words>
  <Application>Microsoft Macintosh PowerPoint</Application>
  <PresentationFormat>On-screen Show (4:3)</PresentationFormat>
  <Paragraphs>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Our 5 Senses Week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5 Senses Week 4</dc:title>
  <dc:creator>Stephen Canning</dc:creator>
  <cp:lastModifiedBy>Stephen Canning</cp:lastModifiedBy>
  <cp:revision>10</cp:revision>
  <dcterms:created xsi:type="dcterms:W3CDTF">2021-02-01T14:05:27Z</dcterms:created>
  <dcterms:modified xsi:type="dcterms:W3CDTF">2021-02-10T16:41:35Z</dcterms:modified>
</cp:coreProperties>
</file>