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61" r:id="rId5"/>
    <p:sldId id="262" r:id="rId6"/>
    <p:sldId id="263" r:id="rId7"/>
    <p:sldId id="260" r:id="rId8"/>
    <p:sldId id="264" r:id="rId9"/>
    <p:sldId id="268" r:id="rId10"/>
    <p:sldId id="266" r:id="rId11"/>
    <p:sldId id="265" r:id="rId12"/>
    <p:sldId id="269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1" d="100"/>
          <a:sy n="121" d="100"/>
        </p:scale>
        <p:origin x="-26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3BCD19-9335-D94D-A121-C08FB50ED239}" type="datetimeFigureOut">
              <a:rPr lang="en-US" smtClean="0"/>
              <a:t>2/3/21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0CCCB-B152-044F-9972-EEC3B7235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27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40F10C-D264-624D-9B19-3376AC83347E}" type="slidenum">
              <a:rPr lang="en-GB"/>
              <a:pPr/>
              <a:t>10</a:t>
            </a:fld>
            <a:endParaRPr lang="en-GB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539EA-307C-3342-A7B6-7E441E0CE3EF}" type="datetimeFigureOut">
              <a:rPr lang="en-US" smtClean="0"/>
              <a:t>2/3/21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4FF41-5D95-2940-8A98-2D97B67B5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756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539EA-307C-3342-A7B6-7E441E0CE3EF}" type="datetimeFigureOut">
              <a:rPr lang="en-US" smtClean="0"/>
              <a:t>2/3/21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4FF41-5D95-2940-8A98-2D97B67B5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15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539EA-307C-3342-A7B6-7E441E0CE3EF}" type="datetimeFigureOut">
              <a:rPr lang="en-US" smtClean="0"/>
              <a:t>2/3/21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4FF41-5D95-2940-8A98-2D97B67B5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82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539EA-307C-3342-A7B6-7E441E0CE3EF}" type="datetimeFigureOut">
              <a:rPr lang="en-US" smtClean="0"/>
              <a:t>2/3/21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4FF41-5D95-2940-8A98-2D97B67B5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670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539EA-307C-3342-A7B6-7E441E0CE3EF}" type="datetimeFigureOut">
              <a:rPr lang="en-US" smtClean="0"/>
              <a:t>2/3/21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4FF41-5D95-2940-8A98-2D97B67B5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269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539EA-307C-3342-A7B6-7E441E0CE3EF}" type="datetimeFigureOut">
              <a:rPr lang="en-US" smtClean="0"/>
              <a:t>2/3/21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4FF41-5D95-2940-8A98-2D97B67B5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84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539EA-307C-3342-A7B6-7E441E0CE3EF}" type="datetimeFigureOut">
              <a:rPr lang="en-US" smtClean="0"/>
              <a:t>2/3/21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4FF41-5D95-2940-8A98-2D97B67B5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07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539EA-307C-3342-A7B6-7E441E0CE3EF}" type="datetimeFigureOut">
              <a:rPr lang="en-US" smtClean="0"/>
              <a:t>2/3/21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4FF41-5D95-2940-8A98-2D97B67B5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80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539EA-307C-3342-A7B6-7E441E0CE3EF}" type="datetimeFigureOut">
              <a:rPr lang="en-US" smtClean="0"/>
              <a:t>2/3/21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4FF41-5D95-2940-8A98-2D97B67B5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81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539EA-307C-3342-A7B6-7E441E0CE3EF}" type="datetimeFigureOut">
              <a:rPr lang="en-US" smtClean="0"/>
              <a:t>2/3/21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4FF41-5D95-2940-8A98-2D97B67B5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02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539EA-307C-3342-A7B6-7E441E0CE3EF}" type="datetimeFigureOut">
              <a:rPr lang="en-US" smtClean="0"/>
              <a:t>2/3/21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4FF41-5D95-2940-8A98-2D97B67B5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028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539EA-307C-3342-A7B6-7E441E0CE3EF}" type="datetimeFigureOut">
              <a:rPr lang="en-US" smtClean="0"/>
              <a:t>2/3/21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4FF41-5D95-2940-8A98-2D97B67B5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49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hyperlink" Target="https://www.bbc.co.uk/iplayer/episode/m000jyct/operation-ouch-do-try-this-at-home-3-taste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hyperlink" Target="https://www.youtube.com/watch?v=C4rdqXXzPGU&amp;Ic=Ugg4LtBq6fLOHXgCoAEC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yIV_xYi0as" TargetMode="External"/><Relationship Id="rId4" Type="http://schemas.openxmlformats.org/officeDocument/2006/relationships/hyperlink" Target="https://www.fantasticfunandlearning.com/fun-taste-test-science-experiments-kids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00052"/>
            <a:ext cx="7772400" cy="1630118"/>
          </a:xfrm>
        </p:spPr>
        <p:txBody>
          <a:bodyPr>
            <a:normAutofit/>
          </a:bodyPr>
          <a:lstStyle/>
          <a:p>
            <a:r>
              <a:rPr lang="en-U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Our 5 Senses Week 4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P1/2 Super Science</a:t>
            </a:r>
          </a:p>
          <a:p>
            <a:endParaRPr lang="en-US" dirty="0"/>
          </a:p>
        </p:txBody>
      </p:sp>
      <p:pic>
        <p:nvPicPr>
          <p:cNvPr id="4" name="Picture 3" descr="84519194-5-senses-icon-in-outline-collection-with-filled-col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697" y="2330170"/>
            <a:ext cx="4380049" cy="1320800"/>
          </a:xfrm>
          <a:prstGeom prst="rect">
            <a:avLst/>
          </a:prstGeom>
        </p:spPr>
      </p:pic>
      <p:pic>
        <p:nvPicPr>
          <p:cNvPr id="5" name="Picture 4" descr="95446111-stock-vector-cute-little-scary-t-rex-dinosaur-with-roar-lettering-isolated-vector-illustr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1" y="4898108"/>
            <a:ext cx="2229711" cy="182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38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© British Nutrition Foundation 2010</a:t>
            </a:r>
          </a:p>
        </p:txBody>
      </p:sp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468313" y="765175"/>
            <a:ext cx="53276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b="1">
                <a:latin typeface="Century Gothic" charset="0"/>
              </a:rPr>
              <a:t>Taste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468313" y="1412875"/>
            <a:ext cx="8353425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>
                <a:latin typeface="Century Gothic" charset="0"/>
              </a:rPr>
              <a:t>Useful describing words:</a:t>
            </a:r>
          </a:p>
          <a:p>
            <a:pPr>
              <a:spcBef>
                <a:spcPct val="50000"/>
              </a:spcBef>
            </a:pPr>
            <a:endParaRPr lang="en-GB" sz="2400">
              <a:latin typeface="Century Gothic" charset="0"/>
            </a:endParaRPr>
          </a:p>
          <a:p>
            <a:pPr>
              <a:spcBef>
                <a:spcPct val="50000"/>
              </a:spcBef>
            </a:pPr>
            <a:r>
              <a:rPr lang="en-GB" sz="2400">
                <a:latin typeface="Century Gothic" charset="0"/>
              </a:rPr>
              <a:t>sweet		cool		bitter		</a:t>
            </a:r>
          </a:p>
          <a:p>
            <a:pPr>
              <a:spcBef>
                <a:spcPct val="50000"/>
              </a:spcBef>
            </a:pPr>
            <a:r>
              <a:rPr lang="en-GB" sz="2400">
                <a:latin typeface="Century Gothic" charset="0"/>
              </a:rPr>
              <a:t>zesty		warm		hot		</a:t>
            </a:r>
          </a:p>
          <a:p>
            <a:pPr>
              <a:spcBef>
                <a:spcPct val="50000"/>
              </a:spcBef>
            </a:pPr>
            <a:r>
              <a:rPr lang="en-GB" sz="2400">
                <a:latin typeface="Century Gothic" charset="0"/>
              </a:rPr>
              <a:t>sour		sharp		rich		</a:t>
            </a:r>
          </a:p>
          <a:p>
            <a:pPr>
              <a:spcBef>
                <a:spcPct val="50000"/>
              </a:spcBef>
            </a:pPr>
            <a:r>
              <a:rPr lang="en-GB" sz="2400">
                <a:latin typeface="Century Gothic" charset="0"/>
              </a:rPr>
              <a:t>bland		rotten		tart		</a:t>
            </a:r>
          </a:p>
          <a:p>
            <a:pPr>
              <a:spcBef>
                <a:spcPct val="50000"/>
              </a:spcBef>
            </a:pPr>
            <a:r>
              <a:rPr lang="en-GB" sz="2400">
                <a:latin typeface="Century Gothic" charset="0"/>
              </a:rPr>
              <a:t>strong		citrus		mild		 	</a:t>
            </a:r>
          </a:p>
          <a:p>
            <a:pPr>
              <a:spcBef>
                <a:spcPct val="50000"/>
              </a:spcBef>
            </a:pPr>
            <a:r>
              <a:rPr lang="en-GB" sz="2400">
                <a:latin typeface="Century Gothic" charset="0"/>
              </a:rPr>
              <a:t>umami 	tangy 	salty</a:t>
            </a:r>
          </a:p>
          <a:p>
            <a:pPr>
              <a:spcBef>
                <a:spcPct val="50000"/>
              </a:spcBef>
            </a:pPr>
            <a:r>
              <a:rPr lang="en-GB" sz="2400">
                <a:latin typeface="Century Gothic" charset="0"/>
              </a:rPr>
              <a:t>savoury	 spicy</a:t>
            </a:r>
          </a:p>
        </p:txBody>
      </p:sp>
      <p:pic>
        <p:nvPicPr>
          <p:cNvPr id="40966" name="Picture 6" descr="MP900422314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0" y="2133600"/>
            <a:ext cx="3778250" cy="377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170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Fruit Tasting Worksheet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964" r="-50964"/>
          <a:stretch>
            <a:fillRect/>
          </a:stretch>
        </p:blipFill>
        <p:spPr>
          <a:xfrm>
            <a:off x="457200" y="358775"/>
            <a:ext cx="8229600" cy="5767388"/>
          </a:xfrm>
        </p:spPr>
      </p:pic>
    </p:spTree>
    <p:extLst>
      <p:ext uri="{BB962C8B-B14F-4D97-AF65-F5344CB8AC3E}">
        <p14:creationId xmlns:p14="http://schemas.microsoft.com/office/powerpoint/2010/main" val="196352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1_2 Our Senses wk4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382" r="-53382"/>
          <a:stretch>
            <a:fillRect/>
          </a:stretch>
        </p:blipFill>
        <p:spPr>
          <a:xfrm>
            <a:off x="-1679388" y="344302"/>
            <a:ext cx="8229600" cy="5632450"/>
          </a:xfrm>
        </p:spPr>
      </p:pic>
      <p:sp>
        <p:nvSpPr>
          <p:cNvPr id="6" name="TextBox 5"/>
          <p:cNvSpPr txBox="1"/>
          <p:nvPr/>
        </p:nvSpPr>
        <p:spPr>
          <a:xfrm>
            <a:off x="6051176" y="2465294"/>
            <a:ext cx="186764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 </a:t>
            </a:r>
            <a:r>
              <a:rPr lang="en-US" sz="2000" dirty="0" smtClean="0">
                <a:latin typeface="Comic Sans MS"/>
                <a:cs typeface="Comic Sans MS"/>
                <a:hlinkClick r:id="rId3"/>
              </a:rPr>
              <a:t>BBC Video Dr Ouch Taste!</a:t>
            </a:r>
            <a:endParaRPr lang="en-US" sz="20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25563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1_2 Our Senses wk4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889" r="-55889"/>
          <a:stretch>
            <a:fillRect/>
          </a:stretch>
        </p:blipFill>
        <p:spPr>
          <a:xfrm>
            <a:off x="457200" y="627063"/>
            <a:ext cx="8229600" cy="5499100"/>
          </a:xfrm>
        </p:spPr>
      </p:pic>
    </p:spTree>
    <p:extLst>
      <p:ext uri="{BB962C8B-B14F-4D97-AF65-F5344CB8AC3E}">
        <p14:creationId xmlns:p14="http://schemas.microsoft.com/office/powerpoint/2010/main" val="1118162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1_2 Our Senses wk4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748" r="-51748"/>
          <a:stretch>
            <a:fillRect/>
          </a:stretch>
        </p:blipFill>
        <p:spPr>
          <a:xfrm>
            <a:off x="-1769035" y="403225"/>
            <a:ext cx="8229600" cy="5722938"/>
          </a:xfrm>
        </p:spPr>
      </p:pic>
      <p:sp>
        <p:nvSpPr>
          <p:cNvPr id="5" name="TextBox 4"/>
          <p:cNvSpPr txBox="1"/>
          <p:nvPr/>
        </p:nvSpPr>
        <p:spPr>
          <a:xfrm>
            <a:off x="5393765" y="2808941"/>
            <a:ext cx="24503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  <a:hlinkClick r:id="rId3"/>
              </a:rPr>
              <a:t>Video- Your Tounge the Taste Maker</a:t>
            </a:r>
            <a:endParaRPr lang="en-US" sz="20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677969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enseofTaste-1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867" r="-44867"/>
          <a:stretch>
            <a:fillRect/>
          </a:stretch>
        </p:blipFill>
        <p:spPr>
          <a:xfrm>
            <a:off x="457200" y="342900"/>
            <a:ext cx="8229600" cy="5783263"/>
          </a:xfrm>
        </p:spPr>
      </p:pic>
    </p:spTree>
    <p:extLst>
      <p:ext uri="{BB962C8B-B14F-4D97-AF65-F5344CB8AC3E}">
        <p14:creationId xmlns:p14="http://schemas.microsoft.com/office/powerpoint/2010/main" val="4147284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enseofTaste-1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659" r="-43659"/>
          <a:stretch>
            <a:fillRect/>
          </a:stretch>
        </p:blipFill>
        <p:spPr>
          <a:xfrm>
            <a:off x="457200" y="268288"/>
            <a:ext cx="8229600" cy="5857875"/>
          </a:xfrm>
        </p:spPr>
      </p:pic>
    </p:spTree>
    <p:extLst>
      <p:ext uri="{BB962C8B-B14F-4D97-AF65-F5344CB8AC3E}">
        <p14:creationId xmlns:p14="http://schemas.microsoft.com/office/powerpoint/2010/main" val="2479602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enseofTaste-1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128" r="-45128"/>
          <a:stretch>
            <a:fillRect/>
          </a:stretch>
        </p:blipFill>
        <p:spPr>
          <a:xfrm>
            <a:off x="457200" y="358775"/>
            <a:ext cx="8229600" cy="5767388"/>
          </a:xfrm>
        </p:spPr>
      </p:pic>
    </p:spTree>
    <p:extLst>
      <p:ext uri="{BB962C8B-B14F-4D97-AF65-F5344CB8AC3E}">
        <p14:creationId xmlns:p14="http://schemas.microsoft.com/office/powerpoint/2010/main" val="1757268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1_2 Our Senses wk4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964" r="-50964"/>
          <a:stretch>
            <a:fillRect/>
          </a:stretch>
        </p:blipFill>
        <p:spPr>
          <a:xfrm>
            <a:off x="-1679388" y="239245"/>
            <a:ext cx="8229600" cy="5767388"/>
          </a:xfrm>
        </p:spPr>
      </p:pic>
      <p:sp>
        <p:nvSpPr>
          <p:cNvPr id="6" name="TextBox 5"/>
          <p:cNvSpPr txBox="1"/>
          <p:nvPr/>
        </p:nvSpPr>
        <p:spPr>
          <a:xfrm>
            <a:off x="5901764" y="5020235"/>
            <a:ext cx="2226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  <a:hlinkClick r:id="rId3"/>
              </a:rPr>
              <a:t>Video - Handa's Surprise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82891" y="619279"/>
            <a:ext cx="1868157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https://www.fantasticfunandlearning.com/fun-taste-test-science-experiments-</a:t>
            </a:r>
            <a:r>
              <a:rPr lang="en-US" dirty="0" smtClean="0">
                <a:hlinkClick r:id="rId4"/>
              </a:rPr>
              <a:t>kids.html</a:t>
            </a:r>
            <a:r>
              <a:rPr lang="en-US" dirty="0" smtClean="0"/>
              <a:t>  Copy and paste Into browser or find link in the lab.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197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1_2 Our Senses wk4 (dragged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154" r="-48154"/>
          <a:stretch>
            <a:fillRect/>
          </a:stretch>
        </p:blipFill>
        <p:spPr>
          <a:xfrm>
            <a:off x="457200" y="193675"/>
            <a:ext cx="8229600" cy="5932488"/>
          </a:xfrm>
        </p:spPr>
      </p:pic>
    </p:spTree>
    <p:extLst>
      <p:ext uri="{BB962C8B-B14F-4D97-AF65-F5344CB8AC3E}">
        <p14:creationId xmlns:p14="http://schemas.microsoft.com/office/powerpoint/2010/main" val="1151571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y list of smells. (1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922" r="-53922"/>
          <a:stretch>
            <a:fillRect/>
          </a:stretch>
        </p:blipFill>
        <p:spPr>
          <a:xfrm>
            <a:off x="457200" y="522942"/>
            <a:ext cx="8229600" cy="5603222"/>
          </a:xfrm>
        </p:spPr>
      </p:pic>
    </p:spTree>
    <p:extLst>
      <p:ext uri="{BB962C8B-B14F-4D97-AF65-F5344CB8AC3E}">
        <p14:creationId xmlns:p14="http://schemas.microsoft.com/office/powerpoint/2010/main" val="3967720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69</Words>
  <Application>Microsoft Macintosh PowerPoint</Application>
  <PresentationFormat>On-screen Show (4:3)</PresentationFormat>
  <Paragraphs>18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Our 5 Senses Week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5 Senses Week 4</dc:title>
  <dc:creator>Stephen Canning</dc:creator>
  <cp:lastModifiedBy>Stephen Canning</cp:lastModifiedBy>
  <cp:revision>10</cp:revision>
  <dcterms:created xsi:type="dcterms:W3CDTF">2021-01-28T15:22:52Z</dcterms:created>
  <dcterms:modified xsi:type="dcterms:W3CDTF">2021-02-03T18:13:17Z</dcterms:modified>
</cp:coreProperties>
</file>