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58" r:id="rId4"/>
    <p:sldId id="260" r:id="rId5"/>
    <p:sldId id="259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68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8FF2F-3B34-C644-9E1E-2673394301FE}" type="datetimeFigureOut">
              <a:rPr lang="en-US" smtClean="0"/>
              <a:t>1/24/21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D8E13-8586-8E49-B38D-A877B629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88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8FF2F-3B34-C644-9E1E-2673394301FE}" type="datetimeFigureOut">
              <a:rPr lang="en-US" smtClean="0"/>
              <a:t>1/24/21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D8E13-8586-8E49-B38D-A877B629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870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8FF2F-3B34-C644-9E1E-2673394301FE}" type="datetimeFigureOut">
              <a:rPr lang="en-US" smtClean="0"/>
              <a:t>1/24/21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D8E13-8586-8E49-B38D-A877B629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90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8FF2F-3B34-C644-9E1E-2673394301FE}" type="datetimeFigureOut">
              <a:rPr lang="en-US" smtClean="0"/>
              <a:t>1/24/21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D8E13-8586-8E49-B38D-A877B629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261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8FF2F-3B34-C644-9E1E-2673394301FE}" type="datetimeFigureOut">
              <a:rPr lang="en-US" smtClean="0"/>
              <a:t>1/24/21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D8E13-8586-8E49-B38D-A877B629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04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8FF2F-3B34-C644-9E1E-2673394301FE}" type="datetimeFigureOut">
              <a:rPr lang="en-US" smtClean="0"/>
              <a:t>1/24/21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D8E13-8586-8E49-B38D-A877B629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98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8FF2F-3B34-C644-9E1E-2673394301FE}" type="datetimeFigureOut">
              <a:rPr lang="en-US" smtClean="0"/>
              <a:t>1/24/21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D8E13-8586-8E49-B38D-A877B629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4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8FF2F-3B34-C644-9E1E-2673394301FE}" type="datetimeFigureOut">
              <a:rPr lang="en-US" smtClean="0"/>
              <a:t>1/24/21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D8E13-8586-8E49-B38D-A877B629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63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8FF2F-3B34-C644-9E1E-2673394301FE}" type="datetimeFigureOut">
              <a:rPr lang="en-US" smtClean="0"/>
              <a:t>1/24/21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D8E13-8586-8E49-B38D-A877B629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88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8FF2F-3B34-C644-9E1E-2673394301FE}" type="datetimeFigureOut">
              <a:rPr lang="en-US" smtClean="0"/>
              <a:t>1/24/21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D8E13-8586-8E49-B38D-A877B629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46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8FF2F-3B34-C644-9E1E-2673394301FE}" type="datetimeFigureOut">
              <a:rPr lang="en-US" smtClean="0"/>
              <a:t>1/24/21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D8E13-8586-8E49-B38D-A877B629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352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8FF2F-3B34-C644-9E1E-2673394301FE}" type="datetimeFigureOut">
              <a:rPr lang="en-US" smtClean="0"/>
              <a:t>1/24/21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D8E13-8586-8E49-B38D-A877B629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669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hyperlink" Target="http://www.bbc.co.uk/iplayer/episode/b06j7xmq/topsy-and-tim-series3-5-eye-test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hyperlink" Target="https://www.youtube.com/watch?v=Ww8MtsS2iVU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bbc.co.uk/bitesize/clips/z2yd2p3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s://www.science-sparks.com/science-for-early-year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00052"/>
            <a:ext cx="7772400" cy="1630118"/>
          </a:xfrm>
        </p:spPr>
        <p:txBody>
          <a:bodyPr>
            <a:normAutofit/>
          </a:bodyPr>
          <a:lstStyle/>
          <a:p>
            <a:r>
              <a:rPr 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Our 5 Senses Week 3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P1/2 Super Science</a:t>
            </a:r>
          </a:p>
          <a:p>
            <a:endParaRPr lang="en-US" dirty="0"/>
          </a:p>
        </p:txBody>
      </p:sp>
      <p:pic>
        <p:nvPicPr>
          <p:cNvPr id="4" name="Picture 3" descr="84519194-5-senses-icon-in-outline-collection-with-filled-col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697" y="2330170"/>
            <a:ext cx="4380049" cy="1320800"/>
          </a:xfrm>
          <a:prstGeom prst="rect">
            <a:avLst/>
          </a:prstGeom>
        </p:spPr>
      </p:pic>
      <p:pic>
        <p:nvPicPr>
          <p:cNvPr id="5" name="Picture 4" descr="95446111-stock-vector-cute-little-scary-t-rex-dinosaur-with-roar-lettering-isolated-vector-illustr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1" y="4898108"/>
            <a:ext cx="2229711" cy="182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60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8255" y="270199"/>
            <a:ext cx="7323307" cy="589034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 descr="P1_2 Our Senses wk3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991" y="270198"/>
            <a:ext cx="4422827" cy="603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24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1_2 Our Senses wk3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527" r="-47527"/>
          <a:stretch>
            <a:fillRect/>
          </a:stretch>
        </p:blipFill>
        <p:spPr>
          <a:xfrm>
            <a:off x="-1515499" y="419100"/>
            <a:ext cx="8229600" cy="5970588"/>
          </a:xfrm>
        </p:spPr>
      </p:pic>
      <p:sp>
        <p:nvSpPr>
          <p:cNvPr id="5" name="TextBox 4"/>
          <p:cNvSpPr txBox="1"/>
          <p:nvPr/>
        </p:nvSpPr>
        <p:spPr>
          <a:xfrm>
            <a:off x="6126236" y="2540129"/>
            <a:ext cx="2190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Topsy and Tim The Eye Test.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452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2320"/>
            <a:ext cx="8229600" cy="5693844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SenseofSightThemeCentersPrintablesandActivities-1 cop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996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64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1_2 Our Senses wk3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732" r="-44732"/>
          <a:stretch>
            <a:fillRect/>
          </a:stretch>
        </p:blipFill>
        <p:spPr>
          <a:xfrm>
            <a:off x="457200" y="176213"/>
            <a:ext cx="8229600" cy="6146800"/>
          </a:xfrm>
        </p:spPr>
      </p:pic>
    </p:spTree>
    <p:extLst>
      <p:ext uri="{BB962C8B-B14F-4D97-AF65-F5344CB8AC3E}">
        <p14:creationId xmlns:p14="http://schemas.microsoft.com/office/powerpoint/2010/main" val="2466856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687963" y="1409584"/>
            <a:ext cx="1810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BBC Bitesize -Introduction to Sight.</a:t>
            </a:r>
            <a:endParaRPr lang="en-US" dirty="0"/>
          </a:p>
        </p:txBody>
      </p:sp>
      <p:pic>
        <p:nvPicPr>
          <p:cNvPr id="9" name="Content Placeholder 8" descr="P1_2 Our Senses wk3 (dragged)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047" r="-51047"/>
          <a:stretch>
            <a:fillRect/>
          </a:stretch>
        </p:blipFill>
        <p:spPr>
          <a:xfrm>
            <a:off x="-1569546" y="454874"/>
            <a:ext cx="8229600" cy="5762625"/>
          </a:xfrm>
        </p:spPr>
      </p:pic>
      <p:sp>
        <p:nvSpPr>
          <p:cNvPr id="10" name="TextBox 9"/>
          <p:cNvSpPr txBox="1"/>
          <p:nvPr/>
        </p:nvSpPr>
        <p:spPr>
          <a:xfrm>
            <a:off x="6687964" y="3240078"/>
            <a:ext cx="1433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One Closed Eye Experiment.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11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icrosoft Word - ScR_SB_KS1_Senses[1].doc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7" b="11087"/>
          <a:stretch>
            <a:fillRect/>
          </a:stretch>
        </p:blipFill>
        <p:spPr>
          <a:xfrm>
            <a:off x="457200" y="797088"/>
            <a:ext cx="8229600" cy="5012199"/>
          </a:xfrm>
        </p:spPr>
      </p:pic>
    </p:spTree>
    <p:extLst>
      <p:ext uri="{BB962C8B-B14F-4D97-AF65-F5344CB8AC3E}">
        <p14:creationId xmlns:p14="http://schemas.microsoft.com/office/powerpoint/2010/main" val="763182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P1_2 Our Senses wk3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732" r="-44732"/>
          <a:stretch>
            <a:fillRect/>
          </a:stretch>
        </p:blipFill>
        <p:spPr>
          <a:xfrm>
            <a:off x="-1488475" y="350838"/>
            <a:ext cx="8229600" cy="6146800"/>
          </a:xfrm>
        </p:spPr>
      </p:pic>
      <p:sp>
        <p:nvSpPr>
          <p:cNvPr id="7" name="TextBox 6"/>
          <p:cNvSpPr txBox="1"/>
          <p:nvPr/>
        </p:nvSpPr>
        <p:spPr>
          <a:xfrm>
            <a:off x="6363470" y="2079556"/>
            <a:ext cx="17862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https://</a:t>
            </a:r>
            <a:r>
              <a:rPr lang="en-US" dirty="0" err="1" smtClean="0">
                <a:hlinkClick r:id="rId3"/>
              </a:rPr>
              <a:t>www.science-sparks.com</a:t>
            </a:r>
            <a:r>
              <a:rPr lang="en-US" dirty="0" smtClean="0">
                <a:hlinkClick r:id="rId3"/>
              </a:rPr>
              <a:t>/science-for-early-years/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150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45</Words>
  <Application>Microsoft Macintosh PowerPoint</Application>
  <PresentationFormat>On-screen Show (4:3)</PresentationFormat>
  <Paragraphs>6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Our 5 Senses Week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5 Senses Week 3</dc:title>
  <dc:creator>Stephen Canning</dc:creator>
  <cp:lastModifiedBy>Stephen Canning</cp:lastModifiedBy>
  <cp:revision>10</cp:revision>
  <dcterms:created xsi:type="dcterms:W3CDTF">2021-01-21T12:36:27Z</dcterms:created>
  <dcterms:modified xsi:type="dcterms:W3CDTF">2021-01-24T16:20:35Z</dcterms:modified>
</cp:coreProperties>
</file>