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4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3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2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2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8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0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2670-65AF-EE46-92C5-D7F3673ABAA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A3FF-5AC0-8345-AE38-FF20D744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Wb6DXrsOmC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bbc.co.uk/iplayer/episode/b03jpfz0/topsy-and-tim-series-1-9-bad-smel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www.youtube.com/watch/O99ecwRpX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0052"/>
            <a:ext cx="7772400" cy="1630118"/>
          </a:xfrm>
        </p:spPr>
        <p:txBody>
          <a:bodyPr>
            <a:normAutofit/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5 Senses Week2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P1/2 Super Science</a:t>
            </a:r>
          </a:p>
          <a:p>
            <a:endParaRPr lang="en-US" dirty="0"/>
          </a:p>
        </p:txBody>
      </p:sp>
      <p:pic>
        <p:nvPicPr>
          <p:cNvPr id="4" name="Picture 3" descr="84519194-5-senses-icon-in-outline-collection-with-filled-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7" y="2330170"/>
            <a:ext cx="4380049" cy="1320800"/>
          </a:xfrm>
          <a:prstGeom prst="rect">
            <a:avLst/>
          </a:prstGeom>
        </p:spPr>
      </p:pic>
      <p:pic>
        <p:nvPicPr>
          <p:cNvPr id="5" name="Picture 4" descr="95446111-stock-vector-cute-little-scary-t-rex-dinosaur-with-roar-lettering-isolated-vector-illust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1" y="4898108"/>
            <a:ext cx="2229711" cy="18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0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_2 Our Senses Week2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46" r="-45446"/>
          <a:stretch>
            <a:fillRect/>
          </a:stretch>
        </p:blipFill>
        <p:spPr>
          <a:xfrm>
            <a:off x="457200" y="309563"/>
            <a:ext cx="8229600" cy="6100762"/>
          </a:xfrm>
        </p:spPr>
      </p:pic>
    </p:spTree>
    <p:extLst>
      <p:ext uri="{BB962C8B-B14F-4D97-AF65-F5344CB8AC3E}">
        <p14:creationId xmlns:p14="http://schemas.microsoft.com/office/powerpoint/2010/main" val="198749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_2 Our Senses Week2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01" r="-49701"/>
          <a:stretch>
            <a:fillRect/>
          </a:stretch>
        </p:blipFill>
        <p:spPr>
          <a:xfrm>
            <a:off x="-1552855" y="520700"/>
            <a:ext cx="8229600" cy="5840413"/>
          </a:xfrm>
        </p:spPr>
      </p:pic>
      <p:sp>
        <p:nvSpPr>
          <p:cNvPr id="5" name="TextBox 4"/>
          <p:cNvSpPr txBox="1"/>
          <p:nvPr/>
        </p:nvSpPr>
        <p:spPr>
          <a:xfrm>
            <a:off x="6929120" y="2042160"/>
            <a:ext cx="166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Smelling Activity/Experiment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9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_2 Our Senses Week2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22" r="-51522"/>
          <a:stretch>
            <a:fillRect/>
          </a:stretch>
        </p:blipFill>
        <p:spPr>
          <a:xfrm>
            <a:off x="-1622857" y="390525"/>
            <a:ext cx="8229600" cy="5735638"/>
          </a:xfrm>
        </p:spPr>
      </p:pic>
      <p:sp>
        <p:nvSpPr>
          <p:cNvPr id="5" name="TextBox 4"/>
          <p:cNvSpPr txBox="1"/>
          <p:nvPr/>
        </p:nvSpPr>
        <p:spPr>
          <a:xfrm>
            <a:off x="6990080" y="2286000"/>
            <a:ext cx="125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Topsy and Tim- A Bad Smell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1_2 Our Senses Week2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55" r="-43955"/>
          <a:stretch>
            <a:fillRect/>
          </a:stretch>
        </p:blipFill>
        <p:spPr>
          <a:xfrm>
            <a:off x="457200" y="233363"/>
            <a:ext cx="8229600" cy="6197600"/>
          </a:xfrm>
        </p:spPr>
      </p:pic>
    </p:spTree>
    <p:extLst>
      <p:ext uri="{BB962C8B-B14F-4D97-AF65-F5344CB8AC3E}">
        <p14:creationId xmlns:p14="http://schemas.microsoft.com/office/powerpoint/2010/main" val="345679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_2 Our Senses Week2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26" r="-43026"/>
          <a:stretch>
            <a:fillRect/>
          </a:stretch>
        </p:blipFill>
        <p:spPr>
          <a:xfrm>
            <a:off x="-1492853" y="320675"/>
            <a:ext cx="8229600" cy="6259513"/>
          </a:xfrm>
        </p:spPr>
      </p:pic>
      <p:sp>
        <p:nvSpPr>
          <p:cNvPr id="5" name="TextBox 4"/>
          <p:cNvSpPr txBox="1"/>
          <p:nvPr/>
        </p:nvSpPr>
        <p:spPr>
          <a:xfrm>
            <a:off x="6614160" y="27432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 sense of smell sing-a-long! Enjoy!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5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</Words>
  <Application>Microsoft Macintosh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Our 5 Senses Week2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5 Senses Week2</dc:title>
  <dc:creator>Stephen Canning</dc:creator>
  <cp:lastModifiedBy>Stephen Canning</cp:lastModifiedBy>
  <cp:revision>9</cp:revision>
  <dcterms:created xsi:type="dcterms:W3CDTF">2021-01-14T14:29:46Z</dcterms:created>
  <dcterms:modified xsi:type="dcterms:W3CDTF">2021-01-14T15:28:13Z</dcterms:modified>
</cp:coreProperties>
</file>