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4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6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66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2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6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14239-C5A3-8C41-BDCB-2425DA571B95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F8F60-1B5C-3947-8D39-6983E9D1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abcya.com/games/five_sens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3yqB2KFwJC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888" y="323949"/>
            <a:ext cx="7772400" cy="187981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Our 5 Senses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472"/>
            <a:ext cx="6400800" cy="1529039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P1/2 Super Science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95446111-stock-vector-cute-little-scary-t-rex-dinosaur-with-roar-lettering-isolated-vector-illust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77" y="4898108"/>
            <a:ext cx="2229711" cy="1821709"/>
          </a:xfrm>
          <a:prstGeom prst="rect">
            <a:avLst/>
          </a:prstGeom>
        </p:spPr>
      </p:pic>
      <p:pic>
        <p:nvPicPr>
          <p:cNvPr id="5" name="Picture 4" descr="84519194-5-senses-icon-in-outline-collection-with-filled-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94" y="2203764"/>
            <a:ext cx="4380049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2 Our 5 Senses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1" r="-50411"/>
          <a:stretch>
            <a:fillRect/>
          </a:stretch>
        </p:blipFill>
        <p:spPr>
          <a:xfrm>
            <a:off x="-1395898" y="563563"/>
            <a:ext cx="8229600" cy="5799137"/>
          </a:xfrm>
        </p:spPr>
      </p:pic>
      <p:sp>
        <p:nvSpPr>
          <p:cNvPr id="5" name="TextBox 4"/>
          <p:cNvSpPr txBox="1"/>
          <p:nvPr/>
        </p:nvSpPr>
        <p:spPr>
          <a:xfrm>
            <a:off x="6833703" y="2163979"/>
            <a:ext cx="1446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www.abcya.com</a:t>
            </a:r>
            <a:r>
              <a:rPr lang="en-US" dirty="0" smtClean="0">
                <a:hlinkClick r:id="rId3"/>
              </a:rPr>
              <a:t>/games/</a:t>
            </a:r>
            <a:r>
              <a:rPr lang="en-US" dirty="0" err="1" smtClean="0">
                <a:hlinkClick r:id="rId3"/>
              </a:rPr>
              <a:t>five_senses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9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_2 Our 5 Senses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889" r="-52889"/>
          <a:stretch>
            <a:fillRect/>
          </a:stretch>
        </p:blipFill>
        <p:spPr>
          <a:xfrm>
            <a:off x="457200" y="466725"/>
            <a:ext cx="8229600" cy="5659438"/>
          </a:xfrm>
        </p:spPr>
      </p:pic>
    </p:spTree>
    <p:extLst>
      <p:ext uri="{BB962C8B-B14F-4D97-AF65-F5344CB8AC3E}">
        <p14:creationId xmlns:p14="http://schemas.microsoft.com/office/powerpoint/2010/main" val="366626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1_2 Our 5 Senses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861" r="-51861"/>
          <a:stretch>
            <a:fillRect/>
          </a:stretch>
        </p:blipFill>
        <p:spPr>
          <a:xfrm>
            <a:off x="-1487347" y="409575"/>
            <a:ext cx="8229600" cy="5716588"/>
          </a:xfrm>
        </p:spPr>
      </p:pic>
      <p:sp>
        <p:nvSpPr>
          <p:cNvPr id="6" name="TextBox 5"/>
          <p:cNvSpPr txBox="1"/>
          <p:nvPr/>
        </p:nvSpPr>
        <p:spPr>
          <a:xfrm>
            <a:off x="6742253" y="3039049"/>
            <a:ext cx="1606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The Science of A String Telephone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0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1_2 Our 5 Senses (dragged)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58" r="-49458"/>
          <a:stretch>
            <a:fillRect/>
          </a:stretch>
        </p:blipFill>
        <p:spPr>
          <a:xfrm>
            <a:off x="457200" y="271463"/>
            <a:ext cx="8229600" cy="5854700"/>
          </a:xfrm>
        </p:spPr>
      </p:pic>
    </p:spTree>
    <p:extLst>
      <p:ext uri="{BB962C8B-B14F-4D97-AF65-F5344CB8AC3E}">
        <p14:creationId xmlns:p14="http://schemas.microsoft.com/office/powerpoint/2010/main" val="279073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23</Words>
  <Application>Microsoft Macintosh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Our 5 Senses</vt:lpstr>
      <vt:lpstr>PowerPoint Presentation</vt:lpstr>
      <vt:lpstr>PowerPoint Presentation</vt:lpstr>
      <vt:lpstr>PowerPoint Presentation</vt:lpstr>
      <vt:lpstr>PowerPoint Presentation</vt:lpstr>
    </vt:vector>
  </TitlesOfParts>
  <Company>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 Senses</dc:title>
  <dc:creator>Stephen Canning</dc:creator>
  <cp:lastModifiedBy>Stephen Canning</cp:lastModifiedBy>
  <cp:revision>7</cp:revision>
  <dcterms:created xsi:type="dcterms:W3CDTF">2021-01-10T13:13:55Z</dcterms:created>
  <dcterms:modified xsi:type="dcterms:W3CDTF">2021-01-14T08:51:22Z</dcterms:modified>
</cp:coreProperties>
</file>