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708B-7D00-446C-A01F-26A6D143C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EB13F-AA86-4ED6-9A62-A5F0F4A2B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34CC0-2DDF-40B9-A308-957905CC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7875-FD52-4171-B52A-3F52D54920FF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0B76-B5F4-43F2-B2F3-0FCB8F811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933FA-603F-48A7-822C-F1365F81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7502-6F24-4844-973B-E05696351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6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A7DB-9945-475B-9E15-38A27C36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6AC84-E59B-410E-B653-7D864644B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59208-742A-4360-9973-F60CCC44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7875-FD52-4171-B52A-3F52D54920FF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86BB-F68C-4FED-9C04-79C2FF81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5DA02-B572-48D2-8CC8-7541CCB4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7502-6F24-4844-973B-E05696351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78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4F847A-7E48-4833-A31C-EB947EA32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0B616-7726-4AF8-84D4-15C8B1598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50C0B-F6D3-4451-A4B8-1B3BF8DF5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7875-FD52-4171-B52A-3F52D54920FF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1AAE8-701F-4A97-A413-42C9153D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6BDA0-A800-4786-887F-1A01B95F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7502-6F24-4844-973B-E05696351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6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314E-87BA-4ED6-97D4-C06D3360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0D564-83C1-4400-812C-13AB44BDB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637B-FCB6-4BB2-9862-BF0EA548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7875-FD52-4171-B52A-3F52D54920FF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AE200-D3CA-462C-98E7-07AFA235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704A2-1A8A-4905-832D-C3FC2DE6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7502-6F24-4844-973B-E05696351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40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13EA3-F76C-4FFE-8FBF-14B43B3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5AC99-0A5B-4800-9D39-5B1D54420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7223E-2849-4298-BF1D-543902EB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7875-FD52-4171-B52A-3F52D54920FF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8BFA0-EB47-4FED-B42C-0AAA0A24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1C0F5-2433-453A-91D1-EECA7259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7502-6F24-4844-973B-E05696351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69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054D-58F2-47F5-845E-679BBB8F6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EE48F-3A22-44EC-A54B-3CA2F1D0E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57094-34B6-499B-A4A6-0F76B3DF8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7673E-4FAF-401D-9356-24E6906D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7875-FD52-4171-B52A-3F52D54920FF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1E274-E25C-463B-BE19-47E94817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686C0-BBC3-4885-9F42-D9C117A2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7502-6F24-4844-973B-E05696351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74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D44A-9905-4D40-8ACB-0181A2E0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299A9-D90B-4552-9304-187EFD669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50203-1FE2-464B-8CEA-980B6A8E8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D0315-A62A-4C62-85BB-C6A0EF706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80283F-2137-472C-89B9-FCB1FE049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361899-3E6C-4A87-B0EF-7004A560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7875-FD52-4171-B52A-3F52D54920FF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D7856-6782-4DE0-97B4-D0A46B4C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D065AE-5A87-420A-997A-8B89E266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7502-6F24-4844-973B-E05696351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77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D84F-CCB5-4662-A219-728A1416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D991B-703D-4C28-902A-70BA410E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7875-FD52-4171-B52A-3F52D54920FF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BC096-E9E8-4979-9024-5D1ABA3E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7AF07-8214-49B0-86B5-6A8978121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7502-6F24-4844-973B-E05696351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12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D5EF6-C8A4-47AA-958F-09E73F86B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7875-FD52-4171-B52A-3F52D54920FF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80CD95-EC9C-4BEF-A87E-4BBB1BA7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D43C8-890B-4847-8757-DEC40C08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7502-6F24-4844-973B-E05696351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7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9F60-7D33-4EA7-A998-3E322475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2F944-38BB-47EF-B283-BD770FC00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9434F-31EE-4CB9-9964-D5EA3C9B3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E8230-9D68-4BE3-BF5B-0E902F20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7875-FD52-4171-B52A-3F52D54920FF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2C2B8-5B2F-4F2D-BD72-1B0204BE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559F9-E4DE-4DAF-A615-13939C88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7502-6F24-4844-973B-E05696351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9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B5F1-D05A-4F96-BB50-225A967F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62F5A8-C8E0-4810-B3B7-8241DABF97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2F6A4-2DFC-494C-8A29-EE7A86CED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53E48-BB2D-4ECD-8C99-BD7422E7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7875-FD52-4171-B52A-3F52D54920FF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9E820-841A-43CF-8A90-1394EF033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8779C-FB00-43CA-9768-C1E1CCAF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7502-6F24-4844-973B-E05696351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BE239C-A203-4EBF-BB01-6E710DCA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A29FA-3CDF-4581-9C08-67CFF81BF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8DF11-1F29-4344-B71B-BB4808CF6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87875-FD52-4171-B52A-3F52D54920FF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8C4B3-7C32-4BE4-A5EA-325182F64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95CD7-1D67-440D-9984-9F0D8BF75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27502-6F24-4844-973B-E05696351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96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925CE-BA7B-4332-BA37-8D7F761D5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GB" sz="4800">
                <a:solidFill>
                  <a:srgbClr val="FFFFFF"/>
                </a:solidFill>
                <a:latin typeface="Comic Sans MS" panose="030F0702030302020204" pitchFamily="66" charset="0"/>
              </a:rPr>
              <a:t>Each Peach Pear Plum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30F46-F3AA-4857-BFF7-9556A44EF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GB" sz="2000">
                <a:solidFill>
                  <a:srgbClr val="FFFFFF"/>
                </a:solidFill>
                <a:latin typeface="Comic Sans MS" panose="030F0702030302020204" pitchFamily="66" charset="0"/>
              </a:rPr>
              <a:t>By Janet and Allan Ahlberg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D79812B3-7623-4219-B888-8BF0E90F5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t="10370" r="4567" b="4762"/>
          <a:stretch/>
        </p:blipFill>
        <p:spPr>
          <a:xfrm rot="16200000">
            <a:off x="5946432" y="156198"/>
            <a:ext cx="4968324" cy="65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5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ext, calendar&#10;&#10;Description automatically generated">
            <a:extLst>
              <a:ext uri="{FF2B5EF4-FFF2-40B4-BE49-F238E27FC236}">
                <a16:creationId xmlns:a16="http://schemas.microsoft.com/office/drawing/2014/main" id="{3537D22F-48C2-405B-A206-E76EE175C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r="2564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2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gallery, picture frame&#10;&#10;Description automatically generated">
            <a:extLst>
              <a:ext uri="{FF2B5EF4-FFF2-40B4-BE49-F238E27FC236}">
                <a16:creationId xmlns:a16="http://schemas.microsoft.com/office/drawing/2014/main" id="{DCCEA83D-0A3C-4282-AB75-204A1AA0C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r="13167" b="1"/>
          <a:stretch/>
        </p:blipFill>
        <p:spPr>
          <a:xfrm rot="16200000">
            <a:off x="2839618" y="-2469250"/>
            <a:ext cx="6512763" cy="117983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77B1D22-0849-4B91-AEEB-9F9DA81DEF62}"/>
              </a:ext>
            </a:extLst>
          </p:cNvPr>
          <p:cNvSpPr/>
          <p:nvPr/>
        </p:nvSpPr>
        <p:spPr>
          <a:xfrm>
            <a:off x="196849" y="3787335"/>
            <a:ext cx="2340820" cy="27682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Can you spy the baby?</a:t>
            </a:r>
          </a:p>
        </p:txBody>
      </p:sp>
    </p:spTree>
    <p:extLst>
      <p:ext uri="{BB962C8B-B14F-4D97-AF65-F5344CB8AC3E}">
        <p14:creationId xmlns:p14="http://schemas.microsoft.com/office/powerpoint/2010/main" val="383709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69A86D-F35F-4ECE-A419-CFCF11DB1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1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gallery, room, picture frame&#10;&#10;Description automatically generated">
            <a:extLst>
              <a:ext uri="{FF2B5EF4-FFF2-40B4-BE49-F238E27FC236}">
                <a16:creationId xmlns:a16="http://schemas.microsoft.com/office/drawing/2014/main" id="{EA9AEF8B-09EC-4740-898D-2D0CE641B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 r="10559" b="1"/>
          <a:stretch/>
        </p:blipFill>
        <p:spPr>
          <a:xfrm rot="16200000">
            <a:off x="2839618" y="-2469250"/>
            <a:ext cx="6512763" cy="117983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5669BD8-C035-426D-BB81-E3621B794B33}"/>
              </a:ext>
            </a:extLst>
          </p:cNvPr>
          <p:cNvSpPr/>
          <p:nvPr/>
        </p:nvSpPr>
        <p:spPr>
          <a:xfrm>
            <a:off x="360177" y="3716996"/>
            <a:ext cx="2340820" cy="27682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Can you spy Bo Peep? She is wearing a large hat!</a:t>
            </a:r>
          </a:p>
        </p:txBody>
      </p:sp>
    </p:spTree>
    <p:extLst>
      <p:ext uri="{BB962C8B-B14F-4D97-AF65-F5344CB8AC3E}">
        <p14:creationId xmlns:p14="http://schemas.microsoft.com/office/powerpoint/2010/main" val="106141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0A66D3B-B2D9-481E-92CF-78D416DF3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09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63F3D8-58E9-4FE1-94C6-C716A7E93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r="15055" b="1"/>
          <a:stretch/>
        </p:blipFill>
        <p:spPr>
          <a:xfrm rot="16200000">
            <a:off x="2839618" y="-2469250"/>
            <a:ext cx="6512763" cy="117983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9211F43-5B48-4D38-8451-5F5A1D411614}"/>
              </a:ext>
            </a:extLst>
          </p:cNvPr>
          <p:cNvSpPr/>
          <p:nvPr/>
        </p:nvSpPr>
        <p:spPr>
          <a:xfrm>
            <a:off x="275771" y="1015999"/>
            <a:ext cx="2340820" cy="27682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Jack and Jill are tumbling down?</a:t>
            </a:r>
          </a:p>
        </p:txBody>
      </p:sp>
    </p:spTree>
    <p:extLst>
      <p:ext uri="{BB962C8B-B14F-4D97-AF65-F5344CB8AC3E}">
        <p14:creationId xmlns:p14="http://schemas.microsoft.com/office/powerpoint/2010/main" val="1190794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85547E-AE90-456F-B3AA-8D1653583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r="5230" b="1"/>
          <a:stretch/>
        </p:blipFill>
        <p:spPr>
          <a:xfrm rot="16200000">
            <a:off x="2839618" y="-2469250"/>
            <a:ext cx="6512763" cy="117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97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60DBE6E9-2AF1-4F54-B841-6AB9B66A0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2" r="14247" b="1"/>
          <a:stretch/>
        </p:blipFill>
        <p:spPr>
          <a:xfrm rot="16200000">
            <a:off x="2839618" y="-2469250"/>
            <a:ext cx="6512763" cy="117983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E7C204-043A-41FC-8316-6DFA78023E45}"/>
              </a:ext>
            </a:extLst>
          </p:cNvPr>
          <p:cNvSpPr/>
          <p:nvPr/>
        </p:nvSpPr>
        <p:spPr>
          <a:xfrm>
            <a:off x="275771" y="1015999"/>
            <a:ext cx="2340820" cy="27682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Where is the Wicked Witch?</a:t>
            </a:r>
          </a:p>
        </p:txBody>
      </p:sp>
    </p:spTree>
    <p:extLst>
      <p:ext uri="{BB962C8B-B14F-4D97-AF65-F5344CB8AC3E}">
        <p14:creationId xmlns:p14="http://schemas.microsoft.com/office/powerpoint/2010/main" val="2804204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33981D-8B49-46B0-AAD4-B8DE34B2C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1" r="7033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6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wall, indoor, gallery&#10;&#10;Description automatically generated">
            <a:extLst>
              <a:ext uri="{FF2B5EF4-FFF2-40B4-BE49-F238E27FC236}">
                <a16:creationId xmlns:a16="http://schemas.microsoft.com/office/drawing/2014/main" id="{F0118076-279E-4504-8947-66A4F22ED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r="16007" b="1"/>
          <a:stretch/>
        </p:blipFill>
        <p:spPr>
          <a:xfrm rot="16200000">
            <a:off x="2839618" y="-2469250"/>
            <a:ext cx="6512763" cy="117983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185517D-4BDB-4CB6-84D4-C01D75317109}"/>
              </a:ext>
            </a:extLst>
          </p:cNvPr>
          <p:cNvSpPr/>
          <p:nvPr/>
        </p:nvSpPr>
        <p:spPr>
          <a:xfrm>
            <a:off x="275771" y="1015999"/>
            <a:ext cx="2340820" cy="27682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Can you spy Robin Hood?</a:t>
            </a:r>
          </a:p>
        </p:txBody>
      </p:sp>
    </p:spTree>
    <p:extLst>
      <p:ext uri="{BB962C8B-B14F-4D97-AF65-F5344CB8AC3E}">
        <p14:creationId xmlns:p14="http://schemas.microsoft.com/office/powerpoint/2010/main" val="344947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gallery, room&#10;&#10;Description automatically generated">
            <a:extLst>
              <a:ext uri="{FF2B5EF4-FFF2-40B4-BE49-F238E27FC236}">
                <a16:creationId xmlns:a16="http://schemas.microsoft.com/office/drawing/2014/main" id="{64C1F2CF-DEBB-4B6D-AA6E-382F2F501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36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DB5CC08B-9663-4A05-9C15-6970D9262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9" r="1" b="1"/>
          <a:stretch/>
        </p:blipFill>
        <p:spPr>
          <a:xfrm rot="16200000">
            <a:off x="2839618" y="-2469250"/>
            <a:ext cx="6512763" cy="117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51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indoor, gallery, room&#10;&#10;Description automatically generated">
            <a:extLst>
              <a:ext uri="{FF2B5EF4-FFF2-40B4-BE49-F238E27FC236}">
                <a16:creationId xmlns:a16="http://schemas.microsoft.com/office/drawing/2014/main" id="{C0493E25-E293-4D0A-A4D2-03D83E58E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12901" b="1"/>
          <a:stretch/>
        </p:blipFill>
        <p:spPr>
          <a:xfrm rot="16200000">
            <a:off x="2839618" y="-2469250"/>
            <a:ext cx="6512763" cy="117983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6371792-C7F7-4E0A-BCEE-F2C7AAC1CA72}"/>
              </a:ext>
            </a:extLst>
          </p:cNvPr>
          <p:cNvSpPr/>
          <p:nvPr/>
        </p:nvSpPr>
        <p:spPr>
          <a:xfrm>
            <a:off x="275771" y="1015999"/>
            <a:ext cx="2340820" cy="27682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Where are the bears?</a:t>
            </a:r>
          </a:p>
        </p:txBody>
      </p:sp>
    </p:spTree>
    <p:extLst>
      <p:ext uri="{BB962C8B-B14F-4D97-AF65-F5344CB8AC3E}">
        <p14:creationId xmlns:p14="http://schemas.microsoft.com/office/powerpoint/2010/main" val="3439425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38A6155A-E0D1-410C-83A9-371174EF8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08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gallery, room, picture frame&#10;&#10;Description automatically generated">
            <a:extLst>
              <a:ext uri="{FF2B5EF4-FFF2-40B4-BE49-F238E27FC236}">
                <a16:creationId xmlns:a16="http://schemas.microsoft.com/office/drawing/2014/main" id="{9F173918-3CED-423E-A902-84E71575C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2" r="6278" b="1"/>
          <a:stretch/>
        </p:blipFill>
        <p:spPr>
          <a:xfrm rot="16200000">
            <a:off x="2839618" y="-2469250"/>
            <a:ext cx="6512763" cy="117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50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13139858-9929-4899-8243-494F5DB7F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1" r="4509" b="1"/>
          <a:stretch/>
        </p:blipFill>
        <p:spPr>
          <a:xfrm rot="16200000">
            <a:off x="2839618" y="-2469250"/>
            <a:ext cx="6512763" cy="117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60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6D2E126E-4A57-4120-9A9F-81B680E66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r="17041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36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EFBCD2-CB12-42E8-9956-34C48BBB1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2" r="9858" b="1"/>
          <a:stretch/>
        </p:blipFill>
        <p:spPr>
          <a:xfrm rot="16200000">
            <a:off x="2839618" y="-2469250"/>
            <a:ext cx="6512763" cy="117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40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3B6D375D-448A-42E4-AA99-3D4A05704F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6" r="7643" b="1"/>
          <a:stretch/>
        </p:blipFill>
        <p:spPr bwMode="auto">
          <a:xfrm rot="16200000">
            <a:off x="2839618" y="-2469250"/>
            <a:ext cx="6512763" cy="1179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CC7D7BC-375E-43BC-B184-12417B0AC497}"/>
              </a:ext>
            </a:extLst>
          </p:cNvPr>
          <p:cNvSpPr/>
          <p:nvPr/>
        </p:nvSpPr>
        <p:spPr>
          <a:xfrm>
            <a:off x="196849" y="509562"/>
            <a:ext cx="2340820" cy="27682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How many people can you spy?</a:t>
            </a:r>
          </a:p>
        </p:txBody>
      </p:sp>
    </p:spTree>
    <p:extLst>
      <p:ext uri="{BB962C8B-B14F-4D97-AF65-F5344CB8AC3E}">
        <p14:creationId xmlns:p14="http://schemas.microsoft.com/office/powerpoint/2010/main" val="881433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947B86-A422-47F0-BCC1-C0B0C4478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57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C726552D-CFB2-4746-A25E-B7996C98D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r="12472" b="1"/>
          <a:stretch/>
        </p:blipFill>
        <p:spPr>
          <a:xfrm rot="16200000">
            <a:off x="2839618" y="-2469250"/>
            <a:ext cx="6512763" cy="117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9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wall, indoor, painting&#10;&#10;Description automatically generated">
            <a:extLst>
              <a:ext uri="{FF2B5EF4-FFF2-40B4-BE49-F238E27FC236}">
                <a16:creationId xmlns:a16="http://schemas.microsoft.com/office/drawing/2014/main" id="{AF05839B-BA8B-467E-80DE-1DDD6F810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r="11641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C0FDC06-9E1B-4943-A4FA-0F9E43CB6BA6}"/>
              </a:ext>
            </a:extLst>
          </p:cNvPr>
          <p:cNvSpPr/>
          <p:nvPr/>
        </p:nvSpPr>
        <p:spPr>
          <a:xfrm>
            <a:off x="275771" y="1015999"/>
            <a:ext cx="2340820" cy="27682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Can you spy Tom?</a:t>
            </a:r>
          </a:p>
        </p:txBody>
      </p:sp>
    </p:spTree>
    <p:extLst>
      <p:ext uri="{BB962C8B-B14F-4D97-AF65-F5344CB8AC3E}">
        <p14:creationId xmlns:p14="http://schemas.microsoft.com/office/powerpoint/2010/main" val="694087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878A4-F5B4-45D9-8179-C01F61D5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Activity Ideas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25A1-5B14-4C7B-83B3-EB4EB3743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Some of the people we meet in Each Peach Pear Plum are also visited by the Jolly Postman, can you remember who? </a:t>
            </a:r>
          </a:p>
          <a:p>
            <a:r>
              <a:rPr lang="en-GB" dirty="0">
                <a:latin typeface="Comic Sans MS" panose="030F0702030302020204" pitchFamily="66" charset="0"/>
              </a:rPr>
              <a:t>Play I spy with your grownup… try and spot things with a ‘p’ or ‘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’ sound. </a:t>
            </a:r>
          </a:p>
          <a:p>
            <a:r>
              <a:rPr lang="en-GB" dirty="0">
                <a:latin typeface="Comic Sans MS" panose="030F0702030302020204" pitchFamily="66" charset="0"/>
              </a:rPr>
              <a:t>Reread Each Peach Pear </a:t>
            </a:r>
            <a:r>
              <a:rPr lang="en-GB">
                <a:latin typeface="Comic Sans MS" panose="030F0702030302020204" pitchFamily="66" charset="0"/>
              </a:rPr>
              <a:t>Plum and try </a:t>
            </a:r>
            <a:r>
              <a:rPr lang="en-GB" dirty="0">
                <a:latin typeface="Comic Sans MS" panose="030F0702030302020204" pitchFamily="66" charset="0"/>
              </a:rPr>
              <a:t>to find all of the words that rhyme. </a:t>
            </a:r>
          </a:p>
          <a:p>
            <a:r>
              <a:rPr lang="en-GB" dirty="0">
                <a:latin typeface="Comic Sans MS" panose="030F0702030302020204" pitchFamily="66" charset="0"/>
              </a:rPr>
              <a:t>Can you make up your own rhyme about one of the characters?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20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ECE5E8F1-F367-47E6-A0DB-8CF51D1E4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5" r="7809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6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indoor, cluttered&#10;&#10;Description automatically generated">
            <a:extLst>
              <a:ext uri="{FF2B5EF4-FFF2-40B4-BE49-F238E27FC236}">
                <a16:creationId xmlns:a16="http://schemas.microsoft.com/office/drawing/2014/main" id="{7B52808E-9D56-4E37-98F6-6AEC098B6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r="10459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DBBFA6F-DAF2-4AEA-94F7-25E29BDFFAF8}"/>
              </a:ext>
            </a:extLst>
          </p:cNvPr>
          <p:cNvSpPr/>
          <p:nvPr/>
        </p:nvSpPr>
        <p:spPr>
          <a:xfrm>
            <a:off x="275771" y="1015999"/>
            <a:ext cx="2340820" cy="27682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Can you spy Mother Hubbard?</a:t>
            </a:r>
          </a:p>
        </p:txBody>
      </p:sp>
    </p:spTree>
    <p:extLst>
      <p:ext uri="{BB962C8B-B14F-4D97-AF65-F5344CB8AC3E}">
        <p14:creationId xmlns:p14="http://schemas.microsoft.com/office/powerpoint/2010/main" val="193181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C7A26F-EF48-4307-867B-C4DE49425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r="3248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D16EB2E-CF62-4385-8EB9-6539B51F6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7" r="9637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D3C43F7-1CA5-433C-A89E-B19EBA6A6682}"/>
              </a:ext>
            </a:extLst>
          </p:cNvPr>
          <p:cNvSpPr/>
          <p:nvPr/>
        </p:nvSpPr>
        <p:spPr>
          <a:xfrm>
            <a:off x="0" y="0"/>
            <a:ext cx="2340820" cy="27682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Where is Cinderella?</a:t>
            </a:r>
          </a:p>
        </p:txBody>
      </p:sp>
    </p:spTree>
    <p:extLst>
      <p:ext uri="{BB962C8B-B14F-4D97-AF65-F5344CB8AC3E}">
        <p14:creationId xmlns:p14="http://schemas.microsoft.com/office/powerpoint/2010/main" val="162170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gallery, room&#10;&#10;Description automatically generated">
            <a:extLst>
              <a:ext uri="{FF2B5EF4-FFF2-40B4-BE49-F238E27FC236}">
                <a16:creationId xmlns:a16="http://schemas.microsoft.com/office/drawing/2014/main" id="{6CA99638-1389-428B-9927-570A80E88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1" r="5103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2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0DB653-7B6D-40A3-810A-191808623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r="12307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D2AC624-B50A-4748-8A3B-03E60B34005F}"/>
              </a:ext>
            </a:extLst>
          </p:cNvPr>
          <p:cNvSpPr/>
          <p:nvPr/>
        </p:nvSpPr>
        <p:spPr>
          <a:xfrm>
            <a:off x="9849656" y="3970215"/>
            <a:ext cx="2340820" cy="27682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Can you see the bears?</a:t>
            </a:r>
          </a:p>
        </p:txBody>
      </p:sp>
    </p:spTree>
    <p:extLst>
      <p:ext uri="{BB962C8B-B14F-4D97-AF65-F5344CB8AC3E}">
        <p14:creationId xmlns:p14="http://schemas.microsoft.com/office/powerpoint/2010/main" val="2497032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157</Words>
  <Application>Microsoft Office PowerPoint</Application>
  <PresentationFormat>Widescreen</PresentationFormat>
  <Paragraphs>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Office Theme</vt:lpstr>
      <vt:lpstr>Each Peach Pear Plum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Ideas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Each Peach Pear Plum</dc:title>
  <dc:creator>Emma O'Connell</dc:creator>
  <cp:lastModifiedBy>Emma O'Connell</cp:lastModifiedBy>
  <cp:revision>6</cp:revision>
  <dcterms:created xsi:type="dcterms:W3CDTF">2020-12-07T20:08:49Z</dcterms:created>
  <dcterms:modified xsi:type="dcterms:W3CDTF">2020-12-07T20:19:49Z</dcterms:modified>
</cp:coreProperties>
</file>