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4" r:id="rId15"/>
    <p:sldId id="285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O'Connell" initials="EO" lastIdx="1" clrIdx="0">
    <p:extLst>
      <p:ext uri="{19B8F6BF-5375-455C-9EA6-DF929625EA0E}">
        <p15:presenceInfo xmlns:p15="http://schemas.microsoft.com/office/powerpoint/2012/main" userId="225676ef07266a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9A4C8-7922-476F-B17D-B7BFEAE28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BA0059-58B4-46BE-995F-0C240508F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CFA09-0F70-4185-A718-415E4EC73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5A7A-A490-46DE-9C99-A92EEEF4ED6B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8F796-60C0-434A-A0DC-DE8CEF375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3247D-0760-4F61-BF00-C986A6CE5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90FF-D6B2-47F3-BEAA-D756EF9C3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2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E8D86-CA4D-45A7-AEF8-2708C5605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8E9897-BB34-4A33-BA0B-0EB91BD85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C9B46-50BB-458F-B2DE-09E82C54B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5A7A-A490-46DE-9C99-A92EEEF4ED6B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4D85A-D658-4260-8F73-3A1734006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11E85-0A69-4056-B3AF-7CEBBDE9E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90FF-D6B2-47F3-BEAA-D756EF9C3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35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8C030C-D9D4-44F4-8BDA-E2A54EF976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B3364C-A86E-416B-AB63-1A9F97D24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8C072-891B-4607-8985-019CC67BB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5A7A-A490-46DE-9C99-A92EEEF4ED6B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B8A38-90B5-4775-9E09-D3283F41F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7C7C4-0C4A-4B6F-A2F8-ED205976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90FF-D6B2-47F3-BEAA-D756EF9C3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41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501D-97BA-4220-96B4-4B2A393F7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2C31B-D1BB-424D-B2D8-854666A31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F5387-DA72-49BF-A714-86E4CCE2A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5A7A-A490-46DE-9C99-A92EEEF4ED6B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9783B-CAA6-4303-934F-31D14C9BC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D620E-F0BF-497A-8141-8DD8BEAB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90FF-D6B2-47F3-BEAA-D756EF9C3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630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3A1E7-51C1-413F-B3FC-E73A74ED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CE0F6-1F82-4372-BC80-9CDE7B3BC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5E886-26D9-4F22-9DDA-C247A4284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5A7A-A490-46DE-9C99-A92EEEF4ED6B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5D89C-7994-4047-BC5A-BE6F5AAF6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88D47-87B7-4E51-A483-342C9BB6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90FF-D6B2-47F3-BEAA-D756EF9C3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790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508AD-18C4-42C2-9D4F-FBAAC837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D30D0-178C-42B0-9BBC-F5A0F8BBBF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AD237-68E2-4B8B-A9E2-83B4B020A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53412-72D0-47AD-A809-5E9E3D1E7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5A7A-A490-46DE-9C99-A92EEEF4ED6B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601C9-6BB9-4698-8861-796CC5BC8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43918-DFB9-43ED-B495-DCAB4F04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90FF-D6B2-47F3-BEAA-D756EF9C3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27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B3039-4BB1-488E-8C8C-D7F19C372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9FFC2-ECDF-4E29-97B4-488043244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1EC4F-7440-4C3A-BFED-9C6B9B912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66F572-48EE-4A87-AB09-A7A94570E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CD183C-1AAA-422A-BB7F-D9057CCCC1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3A7A69-64DB-4FC2-9EED-78AA0A091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5A7A-A490-46DE-9C99-A92EEEF4ED6B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9BF347-30A4-4679-850D-5036CF9BE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40B5F1-72C0-4631-A90F-D73131DB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90FF-D6B2-47F3-BEAA-D756EF9C3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733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91A1C-21F5-4F71-A855-811EDB958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EEBE8A-F7B9-4301-AD13-C59B4E557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5A7A-A490-46DE-9C99-A92EEEF4ED6B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2F70F9-4C0D-4D11-9A5C-1150EB38E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58E7E-6712-4859-8C67-2BD210EA8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90FF-D6B2-47F3-BEAA-D756EF9C3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84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00D23B-07C5-4DA0-AFE3-A8258B606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5A7A-A490-46DE-9C99-A92EEEF4ED6B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70D58B-8EC3-4CF5-B64B-1069D5F09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FCD1F-341A-44BD-A178-193A04B1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90FF-D6B2-47F3-BEAA-D756EF9C3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D904E-C08B-473A-9BEF-769D5E58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708D4-DA22-4EEB-A130-22C7B7D92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97B533-6DFB-48C4-ABEC-E086C40FA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2B7B28-4699-48D2-B827-F0CB0007E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5A7A-A490-46DE-9C99-A92EEEF4ED6B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79349-9FE4-4E1F-BE2D-D80E2BEE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689AE-0B29-4DB1-9EFB-49ECFDF3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90FF-D6B2-47F3-BEAA-D756EF9C3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0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CD2CB-4EFD-4489-95D8-D16F05E8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D8A6B1-8841-4EB0-82B9-E288EF48A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97798-2F85-4C14-B2E8-A435FC5CB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68809-CA9E-45DA-9F1F-D5F4580C6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5A7A-A490-46DE-9C99-A92EEEF4ED6B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5A0ED-7306-4D97-BA3C-71DCDCE61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FC4A3-7DA6-471C-8D0D-2FD6541A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90FF-D6B2-47F3-BEAA-D756EF9C3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D1D6E0-E7BE-4822-B11A-6562A97F4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F2187-E044-4438-94B8-9A1AD87E5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CB720-601D-4A8C-9194-6C5BFC2E2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55A7A-A490-46DE-9C99-A92EEEF4ED6B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876BA-2AAF-4455-8AF8-00369A1F61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C41FD-99B6-4573-96B9-66010167B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B90FF-D6B2-47F3-BEAA-D756EF9C3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40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C9DFB-60AA-471C-B266-B50FDDE598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The Jolly Postman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5AE62A-288C-4525-BBC1-0E544DAC00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By Janet and Allan </a:t>
            </a:r>
            <a:r>
              <a:rPr lang="en-GB" dirty="0" err="1">
                <a:latin typeface="Comic Sans MS" panose="030F0702030302020204" pitchFamily="66" charset="0"/>
              </a:rPr>
              <a:t>Ahlberg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5009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C36376F-6B01-4A8D-A1FC-0C42286F5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13787" y="-947285"/>
            <a:ext cx="6564426" cy="8752570"/>
          </a:xfrm>
        </p:spPr>
      </p:pic>
    </p:spTree>
    <p:extLst>
      <p:ext uri="{BB962C8B-B14F-4D97-AF65-F5344CB8AC3E}">
        <p14:creationId xmlns:p14="http://schemas.microsoft.com/office/powerpoint/2010/main" val="2977291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DCB6209A-D395-4573-8C56-10F2B4E7B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71158" y="-76200"/>
            <a:ext cx="5257799" cy="7010399"/>
          </a:xfrm>
        </p:spPr>
      </p:pic>
    </p:spTree>
    <p:extLst>
      <p:ext uri="{BB962C8B-B14F-4D97-AF65-F5344CB8AC3E}">
        <p14:creationId xmlns:p14="http://schemas.microsoft.com/office/powerpoint/2010/main" val="1290281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Calendar&#10;&#10;Description automatically generated">
            <a:extLst>
              <a:ext uri="{FF2B5EF4-FFF2-40B4-BE49-F238E27FC236}">
                <a16:creationId xmlns:a16="http://schemas.microsoft.com/office/drawing/2014/main" id="{0225F127-C891-40A6-A90D-8C0EF6B488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7" t="7526" r="10024"/>
          <a:stretch/>
        </p:blipFill>
        <p:spPr>
          <a:xfrm rot="16200000">
            <a:off x="1296972" y="-184672"/>
            <a:ext cx="2650209" cy="4023842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BA3722B-3DB4-407C-958B-1C72E43C76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99357" y="771848"/>
            <a:ext cx="4437375" cy="5916501"/>
          </a:xfrm>
        </p:spPr>
      </p:pic>
    </p:spTree>
    <p:extLst>
      <p:ext uri="{BB962C8B-B14F-4D97-AF65-F5344CB8AC3E}">
        <p14:creationId xmlns:p14="http://schemas.microsoft.com/office/powerpoint/2010/main" val="3503194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A00DB363-C524-4005-940C-9858A67DA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80441" y="-631826"/>
            <a:ext cx="6106886" cy="8142516"/>
          </a:xfrm>
        </p:spPr>
      </p:pic>
    </p:spTree>
    <p:extLst>
      <p:ext uri="{BB962C8B-B14F-4D97-AF65-F5344CB8AC3E}">
        <p14:creationId xmlns:p14="http://schemas.microsoft.com/office/powerpoint/2010/main" val="1529125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351A9821-14B7-4837-837D-3BD14DA41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80661" y="-530792"/>
            <a:ext cx="5682340" cy="7576455"/>
          </a:xfrm>
        </p:spPr>
      </p:pic>
    </p:spTree>
    <p:extLst>
      <p:ext uri="{BB962C8B-B14F-4D97-AF65-F5344CB8AC3E}">
        <p14:creationId xmlns:p14="http://schemas.microsoft.com/office/powerpoint/2010/main" val="1827874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4F5BE8-95E0-4490-8290-3E251B626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48771"/>
            <a:ext cx="4920343" cy="6560458"/>
          </a:xfr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0B0508D-8DA4-46F9-8992-B85E8D16E3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59886" y="5954486"/>
            <a:ext cx="609600" cy="6096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BA3AE44-CB55-4306-B90D-4658A320D72F}"/>
              </a:ext>
            </a:extLst>
          </p:cNvPr>
          <p:cNvSpPr/>
          <p:nvPr/>
        </p:nvSpPr>
        <p:spPr>
          <a:xfrm>
            <a:off x="126609" y="870857"/>
            <a:ext cx="2813539" cy="31103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Oh no! The little book has fallen out of the envelope! Can you tell your grownups the story of Cinderella? </a:t>
            </a:r>
          </a:p>
        </p:txBody>
      </p:sp>
    </p:spTree>
    <p:extLst>
      <p:ext uri="{BB962C8B-B14F-4D97-AF65-F5344CB8AC3E}">
        <p14:creationId xmlns:p14="http://schemas.microsoft.com/office/powerpoint/2010/main" val="427503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50D2F10-9C59-4BB0-8432-7C5609D33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9899" y="-685801"/>
            <a:ext cx="6172201" cy="8229602"/>
          </a:xfrm>
        </p:spPr>
      </p:pic>
    </p:spTree>
    <p:extLst>
      <p:ext uri="{BB962C8B-B14F-4D97-AF65-F5344CB8AC3E}">
        <p14:creationId xmlns:p14="http://schemas.microsoft.com/office/powerpoint/2010/main" val="1017937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53D913A3-3E10-400F-9283-16384951B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60172" y="-1012372"/>
            <a:ext cx="6662056" cy="8882743"/>
          </a:xfrm>
        </p:spPr>
      </p:pic>
    </p:spTree>
    <p:extLst>
      <p:ext uri="{BB962C8B-B14F-4D97-AF65-F5344CB8AC3E}">
        <p14:creationId xmlns:p14="http://schemas.microsoft.com/office/powerpoint/2010/main" val="4072755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40755B08-2974-4695-B2F2-1028162AE1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69038" y="391047"/>
            <a:ext cx="4853924" cy="6471900"/>
          </a:xfrm>
        </p:spPr>
      </p:pic>
    </p:spTree>
    <p:extLst>
      <p:ext uri="{BB962C8B-B14F-4D97-AF65-F5344CB8AC3E}">
        <p14:creationId xmlns:p14="http://schemas.microsoft.com/office/powerpoint/2010/main" val="379662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D676F9A9-FE13-4A67-85EE-4EB9E90A0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4" y="202727"/>
            <a:ext cx="4839408" cy="6452545"/>
          </a:xfrm>
        </p:spPr>
      </p:pic>
    </p:spTree>
    <p:extLst>
      <p:ext uri="{BB962C8B-B14F-4D97-AF65-F5344CB8AC3E}">
        <p14:creationId xmlns:p14="http://schemas.microsoft.com/office/powerpoint/2010/main" val="221780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4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6276DDD-F516-49FB-B9B7-F5DCDCB85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/>
          <a:stretch/>
        </p:blipFill>
        <p:spPr>
          <a:xfrm rot="16200000">
            <a:off x="2153696" y="-234907"/>
            <a:ext cx="4808332" cy="716322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09003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alendar&#10;&#10;Description automatically generated">
            <a:extLst>
              <a:ext uri="{FF2B5EF4-FFF2-40B4-BE49-F238E27FC236}">
                <a16:creationId xmlns:a16="http://schemas.microsoft.com/office/drawing/2014/main" id="{46FD1FE9-A2FE-420E-AE9B-8A535D712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4457" y="-693058"/>
            <a:ext cx="6183085" cy="8244116"/>
          </a:xfrm>
        </p:spPr>
      </p:pic>
    </p:spTree>
    <p:extLst>
      <p:ext uri="{BB962C8B-B14F-4D97-AF65-F5344CB8AC3E}">
        <p14:creationId xmlns:p14="http://schemas.microsoft.com/office/powerpoint/2010/main" val="1171265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9131B95-4798-4A4C-AB37-818AA59812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07822" y="-1129393"/>
            <a:ext cx="6776356" cy="9035143"/>
          </a:xfrm>
        </p:spPr>
      </p:pic>
    </p:spTree>
    <p:extLst>
      <p:ext uri="{BB962C8B-B14F-4D97-AF65-F5344CB8AC3E}">
        <p14:creationId xmlns:p14="http://schemas.microsoft.com/office/powerpoint/2010/main" val="2286974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B38C30D1-C2D0-4981-9CCE-D4717FDA3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59627" y="-417287"/>
            <a:ext cx="5769429" cy="7692574"/>
          </a:xfrm>
        </p:spPr>
      </p:pic>
    </p:spTree>
    <p:extLst>
      <p:ext uri="{BB962C8B-B14F-4D97-AF65-F5344CB8AC3E}">
        <p14:creationId xmlns:p14="http://schemas.microsoft.com/office/powerpoint/2010/main" val="2458058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text, box, picture frame&#10;&#10;Description automatically generated">
            <a:extLst>
              <a:ext uri="{FF2B5EF4-FFF2-40B4-BE49-F238E27FC236}">
                <a16:creationId xmlns:a16="http://schemas.microsoft.com/office/drawing/2014/main" id="{B93FB31E-0A0D-430A-8574-C5009C6E3F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" t="7888" b="6053"/>
          <a:stretch/>
        </p:blipFill>
        <p:spPr>
          <a:xfrm rot="16200000">
            <a:off x="1061401" y="157771"/>
            <a:ext cx="3044288" cy="3744689"/>
          </a:xfrm>
        </p:spPr>
      </p:pic>
      <p:pic>
        <p:nvPicPr>
          <p:cNvPr id="10" name="Content Placeholder 9" descr="Text, letter&#10;&#10;Description automatically generated">
            <a:extLst>
              <a:ext uri="{FF2B5EF4-FFF2-40B4-BE49-F238E27FC236}">
                <a16:creationId xmlns:a16="http://schemas.microsoft.com/office/drawing/2014/main" id="{D98BDD08-7A03-473F-B2D3-F955ED969C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19747" y="606293"/>
            <a:ext cx="5045641" cy="6727522"/>
          </a:xfrm>
        </p:spPr>
      </p:pic>
    </p:spTree>
    <p:extLst>
      <p:ext uri="{BB962C8B-B14F-4D97-AF65-F5344CB8AC3E}">
        <p14:creationId xmlns:p14="http://schemas.microsoft.com/office/powerpoint/2010/main" val="2888885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92C29A49-67B7-456D-ACDF-99BC6C078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63155" y="-714830"/>
            <a:ext cx="6215744" cy="8287659"/>
          </a:xfrm>
        </p:spPr>
      </p:pic>
    </p:spTree>
    <p:extLst>
      <p:ext uri="{BB962C8B-B14F-4D97-AF65-F5344CB8AC3E}">
        <p14:creationId xmlns:p14="http://schemas.microsoft.com/office/powerpoint/2010/main" val="2761426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17162F9D-AAC8-4181-980B-A2F016E6C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8771" y="-1113973"/>
            <a:ext cx="6814457" cy="9085945"/>
          </a:xfrm>
        </p:spPr>
      </p:pic>
    </p:spTree>
    <p:extLst>
      <p:ext uri="{BB962C8B-B14F-4D97-AF65-F5344CB8AC3E}">
        <p14:creationId xmlns:p14="http://schemas.microsoft.com/office/powerpoint/2010/main" val="1174351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686C624B-6FCA-49D5-8DC7-7C7F91DB7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0287" y="-751114"/>
            <a:ext cx="6270170" cy="8360228"/>
          </a:xfrm>
        </p:spPr>
      </p:pic>
    </p:spTree>
    <p:extLst>
      <p:ext uri="{BB962C8B-B14F-4D97-AF65-F5344CB8AC3E}">
        <p14:creationId xmlns:p14="http://schemas.microsoft.com/office/powerpoint/2010/main" val="3291799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D5B5C818-6580-4F5B-830B-58A3C00B0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1" r="7483"/>
          <a:stretch/>
        </p:blipFill>
        <p:spPr>
          <a:xfrm rot="16200000">
            <a:off x="2667641" y="-2666359"/>
            <a:ext cx="6856718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07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EC9620-E309-4816-9112-594255762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u="sng">
                <a:solidFill>
                  <a:srgbClr val="FFFFFF"/>
                </a:solidFill>
                <a:latin typeface="Comic Sans MS" panose="030F0702030302020204" pitchFamily="66" charset="0"/>
              </a:rPr>
              <a:t>Activity Ideas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0102A-BBCC-4E4C-8972-27E3640BD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Can you retell the story of Cinderella to your grownup?</a:t>
            </a:r>
          </a:p>
          <a:p>
            <a:r>
              <a:rPr lang="en-GB" dirty="0">
                <a:latin typeface="Comic Sans MS" panose="030F0702030302020204" pitchFamily="66" charset="0"/>
              </a:rPr>
              <a:t>Create a disgusting product that the witch might see in her catalogue! </a:t>
            </a:r>
          </a:p>
          <a:p>
            <a:r>
              <a:rPr lang="en-GB" dirty="0">
                <a:latin typeface="Comic Sans MS" panose="030F0702030302020204" pitchFamily="66" charset="0"/>
              </a:rPr>
              <a:t>Draw a map of all of the places the Jolly Postman visited on his bicycle. </a:t>
            </a:r>
          </a:p>
          <a:p>
            <a:r>
              <a:rPr lang="en-GB" dirty="0">
                <a:latin typeface="Comic Sans MS" panose="030F0702030302020204" pitchFamily="66" charset="0"/>
              </a:rPr>
              <a:t>Use your toys, or make paper dolls, act out the story of the Jolly Postman and all the fairy tale characters he visits. </a:t>
            </a:r>
          </a:p>
        </p:txBody>
      </p:sp>
    </p:spTree>
    <p:extLst>
      <p:ext uri="{BB962C8B-B14F-4D97-AF65-F5344CB8AC3E}">
        <p14:creationId xmlns:p14="http://schemas.microsoft.com/office/powerpoint/2010/main" val="451665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9E3270B7-2434-4E24-B8E0-138BAD30EE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8473" y="-649062"/>
            <a:ext cx="6085115" cy="8113489"/>
          </a:xfrm>
        </p:spPr>
      </p:pic>
    </p:spTree>
    <p:extLst>
      <p:ext uri="{BB962C8B-B14F-4D97-AF65-F5344CB8AC3E}">
        <p14:creationId xmlns:p14="http://schemas.microsoft.com/office/powerpoint/2010/main" val="3845816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B2EC9014-F9EE-4FFE-AF33-C504C66B5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6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48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12106B-41EB-4E7A-9D50-5CBD70A7E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8771" y="-1113972"/>
            <a:ext cx="6814457" cy="9085944"/>
          </a:xfrm>
        </p:spPr>
      </p:pic>
    </p:spTree>
    <p:extLst>
      <p:ext uri="{BB962C8B-B14F-4D97-AF65-F5344CB8AC3E}">
        <p14:creationId xmlns:p14="http://schemas.microsoft.com/office/powerpoint/2010/main" val="1229676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7137FB9-CCB9-4F8B-9EF6-14A87285C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45445" y="-1063171"/>
            <a:ext cx="6738254" cy="8984341"/>
          </a:xfrm>
        </p:spPr>
      </p:pic>
    </p:spTree>
    <p:extLst>
      <p:ext uri="{BB962C8B-B14F-4D97-AF65-F5344CB8AC3E}">
        <p14:creationId xmlns:p14="http://schemas.microsoft.com/office/powerpoint/2010/main" val="3995115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F3628E73-694F-46B1-9A76-D1E659CF8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5558" y="-301624"/>
            <a:ext cx="5823856" cy="7765142"/>
          </a:xfrm>
        </p:spPr>
      </p:pic>
    </p:spTree>
    <p:extLst>
      <p:ext uri="{BB962C8B-B14F-4D97-AF65-F5344CB8AC3E}">
        <p14:creationId xmlns:p14="http://schemas.microsoft.com/office/powerpoint/2010/main" val="3424120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, calendar&#10;&#10;Description automatically generated">
            <a:extLst>
              <a:ext uri="{FF2B5EF4-FFF2-40B4-BE49-F238E27FC236}">
                <a16:creationId xmlns:a16="http://schemas.microsoft.com/office/drawing/2014/main" id="{9AA29168-3950-4A5D-94E3-CDDD3CEE9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43" y="139190"/>
            <a:ext cx="4934714" cy="6579620"/>
          </a:xfrm>
        </p:spPr>
      </p:pic>
    </p:spTree>
    <p:extLst>
      <p:ext uri="{BB962C8B-B14F-4D97-AF65-F5344CB8AC3E}">
        <p14:creationId xmlns:p14="http://schemas.microsoft.com/office/powerpoint/2010/main" val="2897374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5C287168-36FC-481C-AB6B-47B043113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81728" y="-850901"/>
            <a:ext cx="6607629" cy="8810173"/>
          </a:xfrm>
        </p:spPr>
      </p:pic>
    </p:spTree>
    <p:extLst>
      <p:ext uri="{BB962C8B-B14F-4D97-AF65-F5344CB8AC3E}">
        <p14:creationId xmlns:p14="http://schemas.microsoft.com/office/powerpoint/2010/main" val="46845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99</Words>
  <Application>Microsoft Office PowerPoint</Application>
  <PresentationFormat>Widescreen</PresentationFormat>
  <Paragraphs>8</Paragraphs>
  <Slides>28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Comic Sans MS</vt:lpstr>
      <vt:lpstr>Office Theme</vt:lpstr>
      <vt:lpstr>The Jolly Postman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Ideas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O'Connell</dc:creator>
  <cp:lastModifiedBy>Emma O'Connell</cp:lastModifiedBy>
  <cp:revision>6</cp:revision>
  <dcterms:created xsi:type="dcterms:W3CDTF">2020-12-06T15:37:37Z</dcterms:created>
  <dcterms:modified xsi:type="dcterms:W3CDTF">2020-12-06T16:24:49Z</dcterms:modified>
</cp:coreProperties>
</file>