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7306-4ABD-6694-0C37-E0B0F0F89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7830D-DBE8-20B6-647E-46A4A5210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A527-568C-8CE5-3FF0-FD78EAD4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314B-9C79-219A-A1DF-34DCA03A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15D8-DE11-42BC-2A70-4489040C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F7FD-2DBD-4853-CC41-CED21D2F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C0F84-6AFA-2561-0454-027229054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8DE9-65F3-BAAB-6AD0-1210141C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82146-C914-FE28-1908-F6963F80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1CBF-C896-3CD1-EFC0-75F3D13E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0FD57-4BD9-552F-A55A-E06C0EDC9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F1A54-198C-0150-ABF7-02BB89002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DA53-4868-6A52-4300-7B620EE4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3A3C-EF05-AE32-41CA-9EFE153D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2F214-5720-0FDC-E8F1-D3EC31B8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9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C0CF-4CA3-0571-7AF3-AFA0B5B8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E4E07-C715-F5E9-1D6C-606FB6D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81B13-0BF5-44A2-154C-016494B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513A0-84EF-0F68-BA9C-93FB192A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F2C0-86E5-1C88-A5F3-AAE4AAAA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BBD5-C40A-97C3-1508-5178196C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68B26-03AA-29A3-3892-F177C2DFA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8314-E197-116E-37EB-1FAC1973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B332-26F6-BB68-8017-310ED8F5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2229-2932-DA6D-6B2D-6B544EF3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C682-3A6E-5CBF-C6F6-CCFBD302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FF46-7299-3E1F-E1DD-5BF771F44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E973E-BE60-1B2C-18D3-CE0F1CA9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CE0C4-9A59-1F3B-9A36-89B7810D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576B1-C503-A11C-B6FB-E4C0A211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59DA4-8FCA-D21B-F245-32162EE6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5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E4DF-5E41-F940-8CCB-1B437A6B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6D4AB-2E56-7ECE-5116-C735BE6B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6C081-69B7-6A77-3993-B8F507A9F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2CFB8-5DAA-7308-10FD-14719610B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C4915-6EBA-7A24-1A02-BEA56A0AE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EDCC1-7A69-6402-4CFA-157C8E11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BA62F-A95A-9EA5-13AC-21B02FE0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0E625-6A83-55B9-3C5B-26C2B430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0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1184-6CC9-5CE1-FD2A-3CA9C2A3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C00DE-1554-EF51-34B5-7676EDCB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44AC6-1A93-A8CF-622F-BF1BEF76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9329-BA23-FBB5-3557-D15DDA2F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C9098-FF3B-E5F8-DB43-E5A377FA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368A4-B255-D8B2-7E80-6499C84C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E04C0-8D2D-4EEA-0C9F-BCFE32CD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2212-D8B8-1F44-C0CE-1B35CE4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7ECE-79DB-1950-10DC-1996C1DA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0D1E-7072-B05B-A3F8-AF40B8144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2C548-908C-1E94-8972-13EFDD4E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931F9-21D7-ABE6-DF28-AF25B1CE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43453-1B91-01BE-5891-78B736CF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15A9-ED68-9594-8944-50AD71DC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0C207-2F31-452B-E48C-E977D6902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4372B-58CE-0C09-9FA2-BC6B5320B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647CC-3252-5DAD-74FD-3D290372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F44DE-F4E1-F17B-DC32-6FC3EF4D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2564-7DB0-0390-A0C7-8D86372F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299CA-F2BE-90E6-CCD8-4F4703C4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06AF9-851F-D634-A608-8B830CC0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A4D96-F8D4-A0A9-4550-F8847021F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6D5E-9221-417F-9E46-859EBAA8A88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25D9-AADD-89C2-97BB-16FE6C817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D17C-41F1-1DE2-1345-5035A1666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A8B9-F206-4713-93A1-E76C2A3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5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Alpa7tKZUU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yscotland.org/play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layscotland.org/resource-tag/play-scotland-information-leafle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ottishbooktrust.com/topics/bookbug-for-families" TargetMode="External"/><Relationship Id="rId5" Type="http://schemas.openxmlformats.org/officeDocument/2006/relationships/hyperlink" Target="https://speechandlanguage.org.uk/help-for-families/resource-library-for-families/" TargetMode="External"/><Relationship Id="rId4" Type="http://schemas.openxmlformats.org/officeDocument/2006/relationships/hyperlink" Target="https://bumps2bairn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bumps2bairns.com/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E655-189E-91A2-0343-E50D9402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632822-617B-910F-8FF3-69FABE785D73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ECF56A-02BD-39AC-F0FD-D3FC3035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0295F9-69E7-BBE3-A0C4-BEA4C2A24583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924D712A-B8D5-29E7-931A-DB838586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D3B06D-169A-6909-CB7B-FE2534AB9296}"/>
              </a:ext>
            </a:extLst>
          </p:cNvPr>
          <p:cNvSpPr txBox="1"/>
          <p:nvPr/>
        </p:nvSpPr>
        <p:spPr>
          <a:xfrm>
            <a:off x="3524434" y="1740023"/>
            <a:ext cx="4962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Home Link Workers Team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Literacy Ideas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</a:t>
            </a:r>
            <a:r>
              <a:rPr lang="en-US" sz="2800" b="1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February 2024 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puzzle with text and images&#10;&#10;Description automatically generated">
            <a:extLst>
              <a:ext uri="{FF2B5EF4-FFF2-40B4-BE49-F238E27FC236}">
                <a16:creationId xmlns:a16="http://schemas.microsoft.com/office/drawing/2014/main" id="{192B0432-C377-D72E-CC97-2954AB1BB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1" y="1913496"/>
            <a:ext cx="2108684" cy="1944903"/>
          </a:xfrm>
          <a:prstGeom prst="rect">
            <a:avLst/>
          </a:prstGeom>
        </p:spPr>
      </p:pic>
      <p:pic>
        <p:nvPicPr>
          <p:cNvPr id="11" name="Picture 10" descr="A group of children in front of a school&#10;&#10;Description automatically generated">
            <a:extLst>
              <a:ext uri="{FF2B5EF4-FFF2-40B4-BE49-F238E27FC236}">
                <a16:creationId xmlns:a16="http://schemas.microsoft.com/office/drawing/2014/main" id="{63261614-DDF0-4FDA-A78B-0E37194A6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41" y="1913495"/>
            <a:ext cx="1797563" cy="19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F9E3-1F14-5B30-23A9-DD2FD8AC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354946-182C-62B7-DBA8-01DA4A0D50DD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DC841F-799F-A3ED-7369-E20CC5C8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7FE6EA-5EE7-A2F2-776B-0D840A419D4A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555534C4-34B4-60D5-2DB2-E592F3B11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3A8F9E-127E-FD29-BD52-59DDA9765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91" y="310718"/>
            <a:ext cx="8417142" cy="56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5046-2858-C589-F92C-E5B5E35A0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23AFC4-2ECD-C539-DB51-16472388BC9A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653E26-F0B6-1D62-39B2-C292591A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34DA00-6C9B-8339-A805-03CE810FA5A1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2FF0A6A9-0FE9-EB86-5711-C9545A42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DC9EED8-4756-3B98-1EEC-2B482E58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97" y="239697"/>
            <a:ext cx="8113238" cy="57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80D2-384E-500A-0FEF-AA85AA27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ECBE62-CA47-1250-A682-21561FCB1860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275820-E58F-48A4-748B-2C0D4FB7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FCB0A8-273D-AD4D-9EA7-FB6EE6B2838D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7B1B885F-A9CB-6A99-72EC-0147FA10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DD52FB-7686-BE89-EC4C-F8C60D40B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373" y="284087"/>
            <a:ext cx="7827058" cy="55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AD21-1D17-F95E-E51F-D1485B7D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84E2E9-21A2-B52E-E6CB-475F3178086A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8F0084-57F3-E60E-19B5-DB8BA0EB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027F47-C8D3-DFC5-401A-447B17EE44B6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D5233B66-32B2-F2D4-23C8-798512499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6A1FCB-C4EB-9FE4-3576-542616C64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5699" y="984060"/>
            <a:ext cx="6407990" cy="440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5F680-490C-C6E7-C56F-CCCDCE97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01" y="533901"/>
            <a:ext cx="3647545" cy="51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352B-4216-DADD-48B9-AE0FF0E87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96D8ED-5513-C562-503B-4C0C1E7E363E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E7F7FD-760D-26D1-B3E6-F6125C2C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22BD66-6F24-5895-9598-211F0EB7FCA7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DC32F8D4-1C89-8A8E-D99D-1E455D878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68AA50-A013-2641-A30B-70276606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305" y="415529"/>
            <a:ext cx="8133389" cy="56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D5AF9-A99F-BC48-DA39-3F01F390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99AA4D-8C7C-C2D9-E468-1AAA5F3DADFC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73CEC5-D8D4-4E3D-849D-C7FB4A2C4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03D99F-9A6A-FCD3-E65F-95CB21BCC02D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B30EDC19-2A95-09A6-7C0E-B376EABA0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ECD435-5493-4E7F-ABE2-2EE21AC31A0C}"/>
              </a:ext>
            </a:extLst>
          </p:cNvPr>
          <p:cNvGrpSpPr/>
          <p:nvPr/>
        </p:nvGrpSpPr>
        <p:grpSpPr>
          <a:xfrm>
            <a:off x="2678097" y="1038685"/>
            <a:ext cx="6835806" cy="3648723"/>
            <a:chOff x="0" y="0"/>
            <a:chExt cx="5156465" cy="2330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05413C-2A46-4B8E-9EEE-B1BB3E39FEBF}"/>
                </a:ext>
              </a:extLst>
            </p:cNvPr>
            <p:cNvGrpSpPr/>
            <p:nvPr/>
          </p:nvGrpSpPr>
          <p:grpSpPr>
            <a:xfrm>
              <a:off x="0" y="0"/>
              <a:ext cx="5156465" cy="2330570"/>
              <a:chOff x="0" y="0"/>
              <a:chExt cx="5156465" cy="233057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E27D71F-20B7-4A19-B64E-F19C9CF8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156465" cy="233057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DFF1B9-013D-4D0D-9F59-57BD5CA26A6C}"/>
                  </a:ext>
                </a:extLst>
              </p:cNvPr>
              <p:cNvSpPr/>
              <p:nvPr/>
            </p:nvSpPr>
            <p:spPr>
              <a:xfrm>
                <a:off x="2601323" y="868757"/>
                <a:ext cx="2096655" cy="1274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" name="TextBox 5">
              <a:hlinkClick r:id="rId5"/>
              <a:extLst>
                <a:ext uri="{FF2B5EF4-FFF2-40B4-BE49-F238E27FC236}">
                  <a16:creationId xmlns:a16="http://schemas.microsoft.com/office/drawing/2014/main" id="{D4B7A8D1-32B5-45C4-8227-367087E723D7}"/>
                </a:ext>
              </a:extLst>
            </p:cNvPr>
            <p:cNvSpPr txBox="1"/>
            <p:nvPr/>
          </p:nvSpPr>
          <p:spPr>
            <a:xfrm>
              <a:off x="2808997" y="1099611"/>
              <a:ext cx="1809750" cy="49403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to play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8D7316-0923-4665-1A71-BFE7A8B72AEF}"/>
              </a:ext>
            </a:extLst>
          </p:cNvPr>
          <p:cNvSpPr txBox="1"/>
          <p:nvPr/>
        </p:nvSpPr>
        <p:spPr>
          <a:xfrm>
            <a:off x="3633186" y="535344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Initial Sounds Mouth Shapes (</a:t>
            </a:r>
            <a:r>
              <a:rPr lang="en-US" dirty="0" err="1">
                <a:hlinkClick r:id="rId5"/>
              </a:rPr>
              <a:t>youtube.com</a:t>
            </a:r>
            <a:r>
              <a:rPr lang="en-US" dirty="0">
                <a:hlinkClick r:id="rId5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8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28254-C8E5-9D75-2855-AFD5D3E2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FB0EBD-AB7C-2816-C6DD-0F5A4F024886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218AED-68A1-8ACA-6672-4A6CE3EF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3B775-CB2D-98A9-29FC-24A29E673B95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24B85E69-111A-9F97-00F8-3D60CCFB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670CC7-FAAC-582B-DA8B-ECDCE342C353}"/>
              </a:ext>
            </a:extLst>
          </p:cNvPr>
          <p:cNvSpPr txBox="1"/>
          <p:nvPr/>
        </p:nvSpPr>
        <p:spPr>
          <a:xfrm>
            <a:off x="1589103" y="525109"/>
            <a:ext cx="750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Key messages: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8B2DB-58C7-FB09-601D-9690159F5AEE}"/>
              </a:ext>
            </a:extLst>
          </p:cNvPr>
          <p:cNvSpPr txBox="1"/>
          <p:nvPr/>
        </p:nvSpPr>
        <p:spPr>
          <a:xfrm>
            <a:off x="1679360" y="1556398"/>
            <a:ext cx="75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Use letter sounds, not names, for younger learners.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7F57F-6C68-7770-A0DD-0D4FF500320D}"/>
              </a:ext>
            </a:extLst>
          </p:cNvPr>
          <p:cNvSpPr txBox="1"/>
          <p:nvPr/>
        </p:nvSpPr>
        <p:spPr>
          <a:xfrm>
            <a:off x="1679360" y="2560317"/>
            <a:ext cx="75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Letter formation – teach lower case letters.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767DF-4DA0-7E48-41BF-AB9C581F15FD}"/>
              </a:ext>
            </a:extLst>
          </p:cNvPr>
          <p:cNvSpPr txBox="1"/>
          <p:nvPr/>
        </p:nvSpPr>
        <p:spPr>
          <a:xfrm>
            <a:off x="1679359" y="3697519"/>
            <a:ext cx="921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Holding a pencil requires lots of practice and children need to develop their gross then fine motor skills.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B9E08-FAFD-6B02-2917-B98618B2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E80E1A-FDE4-8584-8673-2938F66FDDF6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0C2EC5-52B4-8DA1-BCC0-02EFD2C4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7D811A-EF68-76AF-D596-9F6BB349465A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E85F0B51-DA76-B951-0A1C-C186FC2C3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3C2AFE-C1AA-F8B5-053E-C6EA7430D881}"/>
              </a:ext>
            </a:extLst>
          </p:cNvPr>
          <p:cNvSpPr txBox="1"/>
          <p:nvPr/>
        </p:nvSpPr>
        <p:spPr>
          <a:xfrm>
            <a:off x="2745420" y="1718091"/>
            <a:ext cx="6094520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Bumps to </a:t>
            </a:r>
            <a:r>
              <a:rPr lang="en-US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Bairns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(Highland)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Resource library for families - Speech and Language UK: Changing young lives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Bookbug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for families - Scottish Book Trust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Play Scotland information leaflets Archives - Play Scotland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Play Ideas - Play Scotland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BF863-5376-CB37-FA4B-B01320B7A316}"/>
              </a:ext>
            </a:extLst>
          </p:cNvPr>
          <p:cNvSpPr txBox="1"/>
          <p:nvPr/>
        </p:nvSpPr>
        <p:spPr>
          <a:xfrm>
            <a:off x="2432481" y="276534"/>
            <a:ext cx="75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Some links: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7EB1-150F-53FA-8CC6-D85ECE86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C77ECD-C558-FCAF-917B-9E0B931338DC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AC863F-C02A-D261-FC64-37C26142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C0AE6A-9A64-6944-8EC9-03C7B6A09F61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C5E7D5FA-8D52-E729-5D21-E1195113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A6FF30-BC61-4FA7-A81C-4416C676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3" y="961307"/>
            <a:ext cx="4346464" cy="2467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C0E07-A9E2-ED34-13D6-31F582779BD4}"/>
              </a:ext>
            </a:extLst>
          </p:cNvPr>
          <p:cNvSpPr txBox="1"/>
          <p:nvPr/>
        </p:nvSpPr>
        <p:spPr>
          <a:xfrm>
            <a:off x="543757" y="189525"/>
            <a:ext cx="304874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Bumps to </a:t>
            </a:r>
            <a:r>
              <a:rPr lang="en-US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Bairns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(Highland)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1EC86-1BBD-36F0-01DB-A4B558BBD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680" y="565077"/>
            <a:ext cx="3289469" cy="4750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64EA4-9A2D-08E3-9749-FC0A3F224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505" y="419019"/>
            <a:ext cx="3549832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4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71D4-8F63-716E-14A8-06D595331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3B5FD2-88DE-3A27-D52D-976AED5035F1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B54607-B1FC-B84F-BF80-921CC241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B963D9-9F0E-974C-73B8-3619CAAFCBA9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C879CB8-119E-692F-3872-81123A7A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A938A3-E320-D251-70F1-9F587E0FC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08" y="245244"/>
            <a:ext cx="4051508" cy="24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A1A19-520D-1458-98D3-C6B3F6830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867" y="2947386"/>
            <a:ext cx="8678745" cy="3203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78F14-82BC-8695-E4B3-596392FCB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544" y="256396"/>
            <a:ext cx="2787793" cy="255283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6326B4-19F5-6551-8CBC-9570E937DD6D}"/>
              </a:ext>
            </a:extLst>
          </p:cNvPr>
          <p:cNvSpPr/>
          <p:nvPr/>
        </p:nvSpPr>
        <p:spPr>
          <a:xfrm>
            <a:off x="781235" y="5015883"/>
            <a:ext cx="1233996" cy="417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9B6B71-8924-CB4C-5B2E-EF9953AAECA9}"/>
              </a:ext>
            </a:extLst>
          </p:cNvPr>
          <p:cNvSpPr/>
          <p:nvPr/>
        </p:nvSpPr>
        <p:spPr>
          <a:xfrm>
            <a:off x="924758" y="4120795"/>
            <a:ext cx="1233996" cy="417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8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DFFC34-391C-5045-AE18-964EB1AAEFA4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49A0B7-D711-077A-C89B-06534FDB8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49CAB9-B40E-C28F-D42D-D4512611A8AF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BBF27C3-C6FC-4090-2CDE-E56DD988F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F2EE96D-70D2-96F4-5A5B-24DE85C6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47" y="603470"/>
            <a:ext cx="8724902" cy="5903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F8A90-063D-6E61-2ABF-E1A082F12DFE}"/>
              </a:ext>
            </a:extLst>
          </p:cNvPr>
          <p:cNvSpPr txBox="1"/>
          <p:nvPr/>
        </p:nvSpPr>
        <p:spPr>
          <a:xfrm>
            <a:off x="2651125" y="133799"/>
            <a:ext cx="75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EA Literacy information for parents/carers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4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8E5F-4025-6841-83AB-0DAB08D3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C02183-8AF9-B3B1-D3F2-EE7AE8FD2060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D16C16-BD1F-390B-D63A-43F031964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137999-9D88-49E6-A38C-C0FDED00EE83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6253806E-5362-42C5-276F-53CE2C4FA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00E381-DA7B-E6EB-7862-E7F2D2E7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99" y="372862"/>
            <a:ext cx="8931265" cy="57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542C-28A9-DF9B-B658-5BE229FD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145B51-60B3-536B-B70B-D136E1EAECEB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E80CFB-D49E-A6CD-CAD8-8DDB0F5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ED335A-390F-1108-4C72-FE9DCFF88539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6015073-7809-AC96-0144-D613D53C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29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491D4-B46C-C966-561B-B56CF335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C67BF2-4FA6-9949-06FC-1506831F96A2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EF92CD-86C2-B62C-BB04-D946CA3C8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CBC608-2871-EB5F-302C-F55B65550F7D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F2F16EE-1F3C-F6F3-233D-32E3341B7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43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81AFB-6923-C5B3-3DC4-364D5A74C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0BFBAE-0B5E-85AF-4613-C363A490FE1C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87C5C-E39A-19F0-D57A-966BCD99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F912AA-1AD0-8341-D4B4-714C12AA8AAB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029E6ABD-5DC7-0C5E-23A3-A2269825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10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DD072-5537-C011-04DB-9CD4178E3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75D138-FB22-014E-E862-994A6EC7A5F7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4C3A5E-5C70-6940-FBAA-227B64AD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1D0CE5-9A75-7E32-D4F8-A2204D038EF8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75AC32F1-17AD-3724-DF84-886068E4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7E60DF-6580-2AC7-050A-1F1C0913F4DE}"/>
              </a:ext>
            </a:extLst>
          </p:cNvPr>
          <p:cNvGrpSpPr/>
          <p:nvPr/>
        </p:nvGrpSpPr>
        <p:grpSpPr>
          <a:xfrm>
            <a:off x="2006353" y="612559"/>
            <a:ext cx="7661430" cy="5530789"/>
            <a:chOff x="0" y="0"/>
            <a:chExt cx="5524500" cy="3327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B19CED-5B73-D537-AEAA-D1E08584D249}"/>
                </a:ext>
              </a:extLst>
            </p:cNvPr>
            <p:cNvGrpSpPr/>
            <p:nvPr/>
          </p:nvGrpSpPr>
          <p:grpSpPr>
            <a:xfrm>
              <a:off x="0" y="2889250"/>
              <a:ext cx="5524500" cy="438150"/>
              <a:chOff x="0" y="0"/>
              <a:chExt cx="5524500" cy="43815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3522683-9AFE-764A-11E9-F23FC1E10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24500" cy="43815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A8B62E-8D2F-8CE4-7AA8-7DA608AE1C56}"/>
                  </a:ext>
                </a:extLst>
              </p:cNvPr>
              <p:cNvSpPr/>
              <p:nvPr/>
            </p:nvSpPr>
            <p:spPr>
              <a:xfrm>
                <a:off x="615950" y="6350"/>
                <a:ext cx="4222750" cy="247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pic>
          <p:nvPicPr>
            <p:cNvPr id="8" name="Picture 7" descr="A close-up of a chart&#10;&#10;Description automatically generated">
              <a:extLst>
                <a:ext uri="{FF2B5EF4-FFF2-40B4-BE49-F238E27FC236}">
                  <a16:creationId xmlns:a16="http://schemas.microsoft.com/office/drawing/2014/main" id="{AA6E24CC-570F-03BE-690A-83864259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" y="0"/>
              <a:ext cx="5441950" cy="294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4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D767B-9BC4-ABB8-37F8-AC4AE9C5C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D1276A-236B-F6BD-DAED-5D1782F168B8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66B124-57C5-BB2E-086A-B16C9F6D7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3EAE15-6512-7551-D94C-3F393A41922E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220A61F-088C-1D0E-7411-847FECCE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98B3E1-4187-BCC3-DDD7-D863B4F63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73" y="346229"/>
            <a:ext cx="8014260" cy="55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D7C6-6A65-5A91-138E-05210C34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13F05-DE4B-D9A5-499A-7A5774857D3E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D25058-87D5-6C17-7F06-51792D01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5EA223-E674-5B8E-0B62-92A2C9CCA57F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CE3E94F4-B70B-4D46-279A-3CF63331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F6575A-391D-0FA0-7F60-92867E61C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14" y="417280"/>
            <a:ext cx="8193069" cy="55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44740-52C4-F3B7-2E82-C4B488723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A57158-9903-1198-EC26-C8F972AE77DE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4844F2-8728-F033-B1AA-75972D35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B3C720-B7F7-BE29-A98B-9F58117EE084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D4A566EE-5372-D15F-54C3-480EF68C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1DC2D0-15CF-3F53-1DE3-E2E82F7AB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36" y="301841"/>
            <a:ext cx="8025740" cy="56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3F0A-0033-8586-5F87-35A90696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098B5C-2B00-533A-DC26-22D20C38E627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E791C9-EBB7-C689-FC6E-D549F20B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8CDC72-CFEB-1C0F-72CF-D1E52F6A18A5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B0449EDC-8079-FAB5-4C4B-50C9B4EE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41941A-9EB6-6B53-A61B-90CF8E10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141" y="292964"/>
            <a:ext cx="8056051" cy="56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66967-47C2-0DBC-3707-76A54633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473A1E-A545-0444-3E41-21E75362A16C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09F591-0C46-FFFD-4920-47DAE73BA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ECFEAB-F599-CD6F-213B-24D23E854B33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E1ECB22-C6CC-D74F-152C-6F42AA707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D6429D-0AAB-DB54-A4A8-10DE38047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08" y="177554"/>
            <a:ext cx="8160646" cy="5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8FBBE-F321-8127-7DCC-56DF55FC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26A514-6D04-12BE-79D7-92BD88F06AB9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FF64C0-4D0A-230F-C802-DB60021AA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CB1BAA-D63A-7B3A-DEE9-80D6E7FC2B75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12A2D00-F6AE-B385-9B6C-7CF0DD8D0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C7C849-02AE-AF20-91ED-A722A1143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48" y="1392550"/>
            <a:ext cx="3846676" cy="381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E8F90-10C3-4B97-413A-60F5A7D4D51B}"/>
              </a:ext>
            </a:extLst>
          </p:cNvPr>
          <p:cNvSpPr txBox="1"/>
          <p:nvPr/>
        </p:nvSpPr>
        <p:spPr>
          <a:xfrm>
            <a:off x="4248146" y="390618"/>
            <a:ext cx="516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Description Bubbles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51A02-1052-48E0-ACF4-5A2AFB817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0055"/>
            <a:ext cx="5206077" cy="4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3513-3CEE-0B48-F73F-77F05D20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43518A-6417-225E-51B7-9F7AC6C6DB29}"/>
              </a:ext>
            </a:extLst>
          </p:cNvPr>
          <p:cNvGrpSpPr/>
          <p:nvPr/>
        </p:nvGrpSpPr>
        <p:grpSpPr>
          <a:xfrm>
            <a:off x="0" y="6388808"/>
            <a:ext cx="12192000" cy="616959"/>
            <a:chOff x="0" y="6459279"/>
            <a:chExt cx="12192000" cy="510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10CEFB-0187-4EC9-2941-CE6C36609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59279"/>
              <a:ext cx="12192000" cy="510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4C5B25-B264-5D14-2C92-552215B91CD3}"/>
                </a:ext>
              </a:extLst>
            </p:cNvPr>
            <p:cNvSpPr/>
            <p:nvPr/>
          </p:nvSpPr>
          <p:spPr>
            <a:xfrm>
              <a:off x="9367916" y="6479539"/>
              <a:ext cx="2705099" cy="461665"/>
            </a:xfrm>
            <a:prstGeom prst="rect">
              <a:avLst/>
            </a:prstGeom>
            <a:solidFill>
              <a:srgbClr val="283E6B"/>
            </a:solidFill>
            <a:ln>
              <a:solidFill>
                <a:srgbClr val="28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DF4E1AA1-EA7F-1F41-22BF-1BB3590CE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649" y="6492426"/>
              <a:ext cx="1119631" cy="4354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1CAC79-F47B-7B18-5729-812695E58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66" y="578989"/>
            <a:ext cx="8335483" cy="5564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E190B-9A6F-CEEE-6ABF-04D1EC25D25C}"/>
              </a:ext>
            </a:extLst>
          </p:cNvPr>
          <p:cNvSpPr txBox="1"/>
          <p:nvPr/>
        </p:nvSpPr>
        <p:spPr>
          <a:xfrm>
            <a:off x="2467992" y="178879"/>
            <a:ext cx="75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Language and Communication ideas for parents/carers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9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131</Words>
  <Application>Microsoft Office PowerPoint</Application>
  <PresentationFormat>Widescreen</PresentationFormat>
  <Paragraphs>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Elder</dc:creator>
  <cp:lastModifiedBy>Gail Elder</cp:lastModifiedBy>
  <cp:revision>2</cp:revision>
  <dcterms:created xsi:type="dcterms:W3CDTF">2024-02-19T20:54:00Z</dcterms:created>
  <dcterms:modified xsi:type="dcterms:W3CDTF">2024-02-19T21:25:19Z</dcterms:modified>
</cp:coreProperties>
</file>